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autoCompressPictures="0">
  <p:sldMasterIdLst>
    <p:sldMasterId id="2147483648" r:id="rId1"/>
  </p:sldMasterIdLst>
  <p:notesMasterIdLst>
    <p:notesMasterId r:id="rId34"/>
  </p:notesMasterIdLst>
  <p:handoutMasterIdLst>
    <p:handoutMasterId r:id="rId35"/>
  </p:handoutMasterIdLst>
  <p:sldIdLst>
    <p:sldId id="256" r:id="rId2"/>
    <p:sldId id="257" r:id="rId3"/>
    <p:sldId id="258" r:id="rId4"/>
    <p:sldId id="259" r:id="rId5"/>
    <p:sldId id="279" r:id="rId6"/>
    <p:sldId id="280" r:id="rId7"/>
    <p:sldId id="281" r:id="rId8"/>
    <p:sldId id="260" r:id="rId9"/>
    <p:sldId id="282" r:id="rId10"/>
    <p:sldId id="261" r:id="rId11"/>
    <p:sldId id="262" r:id="rId12"/>
    <p:sldId id="263" r:id="rId13"/>
    <p:sldId id="295" r:id="rId14"/>
    <p:sldId id="265" r:id="rId15"/>
    <p:sldId id="283" r:id="rId16"/>
    <p:sldId id="266" r:id="rId17"/>
    <p:sldId id="267" r:id="rId18"/>
    <p:sldId id="286" r:id="rId19"/>
    <p:sldId id="287" r:id="rId20"/>
    <p:sldId id="288" r:id="rId21"/>
    <p:sldId id="285" r:id="rId22"/>
    <p:sldId id="269" r:id="rId23"/>
    <p:sldId id="289" r:id="rId24"/>
    <p:sldId id="291" r:id="rId25"/>
    <p:sldId id="296" r:id="rId26"/>
    <p:sldId id="290" r:id="rId27"/>
    <p:sldId id="292" r:id="rId28"/>
    <p:sldId id="293" r:id="rId29"/>
    <p:sldId id="270" r:id="rId30"/>
    <p:sldId id="294" r:id="rId31"/>
    <p:sldId id="273" r:id="rId32"/>
    <p:sldId id="297" r:id="rId33"/>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359E"/>
    <a:srgbClr val="F5EC3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62" autoAdjust="0"/>
    <p:restoredTop sz="88582" autoAdjust="0"/>
  </p:normalViewPr>
  <p:slideViewPr>
    <p:cSldViewPr snapToGrid="0">
      <p:cViewPr varScale="1">
        <p:scale>
          <a:sx n="64" d="100"/>
          <a:sy n="64" d="100"/>
        </p:scale>
        <p:origin x="954"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a:extLst>
              <a:ext uri="{FF2B5EF4-FFF2-40B4-BE49-F238E27FC236}">
                <a16:creationId xmlns:a16="http://schemas.microsoft.com/office/drawing/2014/main" id="{6B812200-54AC-4EAD-8207-2E8627C101C3}"/>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r>
              <a:rPr lang="eu-ES"/>
              <a:t>sarrera</a:t>
            </a:r>
          </a:p>
        </p:txBody>
      </p:sp>
      <p:sp>
        <p:nvSpPr>
          <p:cNvPr id="3" name="Marcador de fecha 2">
            <a:extLst>
              <a:ext uri="{FF2B5EF4-FFF2-40B4-BE49-F238E27FC236}">
                <a16:creationId xmlns:a16="http://schemas.microsoft.com/office/drawing/2014/main" id="{08415C65-60AC-41D4-990D-3CA63E5F49F6}"/>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7589FA0E-1A82-4375-9592-4605E2CEC019}" type="datetimeFigureOut">
              <a:rPr lang="eu-ES" smtClean="0"/>
              <a:t>2019/12/5</a:t>
            </a:fld>
            <a:endParaRPr lang="eu-ES"/>
          </a:p>
        </p:txBody>
      </p:sp>
      <p:sp>
        <p:nvSpPr>
          <p:cNvPr id="4" name="Marcador de pie de página 3">
            <a:extLst>
              <a:ext uri="{FF2B5EF4-FFF2-40B4-BE49-F238E27FC236}">
                <a16:creationId xmlns:a16="http://schemas.microsoft.com/office/drawing/2014/main" id="{6AD2C704-9073-438E-99EA-766C9E264C32}"/>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u-ES"/>
          </a:p>
        </p:txBody>
      </p:sp>
      <p:sp>
        <p:nvSpPr>
          <p:cNvPr id="5" name="Marcador de número de diapositiva 4">
            <a:extLst>
              <a:ext uri="{FF2B5EF4-FFF2-40B4-BE49-F238E27FC236}">
                <a16:creationId xmlns:a16="http://schemas.microsoft.com/office/drawing/2014/main" id="{2787070E-28BE-4DDA-867B-23C2AC623C29}"/>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DA5E905C-2599-46E6-84A6-CFBE6FE9BF30}" type="slidenum">
              <a:rPr lang="eu-ES" smtClean="0"/>
              <a:t>‹Nº›</a:t>
            </a:fld>
            <a:endParaRPr lang="eu-ES"/>
          </a:p>
        </p:txBody>
      </p:sp>
    </p:spTree>
    <p:extLst>
      <p:ext uri="{BB962C8B-B14F-4D97-AF65-F5344CB8AC3E}">
        <p14:creationId xmlns:p14="http://schemas.microsoft.com/office/powerpoint/2010/main" val="2833317394"/>
      </p:ext>
    </p:extLst>
  </p:cSld>
  <p:clrMap bg1="lt1" tx1="dk1" bg2="lt2" tx2="dk2" accent1="accent1" accent2="accent2" accent3="accent3" accent4="accent4" accent5="accent5" accent6="accent6" hlink="hlink" folHlink="folHlink"/>
  <p:hf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r>
              <a:rPr lang="eu-ES"/>
              <a:t>sarrera</a:t>
            </a:r>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C222072-FC76-47BF-A68F-582AEB0DE3C9}" type="datetimeFigureOut">
              <a:rPr lang="eu-ES" smtClean="0"/>
              <a:t>2019/12/5</a:t>
            </a:fld>
            <a:endParaRPr lang="eu-ES"/>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u-ES"/>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u-ES"/>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u-ES"/>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AF46328-1505-4474-95A2-F206CD5AD984}" type="slidenum">
              <a:rPr lang="eu-ES" smtClean="0"/>
              <a:t>‹Nº›</a:t>
            </a:fld>
            <a:endParaRPr lang="eu-ES"/>
          </a:p>
        </p:txBody>
      </p:sp>
    </p:spTree>
    <p:extLst>
      <p:ext uri="{BB962C8B-B14F-4D97-AF65-F5344CB8AC3E}">
        <p14:creationId xmlns:p14="http://schemas.microsoft.com/office/powerpoint/2010/main" val="3694805156"/>
      </p:ext>
    </p:extLst>
  </p:cSld>
  <p:clrMap bg1="lt1" tx1="dk1" bg2="lt2" tx2="dk2" accent1="accent1" accent2="accent2" accent3="accent3" accent4="accent4" accent5="accent5" accent6="accent6" hlink="hlink" folHlink="folHlink"/>
  <p:hf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 dirty="0" err="1"/>
              <a:t>Egun</a:t>
            </a:r>
            <a:r>
              <a:rPr lang="es-ES" dirty="0"/>
              <a:t> </a:t>
            </a:r>
            <a:r>
              <a:rPr lang="es-ES" dirty="0" err="1"/>
              <a:t>on</a:t>
            </a:r>
            <a:r>
              <a:rPr lang="es-ES" dirty="0"/>
              <a:t> </a:t>
            </a:r>
            <a:r>
              <a:rPr lang="es-ES" dirty="0" err="1"/>
              <a:t>guztioi</a:t>
            </a:r>
            <a:r>
              <a:rPr lang="es-ES" dirty="0"/>
              <a:t>, </a:t>
            </a:r>
            <a:r>
              <a:rPr lang="es-ES" dirty="0" err="1"/>
              <a:t>dakizuen</a:t>
            </a:r>
            <a:r>
              <a:rPr lang="es-ES" dirty="0"/>
              <a:t> </a:t>
            </a:r>
            <a:r>
              <a:rPr lang="es-ES" dirty="0" err="1"/>
              <a:t>bezala</a:t>
            </a:r>
            <a:r>
              <a:rPr lang="es-ES" dirty="0"/>
              <a:t> Mikel eta Mirane </a:t>
            </a:r>
            <a:r>
              <a:rPr lang="es-ES" dirty="0" err="1"/>
              <a:t>gara</a:t>
            </a:r>
            <a:r>
              <a:rPr lang="es-ES" dirty="0"/>
              <a:t> eta </a:t>
            </a:r>
            <a:r>
              <a:rPr lang="es-ES" dirty="0" err="1"/>
              <a:t>gaurko</a:t>
            </a:r>
            <a:r>
              <a:rPr lang="es-ES" dirty="0"/>
              <a:t> </a:t>
            </a:r>
            <a:r>
              <a:rPr lang="es-ES" dirty="0" err="1"/>
              <a:t>honetan</a:t>
            </a:r>
            <a:r>
              <a:rPr lang="es-ES" dirty="0"/>
              <a:t> Tartrazina eta </a:t>
            </a:r>
            <a:r>
              <a:rPr lang="es-ES" dirty="0" err="1"/>
              <a:t>Allura</a:t>
            </a:r>
            <a:r>
              <a:rPr lang="es-ES" dirty="0"/>
              <a:t> </a:t>
            </a:r>
            <a:r>
              <a:rPr lang="es-ES" dirty="0" err="1"/>
              <a:t>gorria</a:t>
            </a:r>
            <a:r>
              <a:rPr lang="es-ES" dirty="0"/>
              <a:t> </a:t>
            </a:r>
            <a:r>
              <a:rPr lang="es-ES" dirty="0" err="1"/>
              <a:t>koloranteen</a:t>
            </a:r>
            <a:r>
              <a:rPr lang="es-ES" dirty="0"/>
              <a:t> </a:t>
            </a:r>
            <a:r>
              <a:rPr lang="es-ES" dirty="0" err="1"/>
              <a:t>determinazio</a:t>
            </a:r>
            <a:r>
              <a:rPr lang="es-ES" dirty="0"/>
              <a:t> </a:t>
            </a:r>
            <a:r>
              <a:rPr lang="es-ES" dirty="0" err="1"/>
              <a:t>prozesua</a:t>
            </a:r>
            <a:r>
              <a:rPr lang="es-ES" dirty="0"/>
              <a:t> </a:t>
            </a:r>
            <a:r>
              <a:rPr lang="es-ES" dirty="0" err="1"/>
              <a:t>irudi</a:t>
            </a:r>
            <a:r>
              <a:rPr lang="es-ES" dirty="0"/>
              <a:t> </a:t>
            </a:r>
            <a:r>
              <a:rPr lang="es-ES" dirty="0" err="1"/>
              <a:t>digitalen</a:t>
            </a:r>
            <a:r>
              <a:rPr lang="es-ES" dirty="0"/>
              <a:t> </a:t>
            </a:r>
            <a:r>
              <a:rPr lang="es-ES" dirty="0" err="1"/>
              <a:t>bidez</a:t>
            </a:r>
            <a:r>
              <a:rPr lang="es-ES" dirty="0"/>
              <a:t> </a:t>
            </a:r>
            <a:r>
              <a:rPr lang="es-ES" dirty="0" err="1"/>
              <a:t>azalduko</a:t>
            </a:r>
            <a:r>
              <a:rPr lang="es-ES" dirty="0"/>
              <a:t> </a:t>
            </a:r>
            <a:r>
              <a:rPr lang="es-ES" dirty="0" err="1"/>
              <a:t>dizuegu</a:t>
            </a:r>
            <a:r>
              <a:rPr lang="es-ES" dirty="0"/>
              <a:t>.</a:t>
            </a:r>
          </a:p>
        </p:txBody>
      </p:sp>
      <p:sp>
        <p:nvSpPr>
          <p:cNvPr id="4" name="Marcador de encabezado 3"/>
          <p:cNvSpPr>
            <a:spLocks noGrp="1"/>
          </p:cNvSpPr>
          <p:nvPr>
            <p:ph type="hdr" sz="quarter"/>
          </p:nvPr>
        </p:nvSpPr>
        <p:spPr/>
        <p:txBody>
          <a:bodyPr/>
          <a:lstStyle/>
          <a:p>
            <a:r>
              <a:rPr lang="eu-ES"/>
              <a:t>sarrera</a:t>
            </a:r>
          </a:p>
        </p:txBody>
      </p:sp>
      <p:sp>
        <p:nvSpPr>
          <p:cNvPr id="5" name="Marcador de número de diapositiva 4"/>
          <p:cNvSpPr>
            <a:spLocks noGrp="1"/>
          </p:cNvSpPr>
          <p:nvPr>
            <p:ph type="sldNum" sz="quarter" idx="5"/>
          </p:nvPr>
        </p:nvSpPr>
        <p:spPr/>
        <p:txBody>
          <a:bodyPr/>
          <a:lstStyle/>
          <a:p>
            <a:fld id="{5AF46328-1505-4474-95A2-F206CD5AD984}" type="slidenum">
              <a:rPr lang="eu-ES" smtClean="0"/>
              <a:t>1</a:t>
            </a:fld>
            <a:endParaRPr lang="eu-ES"/>
          </a:p>
        </p:txBody>
      </p:sp>
    </p:spTree>
    <p:extLst>
      <p:ext uri="{BB962C8B-B14F-4D97-AF65-F5344CB8AC3E}">
        <p14:creationId xmlns:p14="http://schemas.microsoft.com/office/powerpoint/2010/main" val="263816063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 dirty="0" err="1"/>
              <a:t>Hau</a:t>
            </a:r>
            <a:r>
              <a:rPr lang="es-ES" dirty="0"/>
              <a:t> </a:t>
            </a:r>
            <a:r>
              <a:rPr lang="es-ES" dirty="0" err="1"/>
              <a:t>dena</a:t>
            </a:r>
            <a:r>
              <a:rPr lang="es-ES" dirty="0"/>
              <a:t> </a:t>
            </a:r>
            <a:r>
              <a:rPr lang="es-ES" dirty="0" err="1"/>
              <a:t>esanda</a:t>
            </a:r>
            <a:r>
              <a:rPr lang="es-ES" dirty="0"/>
              <a:t>, </a:t>
            </a:r>
            <a:r>
              <a:rPr lang="es-ES" dirty="0" err="1"/>
              <a:t>praktikaren</a:t>
            </a:r>
            <a:r>
              <a:rPr lang="es-ES" dirty="0"/>
              <a:t> </a:t>
            </a:r>
            <a:r>
              <a:rPr lang="es-ES" dirty="0" err="1"/>
              <a:t>helburua</a:t>
            </a:r>
            <a:r>
              <a:rPr lang="es-ES" dirty="0"/>
              <a:t> </a:t>
            </a:r>
            <a:r>
              <a:rPr lang="es-ES" dirty="0" err="1"/>
              <a:t>honako</a:t>
            </a:r>
            <a:r>
              <a:rPr lang="es-ES" dirty="0"/>
              <a:t> </a:t>
            </a:r>
            <a:r>
              <a:rPr lang="es-ES" dirty="0" err="1"/>
              <a:t>hau</a:t>
            </a:r>
            <a:r>
              <a:rPr lang="es-ES" dirty="0"/>
              <a:t> izango da: </a:t>
            </a:r>
          </a:p>
          <a:p>
            <a:r>
              <a:rPr lang="es-ES" dirty="0" err="1"/>
              <a:t>Proposaturiko</a:t>
            </a:r>
            <a:r>
              <a:rPr lang="es-ES" dirty="0"/>
              <a:t> </a:t>
            </a:r>
            <a:r>
              <a:rPr lang="es-ES" dirty="0" err="1"/>
              <a:t>teknika</a:t>
            </a:r>
            <a:r>
              <a:rPr lang="es-ES" dirty="0"/>
              <a:t> </a:t>
            </a:r>
            <a:r>
              <a:rPr lang="es-ES" dirty="0" err="1"/>
              <a:t>berria</a:t>
            </a:r>
            <a:r>
              <a:rPr lang="es-ES" dirty="0"/>
              <a:t>, </a:t>
            </a:r>
            <a:r>
              <a:rPr lang="es-ES" dirty="0" err="1"/>
              <a:t>irudi</a:t>
            </a:r>
            <a:r>
              <a:rPr lang="es-ES" dirty="0"/>
              <a:t> </a:t>
            </a:r>
            <a:r>
              <a:rPr lang="es-ES" dirty="0" err="1"/>
              <a:t>digitalen</a:t>
            </a:r>
            <a:r>
              <a:rPr lang="es-ES" dirty="0"/>
              <a:t> </a:t>
            </a:r>
            <a:r>
              <a:rPr lang="es-ES" dirty="0" err="1"/>
              <a:t>bidezkoa</a:t>
            </a:r>
            <a:r>
              <a:rPr lang="es-ES" dirty="0"/>
              <a:t>, </a:t>
            </a:r>
            <a:r>
              <a:rPr lang="es-ES" dirty="0" err="1"/>
              <a:t>baliagarria</a:t>
            </a:r>
            <a:r>
              <a:rPr lang="es-ES" dirty="0"/>
              <a:t> dela </a:t>
            </a:r>
            <a:r>
              <a:rPr lang="es-ES" dirty="0" err="1"/>
              <a:t>frogatzea</a:t>
            </a:r>
            <a:r>
              <a:rPr lang="es-ES" dirty="0"/>
              <a:t>, HPLC </a:t>
            </a:r>
            <a:r>
              <a:rPr lang="es-ES" dirty="0" err="1"/>
              <a:t>teknika</a:t>
            </a:r>
            <a:r>
              <a:rPr lang="es-ES" dirty="0"/>
              <a:t> </a:t>
            </a:r>
            <a:r>
              <a:rPr lang="es-ES" dirty="0" err="1"/>
              <a:t>ezagun</a:t>
            </a:r>
            <a:r>
              <a:rPr lang="es-ES" dirty="0"/>
              <a:t> </a:t>
            </a:r>
            <a:r>
              <a:rPr lang="es-ES" dirty="0" err="1"/>
              <a:t>bezala</a:t>
            </a:r>
            <a:r>
              <a:rPr lang="es-ES" dirty="0"/>
              <a:t> </a:t>
            </a:r>
            <a:r>
              <a:rPr lang="es-ES" dirty="0" err="1"/>
              <a:t>erabiliz</a:t>
            </a:r>
            <a:r>
              <a:rPr lang="es-ES" dirty="0"/>
              <a:t>.</a:t>
            </a:r>
          </a:p>
        </p:txBody>
      </p:sp>
      <p:sp>
        <p:nvSpPr>
          <p:cNvPr id="4" name="Marcador de encabezado 3"/>
          <p:cNvSpPr>
            <a:spLocks noGrp="1"/>
          </p:cNvSpPr>
          <p:nvPr>
            <p:ph type="hdr" sz="quarter"/>
          </p:nvPr>
        </p:nvSpPr>
        <p:spPr/>
        <p:txBody>
          <a:bodyPr/>
          <a:lstStyle/>
          <a:p>
            <a:r>
              <a:rPr lang="eu-ES"/>
              <a:t>sarrera</a:t>
            </a:r>
          </a:p>
        </p:txBody>
      </p:sp>
      <p:sp>
        <p:nvSpPr>
          <p:cNvPr id="5" name="Marcador de número de diapositiva 4"/>
          <p:cNvSpPr>
            <a:spLocks noGrp="1"/>
          </p:cNvSpPr>
          <p:nvPr>
            <p:ph type="sldNum" sz="quarter" idx="5"/>
          </p:nvPr>
        </p:nvSpPr>
        <p:spPr/>
        <p:txBody>
          <a:bodyPr/>
          <a:lstStyle/>
          <a:p>
            <a:fld id="{5AF46328-1505-4474-95A2-F206CD5AD984}" type="slidenum">
              <a:rPr lang="eu-ES" smtClean="0"/>
              <a:t>10</a:t>
            </a:fld>
            <a:endParaRPr lang="eu-ES"/>
          </a:p>
        </p:txBody>
      </p:sp>
    </p:spTree>
    <p:extLst>
      <p:ext uri="{BB962C8B-B14F-4D97-AF65-F5344CB8AC3E}">
        <p14:creationId xmlns:p14="http://schemas.microsoft.com/office/powerpoint/2010/main" val="292283476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encabezado 3"/>
          <p:cNvSpPr>
            <a:spLocks noGrp="1"/>
          </p:cNvSpPr>
          <p:nvPr>
            <p:ph type="hdr" sz="quarter"/>
          </p:nvPr>
        </p:nvSpPr>
        <p:spPr/>
        <p:txBody>
          <a:bodyPr/>
          <a:lstStyle/>
          <a:p>
            <a:r>
              <a:rPr lang="eu-ES"/>
              <a:t>sarrera</a:t>
            </a:r>
          </a:p>
        </p:txBody>
      </p:sp>
      <p:sp>
        <p:nvSpPr>
          <p:cNvPr id="5" name="Marcador de número de diapositiva 4"/>
          <p:cNvSpPr>
            <a:spLocks noGrp="1"/>
          </p:cNvSpPr>
          <p:nvPr>
            <p:ph type="sldNum" sz="quarter" idx="5"/>
          </p:nvPr>
        </p:nvSpPr>
        <p:spPr/>
        <p:txBody>
          <a:bodyPr/>
          <a:lstStyle/>
          <a:p>
            <a:fld id="{5AF46328-1505-4474-95A2-F206CD5AD984}" type="slidenum">
              <a:rPr lang="eu-ES" smtClean="0"/>
              <a:t>12</a:t>
            </a:fld>
            <a:endParaRPr lang="eu-ES"/>
          </a:p>
        </p:txBody>
      </p:sp>
    </p:spTree>
    <p:extLst>
      <p:ext uri="{BB962C8B-B14F-4D97-AF65-F5344CB8AC3E}">
        <p14:creationId xmlns:p14="http://schemas.microsoft.com/office/powerpoint/2010/main" val="366626362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rtl="0"/>
            <a:r>
              <a:rPr lang="eu-ES" sz="1200" b="0" i="0" u="none" strike="noStrike" kern="1200" dirty="0">
                <a:solidFill>
                  <a:schemeClr val="tx1"/>
                </a:solidFill>
                <a:effectLst/>
                <a:latin typeface="+mn-lt"/>
                <a:ea typeface="+mn-ea"/>
                <a:cs typeface="+mn-cs"/>
              </a:rPr>
              <a:t>Laginak </a:t>
            </a:r>
            <a:r>
              <a:rPr lang="eu-ES" sz="1200" b="0" i="0" u="none" strike="noStrike" kern="1200" dirty="0" err="1">
                <a:solidFill>
                  <a:schemeClr val="tx1"/>
                </a:solidFill>
                <a:effectLst/>
                <a:latin typeface="+mn-lt"/>
                <a:ea typeface="+mn-ea"/>
                <a:cs typeface="+mn-cs"/>
              </a:rPr>
              <a:t>putzutxoen</a:t>
            </a:r>
            <a:r>
              <a:rPr lang="eu-ES" sz="1200" b="0" i="0" u="none" strike="noStrike" kern="1200" dirty="0">
                <a:solidFill>
                  <a:schemeClr val="tx1"/>
                </a:solidFill>
                <a:effectLst/>
                <a:latin typeface="+mn-lt"/>
                <a:ea typeface="+mn-ea"/>
                <a:cs typeface="+mn-cs"/>
              </a:rPr>
              <a:t> plakan kokatzen dira. Honek 96 putzu ditu guztira, putzuak </a:t>
            </a:r>
            <a:r>
              <a:rPr lang="eu-ES" sz="1200" b="0" i="0" u="none" strike="noStrike" kern="1200" dirty="0" err="1">
                <a:solidFill>
                  <a:schemeClr val="tx1"/>
                </a:solidFill>
                <a:effectLst/>
                <a:latin typeface="+mn-lt"/>
                <a:ea typeface="+mn-ea"/>
                <a:cs typeface="+mn-cs"/>
              </a:rPr>
              <a:t>saihodi</a:t>
            </a:r>
            <a:r>
              <a:rPr lang="eu-ES" sz="1200" b="0" i="0" u="none" strike="noStrike" kern="1200" dirty="0">
                <a:solidFill>
                  <a:schemeClr val="tx1"/>
                </a:solidFill>
                <a:effectLst/>
                <a:latin typeface="+mn-lt"/>
                <a:ea typeface="+mn-ea"/>
                <a:cs typeface="+mn-cs"/>
              </a:rPr>
              <a:t> modukoak dira eta bakoitzean 400microL lagin </a:t>
            </a:r>
            <a:r>
              <a:rPr lang="eu-ES" sz="1200" b="0" i="0" u="none" strike="noStrike" kern="1200" dirty="0" err="1">
                <a:solidFill>
                  <a:schemeClr val="tx1"/>
                </a:solidFill>
                <a:effectLst/>
                <a:latin typeface="+mn-lt"/>
                <a:ea typeface="+mn-ea"/>
                <a:cs typeface="+mn-cs"/>
              </a:rPr>
              <a:t>isuritzen</a:t>
            </a:r>
            <a:r>
              <a:rPr lang="eu-ES" sz="1200" b="0" i="0" u="none" strike="noStrike" kern="1200" dirty="0">
                <a:solidFill>
                  <a:schemeClr val="tx1"/>
                </a:solidFill>
                <a:effectLst/>
                <a:latin typeface="+mn-lt"/>
                <a:ea typeface="+mn-ea"/>
                <a:cs typeface="+mn-cs"/>
              </a:rPr>
              <a:t> da.</a:t>
            </a:r>
            <a:endParaRPr lang="eu-ES" b="0" dirty="0">
              <a:effectLst/>
            </a:endParaRPr>
          </a:p>
          <a:p>
            <a:pPr rtl="0"/>
            <a:endParaRPr lang="eu-ES" sz="1200" b="0" i="0" u="none" strike="noStrike" kern="1200" dirty="0">
              <a:solidFill>
                <a:schemeClr val="tx1"/>
              </a:solidFill>
              <a:effectLst/>
              <a:latin typeface="+mn-lt"/>
              <a:ea typeface="+mn-ea"/>
              <a:cs typeface="+mn-cs"/>
            </a:endParaRPr>
          </a:p>
          <a:p>
            <a:pPr rtl="0"/>
            <a:r>
              <a:rPr lang="eu-ES" sz="1200" b="0" i="0" u="none" strike="noStrike" kern="1200" dirty="0">
                <a:solidFill>
                  <a:schemeClr val="tx1"/>
                </a:solidFill>
                <a:effectLst/>
                <a:latin typeface="+mn-lt"/>
                <a:ea typeface="+mn-ea"/>
                <a:cs typeface="+mn-cs"/>
              </a:rPr>
              <a:t>Lagin batetik bestera bi putzutako tartea utzi behar da, elkarren artean ez </a:t>
            </a:r>
            <a:r>
              <a:rPr lang="eu-ES" sz="1200" b="0" i="0" u="none" strike="noStrike" kern="1200" dirty="0" err="1">
                <a:solidFill>
                  <a:schemeClr val="tx1"/>
                </a:solidFill>
                <a:effectLst/>
                <a:latin typeface="+mn-lt"/>
                <a:ea typeface="+mn-ea"/>
                <a:cs typeface="+mn-cs"/>
              </a:rPr>
              <a:t>isladatzeko</a:t>
            </a:r>
            <a:r>
              <a:rPr lang="eu-ES" sz="1200" b="0" i="0" u="none" strike="noStrike" kern="1200" dirty="0">
                <a:solidFill>
                  <a:schemeClr val="tx1"/>
                </a:solidFill>
                <a:effectLst/>
                <a:latin typeface="+mn-lt"/>
                <a:ea typeface="+mn-ea"/>
                <a:cs typeface="+mn-cs"/>
              </a:rPr>
              <a:t>.</a:t>
            </a:r>
            <a:endParaRPr lang="eu-ES" b="0" dirty="0">
              <a:effectLst/>
            </a:endParaRPr>
          </a:p>
          <a:p>
            <a:pPr rtl="0"/>
            <a:br>
              <a:rPr lang="eu-ES" b="0" dirty="0">
                <a:effectLst/>
              </a:rPr>
            </a:br>
            <a:endParaRPr lang="es-ES" dirty="0"/>
          </a:p>
        </p:txBody>
      </p:sp>
      <p:sp>
        <p:nvSpPr>
          <p:cNvPr id="4" name="Marcador de encabezado 3"/>
          <p:cNvSpPr>
            <a:spLocks noGrp="1"/>
          </p:cNvSpPr>
          <p:nvPr>
            <p:ph type="hdr" sz="quarter"/>
          </p:nvPr>
        </p:nvSpPr>
        <p:spPr/>
        <p:txBody>
          <a:bodyPr/>
          <a:lstStyle/>
          <a:p>
            <a:r>
              <a:rPr lang="eu-ES"/>
              <a:t>sarrera</a:t>
            </a:r>
          </a:p>
        </p:txBody>
      </p:sp>
      <p:sp>
        <p:nvSpPr>
          <p:cNvPr id="5" name="Marcador de número de diapositiva 4"/>
          <p:cNvSpPr>
            <a:spLocks noGrp="1"/>
          </p:cNvSpPr>
          <p:nvPr>
            <p:ph type="sldNum" sz="quarter" idx="5"/>
          </p:nvPr>
        </p:nvSpPr>
        <p:spPr/>
        <p:txBody>
          <a:bodyPr/>
          <a:lstStyle/>
          <a:p>
            <a:fld id="{5AF46328-1505-4474-95A2-F206CD5AD984}" type="slidenum">
              <a:rPr lang="eu-ES" smtClean="0"/>
              <a:t>17</a:t>
            </a:fld>
            <a:endParaRPr lang="eu-ES"/>
          </a:p>
        </p:txBody>
      </p:sp>
    </p:spTree>
    <p:extLst>
      <p:ext uri="{BB962C8B-B14F-4D97-AF65-F5344CB8AC3E}">
        <p14:creationId xmlns:p14="http://schemas.microsoft.com/office/powerpoint/2010/main" val="231766889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rtl="0"/>
            <a:r>
              <a:rPr lang="eu-ES" sz="1200" b="0" i="0" u="none" strike="noStrike" kern="1200" dirty="0">
                <a:solidFill>
                  <a:schemeClr val="tx1"/>
                </a:solidFill>
                <a:effectLst/>
                <a:latin typeface="+mn-lt"/>
                <a:ea typeface="+mn-ea"/>
                <a:cs typeface="+mn-cs"/>
              </a:rPr>
              <a:t>Eskanerraren leihoaren neurriko burdin tapa bat, zuri matez margoturikoa kokatzen da plaken gainean interferentziak eragozteko.</a:t>
            </a:r>
            <a:endParaRPr lang="eu-ES" b="0" dirty="0">
              <a:effectLst/>
            </a:endParaRPr>
          </a:p>
          <a:p>
            <a:pPr rtl="0"/>
            <a:endParaRPr lang="eu-ES" sz="1200" b="0" i="0" u="none" strike="noStrike" kern="1200" dirty="0">
              <a:solidFill>
                <a:schemeClr val="tx1"/>
              </a:solidFill>
              <a:effectLst/>
              <a:latin typeface="+mn-lt"/>
              <a:ea typeface="+mn-ea"/>
              <a:cs typeface="+mn-cs"/>
            </a:endParaRPr>
          </a:p>
          <a:p>
            <a:pPr rtl="0"/>
            <a:r>
              <a:rPr lang="eu-ES" sz="1200" b="0" i="0" u="none" strike="noStrike" kern="1200" dirty="0">
                <a:solidFill>
                  <a:schemeClr val="tx1"/>
                </a:solidFill>
                <a:effectLst/>
                <a:latin typeface="+mn-lt"/>
                <a:ea typeface="+mn-ea"/>
                <a:cs typeface="+mn-cs"/>
              </a:rPr>
              <a:t>Lortzen den irudia koloranteen kontzentrazio aldaketaren ondorio dela konprobatzeko, kontrol barra jartzen da, lortutako koloreak balio batekin lotu ahal izateko.</a:t>
            </a:r>
            <a:endParaRPr lang="eu-ES" b="0" dirty="0">
              <a:effectLst/>
            </a:endParaRPr>
          </a:p>
          <a:p>
            <a:endParaRPr lang="es-ES" dirty="0"/>
          </a:p>
        </p:txBody>
      </p:sp>
      <p:sp>
        <p:nvSpPr>
          <p:cNvPr id="4" name="Marcador de encabezado 3"/>
          <p:cNvSpPr>
            <a:spLocks noGrp="1"/>
          </p:cNvSpPr>
          <p:nvPr>
            <p:ph type="hdr" sz="quarter"/>
          </p:nvPr>
        </p:nvSpPr>
        <p:spPr/>
        <p:txBody>
          <a:bodyPr/>
          <a:lstStyle/>
          <a:p>
            <a:r>
              <a:rPr lang="eu-ES"/>
              <a:t>sarrera</a:t>
            </a:r>
          </a:p>
        </p:txBody>
      </p:sp>
      <p:sp>
        <p:nvSpPr>
          <p:cNvPr id="5" name="Marcador de número de diapositiva 4"/>
          <p:cNvSpPr>
            <a:spLocks noGrp="1"/>
          </p:cNvSpPr>
          <p:nvPr>
            <p:ph type="sldNum" sz="quarter" idx="5"/>
          </p:nvPr>
        </p:nvSpPr>
        <p:spPr/>
        <p:txBody>
          <a:bodyPr/>
          <a:lstStyle/>
          <a:p>
            <a:fld id="{5AF46328-1505-4474-95A2-F206CD5AD984}" type="slidenum">
              <a:rPr lang="eu-ES" smtClean="0"/>
              <a:t>18</a:t>
            </a:fld>
            <a:endParaRPr lang="eu-ES"/>
          </a:p>
        </p:txBody>
      </p:sp>
    </p:spTree>
    <p:extLst>
      <p:ext uri="{BB962C8B-B14F-4D97-AF65-F5344CB8AC3E}">
        <p14:creationId xmlns:p14="http://schemas.microsoft.com/office/powerpoint/2010/main" val="84046469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rtl="0"/>
            <a:r>
              <a:rPr lang="eu-ES" sz="1200" b="0" i="0" u="none" strike="noStrike" kern="1200" dirty="0">
                <a:solidFill>
                  <a:schemeClr val="tx1"/>
                </a:solidFill>
                <a:effectLst/>
                <a:latin typeface="+mn-lt"/>
                <a:ea typeface="+mn-ea"/>
                <a:cs typeface="+mn-cs"/>
              </a:rPr>
              <a:t>Partxe bakoitzaren bataz-besteko balioa eta desbideratze estandarra kalkulatzen da eta honi </a:t>
            </a:r>
            <a:r>
              <a:rPr lang="eu-ES" sz="1200" b="0" i="0" u="none" strike="noStrike" kern="1200" dirty="0" err="1">
                <a:solidFill>
                  <a:schemeClr val="tx1"/>
                </a:solidFill>
                <a:effectLst/>
                <a:latin typeface="+mn-lt"/>
                <a:ea typeface="+mn-ea"/>
                <a:cs typeface="+mn-cs"/>
              </a:rPr>
              <a:t>esker,datuak</a:t>
            </a:r>
            <a:r>
              <a:rPr lang="eu-ES" sz="1200" b="0" i="0" u="none" strike="noStrike" kern="1200" dirty="0">
                <a:solidFill>
                  <a:schemeClr val="tx1"/>
                </a:solidFill>
                <a:effectLst/>
                <a:latin typeface="+mn-lt"/>
                <a:ea typeface="+mn-ea"/>
                <a:cs typeface="+mn-cs"/>
              </a:rPr>
              <a:t> kontrol-grafika batean irudikatu eta irudia </a:t>
            </a:r>
            <a:r>
              <a:rPr lang="eu-ES" sz="1200" b="0" i="0" u="none" strike="noStrike" kern="1200" dirty="0" err="1">
                <a:solidFill>
                  <a:schemeClr val="tx1"/>
                </a:solidFill>
                <a:effectLst/>
                <a:latin typeface="+mn-lt"/>
                <a:ea typeface="+mn-ea"/>
                <a:cs typeface="+mn-cs"/>
              </a:rPr>
              <a:t>modifikatua</a:t>
            </a:r>
            <a:r>
              <a:rPr lang="eu-ES" sz="1200" b="0" i="0" u="none" strike="noStrike" kern="1200" dirty="0">
                <a:solidFill>
                  <a:schemeClr val="tx1"/>
                </a:solidFill>
                <a:effectLst/>
                <a:latin typeface="+mn-lt"/>
                <a:ea typeface="+mn-ea"/>
                <a:cs typeface="+mn-cs"/>
              </a:rPr>
              <a:t> izan behar den ala ez jakin daiteke, kalkulu horiei esker mugak ezarri daitekeelako; Arrisku-linea eta akzio-linea. Bigarrena pasatzen bada ziurrenik irudia </a:t>
            </a:r>
            <a:r>
              <a:rPr lang="eu-ES" sz="1200" b="0" i="0" u="none" strike="noStrike" kern="1200" dirty="0" err="1">
                <a:solidFill>
                  <a:schemeClr val="tx1"/>
                </a:solidFill>
                <a:effectLst/>
                <a:latin typeface="+mn-lt"/>
                <a:ea typeface="+mn-ea"/>
                <a:cs typeface="+mn-cs"/>
              </a:rPr>
              <a:t>modifikatua</a:t>
            </a:r>
            <a:r>
              <a:rPr lang="eu-ES" sz="1200" b="0" i="0" u="none" strike="noStrike" kern="1200" dirty="0">
                <a:solidFill>
                  <a:schemeClr val="tx1"/>
                </a:solidFill>
                <a:effectLst/>
                <a:latin typeface="+mn-lt"/>
                <a:ea typeface="+mn-ea"/>
                <a:cs typeface="+mn-cs"/>
              </a:rPr>
              <a:t> izan beharko da.</a:t>
            </a:r>
            <a:endParaRPr lang="eu-ES" b="0" dirty="0">
              <a:effectLst/>
            </a:endParaRPr>
          </a:p>
          <a:p>
            <a:br>
              <a:rPr lang="eu-ES" dirty="0"/>
            </a:br>
            <a:endParaRPr lang="es-ES" dirty="0"/>
          </a:p>
        </p:txBody>
      </p:sp>
      <p:sp>
        <p:nvSpPr>
          <p:cNvPr id="4" name="Marcador de encabezado 3"/>
          <p:cNvSpPr>
            <a:spLocks noGrp="1"/>
          </p:cNvSpPr>
          <p:nvPr>
            <p:ph type="hdr" sz="quarter"/>
          </p:nvPr>
        </p:nvSpPr>
        <p:spPr/>
        <p:txBody>
          <a:bodyPr/>
          <a:lstStyle/>
          <a:p>
            <a:r>
              <a:rPr lang="eu-ES"/>
              <a:t>sarrera</a:t>
            </a:r>
          </a:p>
        </p:txBody>
      </p:sp>
      <p:sp>
        <p:nvSpPr>
          <p:cNvPr id="5" name="Marcador de número de diapositiva 4"/>
          <p:cNvSpPr>
            <a:spLocks noGrp="1"/>
          </p:cNvSpPr>
          <p:nvPr>
            <p:ph type="sldNum" sz="quarter" idx="5"/>
          </p:nvPr>
        </p:nvSpPr>
        <p:spPr/>
        <p:txBody>
          <a:bodyPr/>
          <a:lstStyle/>
          <a:p>
            <a:fld id="{5AF46328-1505-4474-95A2-F206CD5AD984}" type="slidenum">
              <a:rPr lang="eu-ES" smtClean="0"/>
              <a:t>19</a:t>
            </a:fld>
            <a:endParaRPr lang="eu-ES"/>
          </a:p>
        </p:txBody>
      </p:sp>
    </p:spTree>
    <p:extLst>
      <p:ext uri="{BB962C8B-B14F-4D97-AF65-F5344CB8AC3E}">
        <p14:creationId xmlns:p14="http://schemas.microsoft.com/office/powerpoint/2010/main" val="306564048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rtl="0"/>
            <a:r>
              <a:rPr lang="eu-ES" sz="1200" b="0" i="0" u="none" strike="noStrike" kern="1200" dirty="0" err="1">
                <a:solidFill>
                  <a:schemeClr val="tx1"/>
                </a:solidFill>
                <a:effectLst/>
                <a:latin typeface="+mn-lt"/>
                <a:ea typeface="+mn-ea"/>
                <a:cs typeface="+mn-cs"/>
              </a:rPr>
              <a:t>Errepikagarritasun</a:t>
            </a:r>
            <a:r>
              <a:rPr lang="eu-ES" sz="1200" b="0" i="0" u="none" strike="noStrike" kern="1200" dirty="0">
                <a:solidFill>
                  <a:schemeClr val="tx1"/>
                </a:solidFill>
                <a:effectLst/>
                <a:latin typeface="+mn-lt"/>
                <a:ea typeface="+mn-ea"/>
                <a:cs typeface="+mn-cs"/>
              </a:rPr>
              <a:t> eta erreproduzigarritasun bidez ebaluatzen da. Honela jakin daiteke interferentziak eragina duen ala ez eta ea balioak antzekoak diren saiakera desberdinetan.</a:t>
            </a:r>
            <a:endParaRPr lang="eu-ES" b="0" dirty="0">
              <a:effectLst/>
            </a:endParaRPr>
          </a:p>
          <a:p>
            <a:br>
              <a:rPr lang="eu-ES" dirty="0"/>
            </a:br>
            <a:endParaRPr lang="es-ES" dirty="0"/>
          </a:p>
        </p:txBody>
      </p:sp>
      <p:sp>
        <p:nvSpPr>
          <p:cNvPr id="4" name="Marcador de encabezado 3"/>
          <p:cNvSpPr>
            <a:spLocks noGrp="1"/>
          </p:cNvSpPr>
          <p:nvPr>
            <p:ph type="hdr" sz="quarter"/>
          </p:nvPr>
        </p:nvSpPr>
        <p:spPr/>
        <p:txBody>
          <a:bodyPr/>
          <a:lstStyle/>
          <a:p>
            <a:r>
              <a:rPr lang="eu-ES"/>
              <a:t>sarrera</a:t>
            </a:r>
          </a:p>
        </p:txBody>
      </p:sp>
      <p:sp>
        <p:nvSpPr>
          <p:cNvPr id="5" name="Marcador de número de diapositiva 4"/>
          <p:cNvSpPr>
            <a:spLocks noGrp="1"/>
          </p:cNvSpPr>
          <p:nvPr>
            <p:ph type="sldNum" sz="quarter" idx="5"/>
          </p:nvPr>
        </p:nvSpPr>
        <p:spPr/>
        <p:txBody>
          <a:bodyPr/>
          <a:lstStyle/>
          <a:p>
            <a:fld id="{5AF46328-1505-4474-95A2-F206CD5AD984}" type="slidenum">
              <a:rPr lang="eu-ES" smtClean="0"/>
              <a:t>20</a:t>
            </a:fld>
            <a:endParaRPr lang="eu-ES"/>
          </a:p>
        </p:txBody>
      </p:sp>
    </p:spTree>
    <p:extLst>
      <p:ext uri="{BB962C8B-B14F-4D97-AF65-F5344CB8AC3E}">
        <p14:creationId xmlns:p14="http://schemas.microsoft.com/office/powerpoint/2010/main" val="224379063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rtl="0"/>
            <a:r>
              <a:rPr lang="eu-ES" sz="1200" b="0" i="0" u="none" strike="noStrike" kern="1200" dirty="0">
                <a:solidFill>
                  <a:schemeClr val="tx1"/>
                </a:solidFill>
                <a:effectLst/>
                <a:latin typeface="+mn-lt"/>
                <a:ea typeface="+mn-ea"/>
                <a:cs typeface="+mn-cs"/>
              </a:rPr>
              <a:t>Kolorante estandarrak eta </a:t>
            </a:r>
            <a:r>
              <a:rPr lang="eu-ES" sz="1200" b="0" i="0" u="none" strike="noStrike" kern="1200" dirty="0" err="1">
                <a:solidFill>
                  <a:schemeClr val="tx1"/>
                </a:solidFill>
                <a:effectLst/>
                <a:latin typeface="+mn-lt"/>
                <a:ea typeface="+mn-ea"/>
                <a:cs typeface="+mn-cs"/>
              </a:rPr>
              <a:t>muestren</a:t>
            </a:r>
            <a:r>
              <a:rPr lang="eu-ES" sz="1200" b="0" i="0" u="none" strike="noStrike" kern="1200" dirty="0">
                <a:solidFill>
                  <a:schemeClr val="tx1"/>
                </a:solidFill>
                <a:effectLst/>
                <a:latin typeface="+mn-lt"/>
                <a:ea typeface="+mn-ea"/>
                <a:cs typeface="+mn-cs"/>
              </a:rPr>
              <a:t> nahastea, sakabanatua eta analizatua da. </a:t>
            </a:r>
            <a:endParaRPr lang="eu-ES" b="0" dirty="0">
              <a:effectLst/>
            </a:endParaRPr>
          </a:p>
          <a:p>
            <a:pPr rtl="0"/>
            <a:br>
              <a:rPr lang="eu-ES" b="0" dirty="0">
                <a:effectLst/>
              </a:rPr>
            </a:br>
            <a:r>
              <a:rPr lang="eu-ES" sz="1200" b="0" i="0" u="none" strike="noStrike" kern="1200" dirty="0" err="1">
                <a:solidFill>
                  <a:schemeClr val="tx1"/>
                </a:solidFill>
                <a:effectLst/>
                <a:latin typeface="+mn-lt"/>
                <a:ea typeface="+mn-ea"/>
                <a:cs typeface="+mn-cs"/>
              </a:rPr>
              <a:t>Analito</a:t>
            </a:r>
            <a:r>
              <a:rPr lang="eu-ES" sz="1200" b="0" i="0" u="none" strike="noStrike" kern="1200" dirty="0">
                <a:solidFill>
                  <a:schemeClr val="tx1"/>
                </a:solidFill>
                <a:effectLst/>
                <a:latin typeface="+mn-lt"/>
                <a:ea typeface="+mn-ea"/>
                <a:cs typeface="+mn-cs"/>
              </a:rPr>
              <a:t> bakoitza, HPLC-</a:t>
            </a:r>
            <a:r>
              <a:rPr lang="eu-ES" sz="1200" b="0" i="0" u="none" strike="noStrike" kern="1200" dirty="0" err="1">
                <a:solidFill>
                  <a:schemeClr val="tx1"/>
                </a:solidFill>
                <a:effectLst/>
                <a:latin typeface="+mn-lt"/>
                <a:ea typeface="+mn-ea"/>
                <a:cs typeface="+mn-cs"/>
              </a:rPr>
              <a:t>an</a:t>
            </a:r>
            <a:r>
              <a:rPr lang="eu-ES" sz="1200" b="0" i="0" u="none" strike="noStrike" kern="1200" dirty="0">
                <a:solidFill>
                  <a:schemeClr val="tx1"/>
                </a:solidFill>
                <a:effectLst/>
                <a:latin typeface="+mn-lt"/>
                <a:ea typeface="+mn-ea"/>
                <a:cs typeface="+mn-cs"/>
              </a:rPr>
              <a:t> </a:t>
            </a:r>
            <a:r>
              <a:rPr lang="eu-ES" sz="1200" b="0" i="0" u="none" strike="noStrike" kern="1200" dirty="0" err="1">
                <a:solidFill>
                  <a:schemeClr val="tx1"/>
                </a:solidFill>
                <a:effectLst/>
                <a:latin typeface="+mn-lt"/>
                <a:ea typeface="+mn-ea"/>
                <a:cs typeface="+mn-cs"/>
              </a:rPr>
              <a:t>introduzitu</a:t>
            </a:r>
            <a:r>
              <a:rPr lang="eu-ES" sz="1200" b="0" i="0" u="none" strike="noStrike" kern="1200" dirty="0">
                <a:solidFill>
                  <a:schemeClr val="tx1"/>
                </a:solidFill>
                <a:effectLst/>
                <a:latin typeface="+mn-lt"/>
                <a:ea typeface="+mn-ea"/>
                <a:cs typeface="+mn-cs"/>
              </a:rPr>
              <a:t> eta kromatograma desberdinak lortu ziren. Hauetan, </a:t>
            </a:r>
            <a:r>
              <a:rPr lang="eu-ES" sz="1200" b="0" i="0" u="none" strike="noStrike" kern="1200" dirty="0" err="1">
                <a:solidFill>
                  <a:schemeClr val="tx1"/>
                </a:solidFill>
                <a:effectLst/>
                <a:latin typeface="+mn-lt"/>
                <a:ea typeface="+mn-ea"/>
                <a:cs typeface="+mn-cs"/>
              </a:rPr>
              <a:t>analito</a:t>
            </a:r>
            <a:r>
              <a:rPr lang="eu-ES" sz="1200" b="0" i="0" u="none" strike="noStrike" kern="1200" dirty="0">
                <a:solidFill>
                  <a:schemeClr val="tx1"/>
                </a:solidFill>
                <a:effectLst/>
                <a:latin typeface="+mn-lt"/>
                <a:ea typeface="+mn-ea"/>
                <a:cs typeface="+mn-cs"/>
              </a:rPr>
              <a:t> bakoitzaren tontorraren azalera, kuantifikaziorako erabilia izan zen.</a:t>
            </a:r>
            <a:endParaRPr lang="eu-ES" b="0" dirty="0">
              <a:effectLst/>
            </a:endParaRPr>
          </a:p>
          <a:p>
            <a:pPr rtl="0"/>
            <a:br>
              <a:rPr lang="eu-ES" b="0" dirty="0">
                <a:effectLst/>
              </a:rPr>
            </a:br>
            <a:r>
              <a:rPr lang="eu-ES" sz="1200" b="0" i="0" u="none" strike="noStrike" kern="1200" dirty="0">
                <a:solidFill>
                  <a:schemeClr val="tx1"/>
                </a:solidFill>
                <a:effectLst/>
                <a:latin typeface="+mn-lt"/>
                <a:ea typeface="+mn-ea"/>
                <a:cs typeface="+mn-cs"/>
              </a:rPr>
              <a:t>Metodoaren fidagarritasunaren </a:t>
            </a:r>
            <a:r>
              <a:rPr lang="eu-ES" sz="1200" b="0" i="0" u="none" strike="noStrike" kern="1200" dirty="0" err="1">
                <a:solidFill>
                  <a:schemeClr val="tx1"/>
                </a:solidFill>
                <a:effectLst/>
                <a:latin typeface="+mn-lt"/>
                <a:ea typeface="+mn-ea"/>
                <a:cs typeface="+mn-cs"/>
              </a:rPr>
              <a:t>konprobaketa</a:t>
            </a:r>
            <a:r>
              <a:rPr lang="eu-ES" sz="1200" b="0" i="0" u="none" strike="noStrike" kern="1200" dirty="0">
                <a:solidFill>
                  <a:schemeClr val="tx1"/>
                </a:solidFill>
                <a:effectLst/>
                <a:latin typeface="+mn-lt"/>
                <a:ea typeface="+mn-ea"/>
                <a:cs typeface="+mn-cs"/>
              </a:rPr>
              <a:t> errepikakortasun eta erreproduzigarritasunean oinarritutakoa da, Irudi digitalen bidezko analisian egin zenaren prozesu berdina.</a:t>
            </a:r>
            <a:endParaRPr lang="eu-ES" b="0" dirty="0">
              <a:effectLst/>
            </a:endParaRPr>
          </a:p>
          <a:p>
            <a:br>
              <a:rPr lang="eu-ES" b="0" dirty="0">
                <a:effectLst/>
              </a:rPr>
            </a:br>
            <a:endParaRPr lang="es-ES" dirty="0"/>
          </a:p>
        </p:txBody>
      </p:sp>
      <p:sp>
        <p:nvSpPr>
          <p:cNvPr id="4" name="Marcador de encabezado 3"/>
          <p:cNvSpPr>
            <a:spLocks noGrp="1"/>
          </p:cNvSpPr>
          <p:nvPr>
            <p:ph type="hdr" sz="quarter"/>
          </p:nvPr>
        </p:nvSpPr>
        <p:spPr/>
        <p:txBody>
          <a:bodyPr/>
          <a:lstStyle/>
          <a:p>
            <a:r>
              <a:rPr lang="eu-ES"/>
              <a:t>sarrera</a:t>
            </a:r>
          </a:p>
        </p:txBody>
      </p:sp>
      <p:sp>
        <p:nvSpPr>
          <p:cNvPr id="5" name="Marcador de número de diapositiva 4"/>
          <p:cNvSpPr>
            <a:spLocks noGrp="1"/>
          </p:cNvSpPr>
          <p:nvPr>
            <p:ph type="sldNum" sz="quarter" idx="5"/>
          </p:nvPr>
        </p:nvSpPr>
        <p:spPr/>
        <p:txBody>
          <a:bodyPr/>
          <a:lstStyle/>
          <a:p>
            <a:fld id="{5AF46328-1505-4474-95A2-F206CD5AD984}" type="slidenum">
              <a:rPr lang="eu-ES" smtClean="0"/>
              <a:t>21</a:t>
            </a:fld>
            <a:endParaRPr lang="eu-ES"/>
          </a:p>
        </p:txBody>
      </p:sp>
    </p:spTree>
    <p:extLst>
      <p:ext uri="{BB962C8B-B14F-4D97-AF65-F5344CB8AC3E}">
        <p14:creationId xmlns:p14="http://schemas.microsoft.com/office/powerpoint/2010/main" val="396012871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u-ES" sz="1200" b="0" i="0" u="none" strike="noStrike" kern="1200" dirty="0">
                <a:solidFill>
                  <a:schemeClr val="tx1"/>
                </a:solidFill>
                <a:effectLst/>
                <a:latin typeface="+mn-lt"/>
                <a:ea typeface="+mn-ea"/>
                <a:cs typeface="+mn-cs"/>
              </a:rPr>
              <a:t> tartrazinaren kontrol grafika ikus dezakegu esperimentuaren 9 hilabeteetan zehar. Hau adierazgarriena da gainontzekoekin alderatuz eta gehienetan ikus dezakegu bataz besteko kolorea akzio marren artean kokatzen dela eta hau ematen ez denean, desbiderazioa ez dela adierazgarria inongo kasuetan, hau dela eta ez zen beharrezkoa izan irudi zuzenketarik.</a:t>
            </a:r>
            <a:endParaRPr lang="es-ES" dirty="0"/>
          </a:p>
        </p:txBody>
      </p:sp>
      <p:sp>
        <p:nvSpPr>
          <p:cNvPr id="4" name="Marcador de encabezado 3"/>
          <p:cNvSpPr>
            <a:spLocks noGrp="1"/>
          </p:cNvSpPr>
          <p:nvPr>
            <p:ph type="hdr" sz="quarter"/>
          </p:nvPr>
        </p:nvSpPr>
        <p:spPr/>
        <p:txBody>
          <a:bodyPr/>
          <a:lstStyle/>
          <a:p>
            <a:r>
              <a:rPr lang="eu-ES"/>
              <a:t>sarrera</a:t>
            </a:r>
          </a:p>
        </p:txBody>
      </p:sp>
      <p:sp>
        <p:nvSpPr>
          <p:cNvPr id="5" name="Marcador de número de diapositiva 4"/>
          <p:cNvSpPr>
            <a:spLocks noGrp="1"/>
          </p:cNvSpPr>
          <p:nvPr>
            <p:ph type="sldNum" sz="quarter" idx="5"/>
          </p:nvPr>
        </p:nvSpPr>
        <p:spPr/>
        <p:txBody>
          <a:bodyPr/>
          <a:lstStyle/>
          <a:p>
            <a:fld id="{5AF46328-1505-4474-95A2-F206CD5AD984}" type="slidenum">
              <a:rPr lang="eu-ES" smtClean="0"/>
              <a:t>22</a:t>
            </a:fld>
            <a:endParaRPr lang="eu-ES"/>
          </a:p>
        </p:txBody>
      </p:sp>
    </p:spTree>
    <p:extLst>
      <p:ext uri="{BB962C8B-B14F-4D97-AF65-F5344CB8AC3E}">
        <p14:creationId xmlns:p14="http://schemas.microsoft.com/office/powerpoint/2010/main" val="391384774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u-ES" sz="1200" b="1" i="0" u="none" strike="noStrike" kern="1200" dirty="0">
                <a:solidFill>
                  <a:schemeClr val="tx1"/>
                </a:solidFill>
                <a:effectLst/>
                <a:latin typeface="+mn-lt"/>
                <a:ea typeface="+mn-ea"/>
                <a:cs typeface="+mn-cs"/>
              </a:rPr>
              <a:t>1.Taulan</a:t>
            </a:r>
            <a:r>
              <a:rPr lang="eu-ES" sz="1200" b="0" i="0" u="none" strike="noStrike" kern="1200" dirty="0">
                <a:solidFill>
                  <a:schemeClr val="tx1"/>
                </a:solidFill>
                <a:effectLst/>
                <a:latin typeface="+mn-lt"/>
                <a:ea typeface="+mn-ea"/>
                <a:cs typeface="+mn-cs"/>
              </a:rPr>
              <a:t>. F proba bat aplikatu zen eta ikusi zen diferentzia adierazgarria zela, tartrazina determinatzeko arazo gehiago izan zirela kolore horiaren sentsibilitate falta zela eta.</a:t>
            </a:r>
            <a:endParaRPr lang="es-ES" dirty="0"/>
          </a:p>
        </p:txBody>
      </p:sp>
      <p:sp>
        <p:nvSpPr>
          <p:cNvPr id="4" name="Marcador de encabezado 3"/>
          <p:cNvSpPr>
            <a:spLocks noGrp="1"/>
          </p:cNvSpPr>
          <p:nvPr>
            <p:ph type="hdr" sz="quarter"/>
          </p:nvPr>
        </p:nvSpPr>
        <p:spPr/>
        <p:txBody>
          <a:bodyPr/>
          <a:lstStyle/>
          <a:p>
            <a:r>
              <a:rPr lang="eu-ES"/>
              <a:t>sarrera</a:t>
            </a:r>
          </a:p>
        </p:txBody>
      </p:sp>
      <p:sp>
        <p:nvSpPr>
          <p:cNvPr id="5" name="Marcador de número de diapositiva 4"/>
          <p:cNvSpPr>
            <a:spLocks noGrp="1"/>
          </p:cNvSpPr>
          <p:nvPr>
            <p:ph type="sldNum" sz="quarter" idx="5"/>
          </p:nvPr>
        </p:nvSpPr>
        <p:spPr/>
        <p:txBody>
          <a:bodyPr/>
          <a:lstStyle/>
          <a:p>
            <a:fld id="{5AF46328-1505-4474-95A2-F206CD5AD984}" type="slidenum">
              <a:rPr lang="eu-ES" smtClean="0"/>
              <a:t>23</a:t>
            </a:fld>
            <a:endParaRPr lang="eu-ES"/>
          </a:p>
        </p:txBody>
      </p:sp>
    </p:spTree>
    <p:extLst>
      <p:ext uri="{BB962C8B-B14F-4D97-AF65-F5344CB8AC3E}">
        <p14:creationId xmlns:p14="http://schemas.microsoft.com/office/powerpoint/2010/main" val="9406073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rtl="0"/>
            <a:r>
              <a:rPr lang="eu-ES" sz="1200" b="0" i="0" u="none" strike="noStrike" kern="1200" dirty="0" err="1">
                <a:solidFill>
                  <a:schemeClr val="tx1"/>
                </a:solidFill>
                <a:effectLst/>
                <a:latin typeface="+mn-lt"/>
                <a:ea typeface="+mn-ea"/>
                <a:cs typeface="+mn-cs"/>
              </a:rPr>
              <a:t>Kimometria</a:t>
            </a:r>
            <a:r>
              <a:rPr lang="eu-ES" sz="1200" b="0" i="0" u="none" strike="noStrike" kern="1200" dirty="0">
                <a:solidFill>
                  <a:schemeClr val="tx1"/>
                </a:solidFill>
                <a:effectLst/>
                <a:latin typeface="+mn-lt"/>
                <a:ea typeface="+mn-ea"/>
                <a:cs typeface="+mn-cs"/>
              </a:rPr>
              <a:t> aplikatuz lortutako grafikak dira, eta</a:t>
            </a:r>
            <a:r>
              <a:rPr lang="eu-ES" sz="1200" b="1" i="0" u="none" strike="noStrike" kern="1200" dirty="0">
                <a:solidFill>
                  <a:schemeClr val="tx1"/>
                </a:solidFill>
                <a:effectLst/>
                <a:latin typeface="+mn-lt"/>
                <a:ea typeface="+mn-ea"/>
                <a:cs typeface="+mn-cs"/>
              </a:rPr>
              <a:t> </a:t>
            </a:r>
            <a:r>
              <a:rPr lang="eu-ES" sz="1200" b="0" i="0" u="none" strike="noStrike" kern="1200" dirty="0" err="1">
                <a:solidFill>
                  <a:schemeClr val="tx1"/>
                </a:solidFill>
                <a:effectLst/>
                <a:latin typeface="+mn-lt"/>
                <a:ea typeface="+mn-ea"/>
                <a:cs typeface="+mn-cs"/>
              </a:rPr>
              <a:t>predikzio</a:t>
            </a:r>
            <a:r>
              <a:rPr lang="eu-ES" sz="1200" b="0" i="0" u="none" strike="noStrike" kern="1200" dirty="0">
                <a:solidFill>
                  <a:schemeClr val="tx1"/>
                </a:solidFill>
                <a:effectLst/>
                <a:latin typeface="+mn-lt"/>
                <a:ea typeface="+mn-ea"/>
                <a:cs typeface="+mn-cs"/>
              </a:rPr>
              <a:t> gaitasuna adierazten dute. Ikus daitekeen bezala ez dago diferentzia adierazgarririk balio teoriko eta praktikoen artean. Kolore interferentzia kontzentrazio altuak egon arren, balio onak lortu dira. Gainera plaken arteko posizioak eskanerrean ez zuen diferentzia adierazgarririk erakutsi lortutako irudietan.</a:t>
            </a:r>
            <a:endParaRPr lang="eu-ES" b="0" dirty="0">
              <a:effectLst/>
            </a:endParaRPr>
          </a:p>
          <a:p>
            <a:br>
              <a:rPr lang="eu-ES" dirty="0"/>
            </a:br>
            <a:endParaRPr lang="es-ES" dirty="0"/>
          </a:p>
        </p:txBody>
      </p:sp>
      <p:sp>
        <p:nvSpPr>
          <p:cNvPr id="4" name="Marcador de encabezado 3"/>
          <p:cNvSpPr>
            <a:spLocks noGrp="1"/>
          </p:cNvSpPr>
          <p:nvPr>
            <p:ph type="hdr" sz="quarter"/>
          </p:nvPr>
        </p:nvSpPr>
        <p:spPr/>
        <p:txBody>
          <a:bodyPr/>
          <a:lstStyle/>
          <a:p>
            <a:r>
              <a:rPr lang="eu-ES"/>
              <a:t>sarrera</a:t>
            </a:r>
          </a:p>
        </p:txBody>
      </p:sp>
      <p:sp>
        <p:nvSpPr>
          <p:cNvPr id="5" name="Marcador de número de diapositiva 4"/>
          <p:cNvSpPr>
            <a:spLocks noGrp="1"/>
          </p:cNvSpPr>
          <p:nvPr>
            <p:ph type="sldNum" sz="quarter" idx="5"/>
          </p:nvPr>
        </p:nvSpPr>
        <p:spPr/>
        <p:txBody>
          <a:bodyPr/>
          <a:lstStyle/>
          <a:p>
            <a:fld id="{5AF46328-1505-4474-95A2-F206CD5AD984}" type="slidenum">
              <a:rPr lang="eu-ES" smtClean="0"/>
              <a:t>24</a:t>
            </a:fld>
            <a:endParaRPr lang="eu-ES"/>
          </a:p>
        </p:txBody>
      </p:sp>
    </p:spTree>
    <p:extLst>
      <p:ext uri="{BB962C8B-B14F-4D97-AF65-F5344CB8AC3E}">
        <p14:creationId xmlns:p14="http://schemas.microsoft.com/office/powerpoint/2010/main" val="272280723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 dirty="0" err="1"/>
              <a:t>Hemen</a:t>
            </a:r>
            <a:r>
              <a:rPr lang="es-ES" dirty="0"/>
              <a:t> </a:t>
            </a:r>
            <a:r>
              <a:rPr lang="es-ES" dirty="0" err="1"/>
              <a:t>duzue</a:t>
            </a:r>
            <a:r>
              <a:rPr lang="es-ES" dirty="0"/>
              <a:t> </a:t>
            </a:r>
            <a:r>
              <a:rPr lang="es-ES" dirty="0" err="1"/>
              <a:t>aurkezpenaren</a:t>
            </a:r>
            <a:r>
              <a:rPr lang="es-ES" dirty="0"/>
              <a:t> </a:t>
            </a:r>
            <a:r>
              <a:rPr lang="es-ES" dirty="0" err="1"/>
              <a:t>aurkibidea</a:t>
            </a:r>
            <a:r>
              <a:rPr lang="es-ES" dirty="0"/>
              <a:t>, </a:t>
            </a:r>
            <a:r>
              <a:rPr lang="es-ES" dirty="0" err="1"/>
              <a:t>honetan</a:t>
            </a:r>
            <a:r>
              <a:rPr lang="es-ES" dirty="0"/>
              <a:t> </a:t>
            </a:r>
            <a:r>
              <a:rPr lang="es-ES" dirty="0" err="1"/>
              <a:t>landuko</a:t>
            </a:r>
            <a:r>
              <a:rPr lang="es-ES" dirty="0"/>
              <a:t> </a:t>
            </a:r>
            <a:r>
              <a:rPr lang="es-ES" dirty="0" err="1"/>
              <a:t>ditugun</a:t>
            </a:r>
            <a:r>
              <a:rPr lang="es-ES" dirty="0"/>
              <a:t> atal </a:t>
            </a:r>
            <a:r>
              <a:rPr lang="es-ES" dirty="0" err="1"/>
              <a:t>desberdinekin</a:t>
            </a:r>
            <a:r>
              <a:rPr lang="es-ES" dirty="0"/>
              <a:t>; (Mikel/Mirane) </a:t>
            </a:r>
            <a:r>
              <a:rPr lang="es-ES" dirty="0" err="1"/>
              <a:t>Sarrerarekin</a:t>
            </a:r>
            <a:r>
              <a:rPr lang="es-ES" dirty="0"/>
              <a:t> </a:t>
            </a:r>
            <a:r>
              <a:rPr lang="es-ES" dirty="0" err="1"/>
              <a:t>abiatuko</a:t>
            </a:r>
            <a:r>
              <a:rPr lang="es-ES" dirty="0"/>
              <a:t> da.</a:t>
            </a:r>
          </a:p>
        </p:txBody>
      </p:sp>
      <p:sp>
        <p:nvSpPr>
          <p:cNvPr id="4" name="Marcador de encabezado 3"/>
          <p:cNvSpPr>
            <a:spLocks noGrp="1"/>
          </p:cNvSpPr>
          <p:nvPr>
            <p:ph type="hdr" sz="quarter"/>
          </p:nvPr>
        </p:nvSpPr>
        <p:spPr/>
        <p:txBody>
          <a:bodyPr/>
          <a:lstStyle/>
          <a:p>
            <a:r>
              <a:rPr lang="eu-ES"/>
              <a:t>sarrera</a:t>
            </a:r>
          </a:p>
        </p:txBody>
      </p:sp>
      <p:sp>
        <p:nvSpPr>
          <p:cNvPr id="5" name="Marcador de número de diapositiva 4"/>
          <p:cNvSpPr>
            <a:spLocks noGrp="1"/>
          </p:cNvSpPr>
          <p:nvPr>
            <p:ph type="sldNum" sz="quarter" idx="5"/>
          </p:nvPr>
        </p:nvSpPr>
        <p:spPr/>
        <p:txBody>
          <a:bodyPr/>
          <a:lstStyle/>
          <a:p>
            <a:fld id="{5AF46328-1505-4474-95A2-F206CD5AD984}" type="slidenum">
              <a:rPr lang="eu-ES" smtClean="0"/>
              <a:t>2</a:t>
            </a:fld>
            <a:endParaRPr lang="eu-ES"/>
          </a:p>
        </p:txBody>
      </p:sp>
    </p:spTree>
    <p:extLst>
      <p:ext uri="{BB962C8B-B14F-4D97-AF65-F5344CB8AC3E}">
        <p14:creationId xmlns:p14="http://schemas.microsoft.com/office/powerpoint/2010/main" val="246227084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rtl="0"/>
            <a:r>
              <a:rPr lang="eu-ES" sz="1200" b="0" i="0" u="none" strike="noStrike" kern="1200" dirty="0" err="1">
                <a:solidFill>
                  <a:schemeClr val="tx1"/>
                </a:solidFill>
                <a:effectLst/>
                <a:latin typeface="+mn-lt"/>
                <a:ea typeface="+mn-ea"/>
                <a:cs typeface="+mn-cs"/>
              </a:rPr>
              <a:t>Kimometria</a:t>
            </a:r>
            <a:r>
              <a:rPr lang="eu-ES" sz="1200" b="0" i="0" u="none" strike="noStrike" kern="1200" dirty="0">
                <a:solidFill>
                  <a:schemeClr val="tx1"/>
                </a:solidFill>
                <a:effectLst/>
                <a:latin typeface="+mn-lt"/>
                <a:ea typeface="+mn-ea"/>
                <a:cs typeface="+mn-cs"/>
              </a:rPr>
              <a:t> aplikatuz lortutako grafikak dira, eta</a:t>
            </a:r>
            <a:r>
              <a:rPr lang="eu-ES" sz="1200" b="1" i="0" u="none" strike="noStrike" kern="1200" dirty="0">
                <a:solidFill>
                  <a:schemeClr val="tx1"/>
                </a:solidFill>
                <a:effectLst/>
                <a:latin typeface="+mn-lt"/>
                <a:ea typeface="+mn-ea"/>
                <a:cs typeface="+mn-cs"/>
              </a:rPr>
              <a:t> </a:t>
            </a:r>
            <a:r>
              <a:rPr lang="eu-ES" sz="1200" b="0" i="0" u="none" strike="noStrike" kern="1200" dirty="0" err="1">
                <a:solidFill>
                  <a:schemeClr val="tx1"/>
                </a:solidFill>
                <a:effectLst/>
                <a:latin typeface="+mn-lt"/>
                <a:ea typeface="+mn-ea"/>
                <a:cs typeface="+mn-cs"/>
              </a:rPr>
              <a:t>predikzio</a:t>
            </a:r>
            <a:r>
              <a:rPr lang="eu-ES" sz="1200" b="0" i="0" u="none" strike="noStrike" kern="1200" dirty="0">
                <a:solidFill>
                  <a:schemeClr val="tx1"/>
                </a:solidFill>
                <a:effectLst/>
                <a:latin typeface="+mn-lt"/>
                <a:ea typeface="+mn-ea"/>
                <a:cs typeface="+mn-cs"/>
              </a:rPr>
              <a:t> gaitasuna adierazten dute. Ikus daitekeen bezala ez dago diferentzia adierazgarririk balio teoriko eta praktikoen artean. Kolore interferentzia kontzentrazio altuak egon arren, balio onak lortu dira. Gainera plaken arteko posizioak eskanerrean ez zuen diferentzia adierazgarririk erakutsi lortutako irudietan.</a:t>
            </a:r>
            <a:endParaRPr lang="eu-ES" b="0" dirty="0">
              <a:effectLst/>
            </a:endParaRPr>
          </a:p>
          <a:p>
            <a:br>
              <a:rPr lang="eu-ES" dirty="0"/>
            </a:br>
            <a:endParaRPr lang="es-ES" dirty="0"/>
          </a:p>
        </p:txBody>
      </p:sp>
      <p:sp>
        <p:nvSpPr>
          <p:cNvPr id="4" name="Marcador de encabezado 3"/>
          <p:cNvSpPr>
            <a:spLocks noGrp="1"/>
          </p:cNvSpPr>
          <p:nvPr>
            <p:ph type="hdr" sz="quarter"/>
          </p:nvPr>
        </p:nvSpPr>
        <p:spPr/>
        <p:txBody>
          <a:bodyPr/>
          <a:lstStyle/>
          <a:p>
            <a:r>
              <a:rPr lang="eu-ES"/>
              <a:t>sarrera</a:t>
            </a:r>
          </a:p>
        </p:txBody>
      </p:sp>
      <p:sp>
        <p:nvSpPr>
          <p:cNvPr id="5" name="Marcador de número de diapositiva 4"/>
          <p:cNvSpPr>
            <a:spLocks noGrp="1"/>
          </p:cNvSpPr>
          <p:nvPr>
            <p:ph type="sldNum" sz="quarter" idx="5"/>
          </p:nvPr>
        </p:nvSpPr>
        <p:spPr/>
        <p:txBody>
          <a:bodyPr/>
          <a:lstStyle/>
          <a:p>
            <a:fld id="{5AF46328-1505-4474-95A2-F206CD5AD984}" type="slidenum">
              <a:rPr lang="eu-ES" smtClean="0"/>
              <a:t>25</a:t>
            </a:fld>
            <a:endParaRPr lang="eu-ES"/>
          </a:p>
        </p:txBody>
      </p:sp>
    </p:spTree>
    <p:extLst>
      <p:ext uri="{BB962C8B-B14F-4D97-AF65-F5344CB8AC3E}">
        <p14:creationId xmlns:p14="http://schemas.microsoft.com/office/powerpoint/2010/main" val="250573399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rtl="0"/>
            <a:r>
              <a:rPr lang="eu-ES" sz="1200" b="0" i="0" u="none" strike="noStrike" kern="1200" dirty="0" err="1">
                <a:solidFill>
                  <a:schemeClr val="tx1"/>
                </a:solidFill>
                <a:effectLst/>
                <a:latin typeface="+mn-lt"/>
                <a:ea typeface="+mn-ea"/>
                <a:cs typeface="+mn-cs"/>
              </a:rPr>
              <a:t>Hainba</a:t>
            </a:r>
            <a:r>
              <a:rPr lang="eu-ES" sz="1200" b="0" i="0" u="none" strike="noStrike" kern="1200" dirty="0">
                <a:solidFill>
                  <a:schemeClr val="tx1"/>
                </a:solidFill>
                <a:effectLst/>
                <a:latin typeface="+mn-lt"/>
                <a:ea typeface="+mn-ea"/>
                <a:cs typeface="+mn-cs"/>
              </a:rPr>
              <a:t> eredu erabili ziren Tartrazina eta </a:t>
            </a:r>
            <a:r>
              <a:rPr lang="eu-ES" sz="1200" b="0" i="0" u="none" strike="noStrike" kern="1200" dirty="0" err="1">
                <a:solidFill>
                  <a:schemeClr val="tx1"/>
                </a:solidFill>
                <a:effectLst/>
                <a:latin typeface="+mn-lt"/>
                <a:ea typeface="+mn-ea"/>
                <a:cs typeface="+mn-cs"/>
              </a:rPr>
              <a:t>Allura</a:t>
            </a:r>
            <a:r>
              <a:rPr lang="eu-ES" sz="1200" b="0" i="0" u="none" strike="noStrike" kern="1200" dirty="0">
                <a:solidFill>
                  <a:schemeClr val="tx1"/>
                </a:solidFill>
                <a:effectLst/>
                <a:latin typeface="+mn-lt"/>
                <a:ea typeface="+mn-ea"/>
                <a:cs typeface="+mn-cs"/>
              </a:rPr>
              <a:t> gorria kontzentrazioak determinatzeko eta horrela interferentzien eragina zenbatekoa den jakiteko. Balore hauek baieztatzeko HPLC-a erabili zen. </a:t>
            </a:r>
            <a:endParaRPr lang="eu-ES" b="0" dirty="0">
              <a:effectLst/>
            </a:endParaRPr>
          </a:p>
          <a:p>
            <a:pPr rtl="0"/>
            <a:br>
              <a:rPr lang="eu-ES" b="0" dirty="0">
                <a:effectLst/>
              </a:rPr>
            </a:br>
            <a:r>
              <a:rPr lang="eu-ES" sz="1200" b="0" i="0" u="none" strike="noStrike" kern="1200" dirty="0">
                <a:solidFill>
                  <a:schemeClr val="tx1"/>
                </a:solidFill>
                <a:effectLst/>
                <a:latin typeface="+mn-lt"/>
                <a:ea typeface="+mn-ea"/>
                <a:cs typeface="+mn-cs"/>
              </a:rPr>
              <a:t>Kasu honetan, kromatografia teknika bat erabili zen, erabilitako teknikan interferentziak jasateko aukerak txikiagoak direlako. HPLC -</a:t>
            </a:r>
            <a:r>
              <a:rPr lang="eu-ES" sz="1200" b="0" i="0" u="none" strike="noStrike" kern="1200" dirty="0" err="1">
                <a:solidFill>
                  <a:schemeClr val="tx1"/>
                </a:solidFill>
                <a:effectLst/>
                <a:latin typeface="+mn-lt"/>
                <a:ea typeface="+mn-ea"/>
                <a:cs typeface="+mn-cs"/>
              </a:rPr>
              <a:t>an</a:t>
            </a:r>
            <a:r>
              <a:rPr lang="eu-ES" sz="1200" b="0" i="0" u="none" strike="noStrike" kern="1200" dirty="0">
                <a:solidFill>
                  <a:schemeClr val="tx1"/>
                </a:solidFill>
                <a:effectLst/>
                <a:latin typeface="+mn-lt"/>
                <a:ea typeface="+mn-ea"/>
                <a:cs typeface="+mn-cs"/>
              </a:rPr>
              <a:t> banaketa egoki bat lortu zen eta erregresio bat erabiliz emaitzak nahiko onak izan ziren. </a:t>
            </a:r>
            <a:r>
              <a:rPr lang="eu-ES" sz="1200" b="0" i="0" u="none" strike="noStrike" kern="1200" dirty="0" err="1">
                <a:solidFill>
                  <a:schemeClr val="tx1"/>
                </a:solidFill>
                <a:effectLst/>
                <a:latin typeface="+mn-lt"/>
                <a:ea typeface="+mn-ea"/>
                <a:cs typeface="+mn-cs"/>
              </a:rPr>
              <a:t>Errepikagarritasun</a:t>
            </a:r>
            <a:r>
              <a:rPr lang="eu-ES" sz="1200" b="0" i="0" u="none" strike="noStrike" kern="1200" dirty="0">
                <a:solidFill>
                  <a:schemeClr val="tx1"/>
                </a:solidFill>
                <a:effectLst/>
                <a:latin typeface="+mn-lt"/>
                <a:ea typeface="+mn-ea"/>
                <a:cs typeface="+mn-cs"/>
              </a:rPr>
              <a:t> eta erreproduzigarritasun balioak altuak izan ziren. Eskuratutako </a:t>
            </a:r>
            <a:r>
              <a:rPr lang="eu-ES" sz="1200" b="0" i="0" u="none" strike="noStrike" kern="1200" dirty="0" err="1">
                <a:solidFill>
                  <a:schemeClr val="tx1"/>
                </a:solidFill>
                <a:effectLst/>
                <a:latin typeface="+mn-lt"/>
                <a:ea typeface="+mn-ea"/>
                <a:cs typeface="+mn-cs"/>
              </a:rPr>
              <a:t>LODak</a:t>
            </a:r>
            <a:r>
              <a:rPr lang="eu-ES" sz="1200" b="0" i="0" u="none" strike="noStrike" kern="1200" dirty="0">
                <a:solidFill>
                  <a:schemeClr val="tx1"/>
                </a:solidFill>
                <a:effectLst/>
                <a:latin typeface="+mn-lt"/>
                <a:ea typeface="+mn-ea"/>
                <a:cs typeface="+mn-cs"/>
              </a:rPr>
              <a:t>, detekzio limiteak nahiko baxuak izan ziren bi aditiboentzat.</a:t>
            </a:r>
            <a:endParaRPr lang="eu-ES" b="0" dirty="0">
              <a:effectLst/>
            </a:endParaRPr>
          </a:p>
          <a:p>
            <a:br>
              <a:rPr lang="eu-ES" dirty="0"/>
            </a:br>
            <a:endParaRPr lang="es-ES" dirty="0"/>
          </a:p>
        </p:txBody>
      </p:sp>
      <p:sp>
        <p:nvSpPr>
          <p:cNvPr id="4" name="Marcador de encabezado 3"/>
          <p:cNvSpPr>
            <a:spLocks noGrp="1"/>
          </p:cNvSpPr>
          <p:nvPr>
            <p:ph type="hdr" sz="quarter"/>
          </p:nvPr>
        </p:nvSpPr>
        <p:spPr/>
        <p:txBody>
          <a:bodyPr/>
          <a:lstStyle/>
          <a:p>
            <a:r>
              <a:rPr lang="eu-ES"/>
              <a:t>sarrera</a:t>
            </a:r>
          </a:p>
        </p:txBody>
      </p:sp>
      <p:sp>
        <p:nvSpPr>
          <p:cNvPr id="5" name="Marcador de número de diapositiva 4"/>
          <p:cNvSpPr>
            <a:spLocks noGrp="1"/>
          </p:cNvSpPr>
          <p:nvPr>
            <p:ph type="sldNum" sz="quarter" idx="5"/>
          </p:nvPr>
        </p:nvSpPr>
        <p:spPr/>
        <p:txBody>
          <a:bodyPr/>
          <a:lstStyle/>
          <a:p>
            <a:fld id="{5AF46328-1505-4474-95A2-F206CD5AD984}" type="slidenum">
              <a:rPr lang="eu-ES" smtClean="0"/>
              <a:t>26</a:t>
            </a:fld>
            <a:endParaRPr lang="eu-ES"/>
          </a:p>
        </p:txBody>
      </p:sp>
    </p:spTree>
    <p:extLst>
      <p:ext uri="{BB962C8B-B14F-4D97-AF65-F5344CB8AC3E}">
        <p14:creationId xmlns:p14="http://schemas.microsoft.com/office/powerpoint/2010/main" val="19376710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rtl="0"/>
            <a:r>
              <a:rPr lang="eu-ES" sz="1200" b="0" i="0" u="none" strike="noStrike" kern="1200" dirty="0">
                <a:solidFill>
                  <a:schemeClr val="tx1"/>
                </a:solidFill>
                <a:effectLst/>
                <a:latin typeface="+mn-lt"/>
                <a:ea typeface="+mn-ea"/>
                <a:cs typeface="+mn-cs"/>
              </a:rPr>
              <a:t>t froga bat aplikatu zen bi tekniken arteko emaitzak konparatzeko eta lortutako diferentzia ez adierazgarria izan zen, baina helatuaren emaitza ordea, adierazgarria izan zen. Lagin errealez aparte lagin elaboratuak erabili ziren kolorante kontzentrazio </a:t>
            </a:r>
            <a:r>
              <a:rPr lang="eu-ES" sz="1200" b="0" i="0" u="none" strike="noStrike" kern="1200" dirty="0" err="1">
                <a:solidFill>
                  <a:schemeClr val="tx1"/>
                </a:solidFill>
                <a:effectLst/>
                <a:latin typeface="+mn-lt"/>
                <a:ea typeface="+mn-ea"/>
                <a:cs typeface="+mn-cs"/>
              </a:rPr>
              <a:t>ezagunekoak</a:t>
            </a:r>
            <a:r>
              <a:rPr lang="eu-ES" sz="1200" b="0" i="0" u="none" strike="noStrike" kern="1200" dirty="0">
                <a:solidFill>
                  <a:schemeClr val="tx1"/>
                </a:solidFill>
                <a:effectLst/>
                <a:latin typeface="+mn-lt"/>
                <a:ea typeface="+mn-ea"/>
                <a:cs typeface="+mn-cs"/>
              </a:rPr>
              <a:t> egindako estimazioa zehatzagoa izateko.</a:t>
            </a:r>
            <a:endParaRPr lang="eu-ES" b="0" dirty="0">
              <a:effectLst/>
            </a:endParaRPr>
          </a:p>
          <a:p>
            <a:br>
              <a:rPr lang="eu-ES" b="0" dirty="0">
                <a:effectLst/>
              </a:rPr>
            </a:br>
            <a:endParaRPr lang="es-ES" dirty="0"/>
          </a:p>
        </p:txBody>
      </p:sp>
      <p:sp>
        <p:nvSpPr>
          <p:cNvPr id="4" name="Marcador de encabezado 3"/>
          <p:cNvSpPr>
            <a:spLocks noGrp="1"/>
          </p:cNvSpPr>
          <p:nvPr>
            <p:ph type="hdr" sz="quarter"/>
          </p:nvPr>
        </p:nvSpPr>
        <p:spPr/>
        <p:txBody>
          <a:bodyPr/>
          <a:lstStyle/>
          <a:p>
            <a:r>
              <a:rPr lang="eu-ES"/>
              <a:t>sarrera</a:t>
            </a:r>
          </a:p>
        </p:txBody>
      </p:sp>
      <p:sp>
        <p:nvSpPr>
          <p:cNvPr id="5" name="Marcador de número de diapositiva 4"/>
          <p:cNvSpPr>
            <a:spLocks noGrp="1"/>
          </p:cNvSpPr>
          <p:nvPr>
            <p:ph type="sldNum" sz="quarter" idx="5"/>
          </p:nvPr>
        </p:nvSpPr>
        <p:spPr/>
        <p:txBody>
          <a:bodyPr/>
          <a:lstStyle/>
          <a:p>
            <a:fld id="{5AF46328-1505-4474-95A2-F206CD5AD984}" type="slidenum">
              <a:rPr lang="eu-ES" smtClean="0"/>
              <a:t>27</a:t>
            </a:fld>
            <a:endParaRPr lang="eu-ES"/>
          </a:p>
        </p:txBody>
      </p:sp>
    </p:spTree>
    <p:extLst>
      <p:ext uri="{BB962C8B-B14F-4D97-AF65-F5344CB8AC3E}">
        <p14:creationId xmlns:p14="http://schemas.microsoft.com/office/powerpoint/2010/main" val="317564184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rtl="0"/>
            <a:r>
              <a:rPr lang="eu-ES" sz="1200" b="0" i="0" u="none" strike="noStrike" kern="1200" dirty="0">
                <a:solidFill>
                  <a:schemeClr val="tx1"/>
                </a:solidFill>
                <a:effectLst/>
                <a:latin typeface="+mn-lt"/>
                <a:ea typeface="+mn-ea"/>
                <a:cs typeface="+mn-cs"/>
              </a:rPr>
              <a:t>Emaitza baieztatzeko HPLC teknika </a:t>
            </a:r>
            <a:r>
              <a:rPr lang="eu-ES" sz="1200" b="0" i="0" u="none" strike="noStrike" kern="1200" dirty="0" err="1">
                <a:solidFill>
                  <a:schemeClr val="tx1"/>
                </a:solidFill>
                <a:effectLst/>
                <a:latin typeface="+mn-lt"/>
                <a:ea typeface="+mn-ea"/>
                <a:cs typeface="+mn-cs"/>
              </a:rPr>
              <a:t>analito</a:t>
            </a:r>
            <a:r>
              <a:rPr lang="eu-ES" sz="1200" b="0" i="0" u="none" strike="noStrike" kern="1200" dirty="0">
                <a:solidFill>
                  <a:schemeClr val="tx1"/>
                </a:solidFill>
                <a:effectLst/>
                <a:latin typeface="+mn-lt"/>
                <a:ea typeface="+mn-ea"/>
                <a:cs typeface="+mn-cs"/>
              </a:rPr>
              <a:t> elaboratuetan aplikatu zen, adierazita dago jaki </a:t>
            </a:r>
            <a:r>
              <a:rPr lang="eu-ES" sz="1200" b="0" i="0" u="none" strike="noStrike" kern="1200" dirty="0" err="1">
                <a:solidFill>
                  <a:schemeClr val="tx1"/>
                </a:solidFill>
                <a:effectLst/>
                <a:latin typeface="+mn-lt"/>
                <a:ea typeface="+mn-ea"/>
                <a:cs typeface="+mn-cs"/>
              </a:rPr>
              <a:t>kategori</a:t>
            </a:r>
            <a:r>
              <a:rPr lang="eu-ES" sz="1200" b="0" i="0" u="none" strike="noStrike" kern="1200" dirty="0">
                <a:solidFill>
                  <a:schemeClr val="tx1"/>
                </a:solidFill>
                <a:effectLst/>
                <a:latin typeface="+mn-lt"/>
                <a:ea typeface="+mn-ea"/>
                <a:cs typeface="+mn-cs"/>
              </a:rPr>
              <a:t> desberdinetako bataz-besteko errekuperatze balioak. </a:t>
            </a:r>
            <a:endParaRPr lang="eu-ES" b="0" dirty="0">
              <a:effectLst/>
            </a:endParaRPr>
          </a:p>
          <a:p>
            <a:pPr rtl="0"/>
            <a:br>
              <a:rPr lang="eu-ES" b="0" dirty="0">
                <a:effectLst/>
              </a:rPr>
            </a:br>
            <a:r>
              <a:rPr lang="eu-ES" sz="1200" b="0" i="0" u="none" strike="noStrike" kern="1200" dirty="0">
                <a:solidFill>
                  <a:schemeClr val="tx1"/>
                </a:solidFill>
                <a:effectLst/>
                <a:latin typeface="+mn-lt"/>
                <a:ea typeface="+mn-ea"/>
                <a:cs typeface="+mn-cs"/>
              </a:rPr>
              <a:t>t froga bat burutu zen HPLC eta irudi analisian lortutako errekuperazioa baieztatzeko. Lortutako emaitzetan erreparatuz, teknika bakoitzean lortutako emaitzak antzekoak ziren, baina bataz-bestekotik desbideratzea pixka bat txikiagoa da </a:t>
            </a:r>
            <a:r>
              <a:rPr lang="eu-ES" sz="1200" b="0" i="0" u="none" strike="noStrike" kern="1200" dirty="0" err="1">
                <a:solidFill>
                  <a:schemeClr val="tx1"/>
                </a:solidFill>
                <a:effectLst/>
                <a:latin typeface="+mn-lt"/>
                <a:ea typeface="+mn-ea"/>
                <a:cs typeface="+mn-cs"/>
              </a:rPr>
              <a:t>HPLCan</a:t>
            </a:r>
            <a:r>
              <a:rPr lang="eu-ES" sz="1200" b="0" i="0" u="none" strike="noStrike" kern="1200" dirty="0">
                <a:solidFill>
                  <a:schemeClr val="tx1"/>
                </a:solidFill>
                <a:effectLst/>
                <a:latin typeface="+mn-lt"/>
                <a:ea typeface="+mn-ea"/>
                <a:cs typeface="+mn-cs"/>
              </a:rPr>
              <a:t>. Ondorioz, lortutako emaitzen arteko diferentzia ez zen adierazgarria izan, hortaz metodoak emaitza antzekoak ematen dituzte.</a:t>
            </a:r>
            <a:endParaRPr lang="eu-ES" b="0" dirty="0">
              <a:effectLst/>
            </a:endParaRPr>
          </a:p>
          <a:p>
            <a:br>
              <a:rPr lang="eu-ES" dirty="0"/>
            </a:br>
            <a:br>
              <a:rPr lang="eu-ES" b="0" dirty="0">
                <a:effectLst/>
              </a:rPr>
            </a:br>
            <a:endParaRPr lang="es-ES" dirty="0"/>
          </a:p>
        </p:txBody>
      </p:sp>
      <p:sp>
        <p:nvSpPr>
          <p:cNvPr id="4" name="Marcador de encabezado 3"/>
          <p:cNvSpPr>
            <a:spLocks noGrp="1"/>
          </p:cNvSpPr>
          <p:nvPr>
            <p:ph type="hdr" sz="quarter"/>
          </p:nvPr>
        </p:nvSpPr>
        <p:spPr/>
        <p:txBody>
          <a:bodyPr/>
          <a:lstStyle/>
          <a:p>
            <a:r>
              <a:rPr lang="eu-ES"/>
              <a:t>sarrera</a:t>
            </a:r>
          </a:p>
        </p:txBody>
      </p:sp>
      <p:sp>
        <p:nvSpPr>
          <p:cNvPr id="5" name="Marcador de número de diapositiva 4"/>
          <p:cNvSpPr>
            <a:spLocks noGrp="1"/>
          </p:cNvSpPr>
          <p:nvPr>
            <p:ph type="sldNum" sz="quarter" idx="5"/>
          </p:nvPr>
        </p:nvSpPr>
        <p:spPr/>
        <p:txBody>
          <a:bodyPr/>
          <a:lstStyle/>
          <a:p>
            <a:fld id="{5AF46328-1505-4474-95A2-F206CD5AD984}" type="slidenum">
              <a:rPr lang="eu-ES" smtClean="0"/>
              <a:t>28</a:t>
            </a:fld>
            <a:endParaRPr lang="eu-ES"/>
          </a:p>
        </p:txBody>
      </p:sp>
    </p:spTree>
    <p:extLst>
      <p:ext uri="{BB962C8B-B14F-4D97-AF65-F5344CB8AC3E}">
        <p14:creationId xmlns:p14="http://schemas.microsoft.com/office/powerpoint/2010/main" val="375899670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 dirty="0" err="1"/>
              <a:t>Egun</a:t>
            </a:r>
            <a:r>
              <a:rPr lang="es-ES" dirty="0"/>
              <a:t> </a:t>
            </a:r>
            <a:r>
              <a:rPr lang="es-ES" dirty="0" err="1"/>
              <a:t>on</a:t>
            </a:r>
            <a:r>
              <a:rPr lang="es-ES" dirty="0"/>
              <a:t> </a:t>
            </a:r>
            <a:r>
              <a:rPr lang="es-ES" dirty="0" err="1"/>
              <a:t>guztioi</a:t>
            </a:r>
            <a:r>
              <a:rPr lang="es-ES" dirty="0"/>
              <a:t>, </a:t>
            </a:r>
            <a:r>
              <a:rPr lang="es-ES" dirty="0" err="1"/>
              <a:t>dakizuen</a:t>
            </a:r>
            <a:r>
              <a:rPr lang="es-ES" dirty="0"/>
              <a:t> </a:t>
            </a:r>
            <a:r>
              <a:rPr lang="es-ES" dirty="0" err="1"/>
              <a:t>bezala</a:t>
            </a:r>
            <a:r>
              <a:rPr lang="es-ES" dirty="0"/>
              <a:t> Mikel eta Mirane </a:t>
            </a:r>
            <a:r>
              <a:rPr lang="es-ES" dirty="0" err="1"/>
              <a:t>gara</a:t>
            </a:r>
            <a:r>
              <a:rPr lang="es-ES" dirty="0"/>
              <a:t> eta </a:t>
            </a:r>
            <a:r>
              <a:rPr lang="es-ES" dirty="0" err="1"/>
              <a:t>gaurko</a:t>
            </a:r>
            <a:r>
              <a:rPr lang="es-ES" dirty="0"/>
              <a:t> </a:t>
            </a:r>
            <a:r>
              <a:rPr lang="es-ES" dirty="0" err="1"/>
              <a:t>honetan</a:t>
            </a:r>
            <a:r>
              <a:rPr lang="es-ES" dirty="0"/>
              <a:t> Tartrazina eta </a:t>
            </a:r>
            <a:r>
              <a:rPr lang="es-ES" dirty="0" err="1"/>
              <a:t>Allura</a:t>
            </a:r>
            <a:r>
              <a:rPr lang="es-ES" dirty="0"/>
              <a:t> </a:t>
            </a:r>
            <a:r>
              <a:rPr lang="es-ES" dirty="0" err="1"/>
              <a:t>gorria</a:t>
            </a:r>
            <a:r>
              <a:rPr lang="es-ES" dirty="0"/>
              <a:t> </a:t>
            </a:r>
            <a:r>
              <a:rPr lang="es-ES" dirty="0" err="1"/>
              <a:t>koloranteen</a:t>
            </a:r>
            <a:r>
              <a:rPr lang="es-ES" dirty="0"/>
              <a:t> </a:t>
            </a:r>
            <a:r>
              <a:rPr lang="es-ES" dirty="0" err="1"/>
              <a:t>determinazio</a:t>
            </a:r>
            <a:r>
              <a:rPr lang="es-ES" dirty="0"/>
              <a:t> </a:t>
            </a:r>
            <a:r>
              <a:rPr lang="es-ES" dirty="0" err="1"/>
              <a:t>prozesua</a:t>
            </a:r>
            <a:r>
              <a:rPr lang="es-ES" dirty="0"/>
              <a:t> </a:t>
            </a:r>
            <a:r>
              <a:rPr lang="es-ES" dirty="0" err="1"/>
              <a:t>irudi</a:t>
            </a:r>
            <a:r>
              <a:rPr lang="es-ES" dirty="0"/>
              <a:t> </a:t>
            </a:r>
            <a:r>
              <a:rPr lang="es-ES" dirty="0" err="1"/>
              <a:t>digitalen</a:t>
            </a:r>
            <a:r>
              <a:rPr lang="es-ES" dirty="0"/>
              <a:t> </a:t>
            </a:r>
            <a:r>
              <a:rPr lang="es-ES" dirty="0" err="1"/>
              <a:t>bidez</a:t>
            </a:r>
            <a:r>
              <a:rPr lang="es-ES" dirty="0"/>
              <a:t> </a:t>
            </a:r>
            <a:r>
              <a:rPr lang="es-ES" dirty="0" err="1"/>
              <a:t>azalduko</a:t>
            </a:r>
            <a:r>
              <a:rPr lang="es-ES" dirty="0"/>
              <a:t> </a:t>
            </a:r>
            <a:r>
              <a:rPr lang="es-ES" dirty="0" err="1"/>
              <a:t>dizuegu</a:t>
            </a:r>
            <a:r>
              <a:rPr lang="es-ES" dirty="0"/>
              <a:t>.</a:t>
            </a:r>
          </a:p>
        </p:txBody>
      </p:sp>
      <p:sp>
        <p:nvSpPr>
          <p:cNvPr id="4" name="Marcador de encabezado 3"/>
          <p:cNvSpPr>
            <a:spLocks noGrp="1"/>
          </p:cNvSpPr>
          <p:nvPr>
            <p:ph type="hdr" sz="quarter"/>
          </p:nvPr>
        </p:nvSpPr>
        <p:spPr/>
        <p:txBody>
          <a:bodyPr/>
          <a:lstStyle/>
          <a:p>
            <a:r>
              <a:rPr lang="eu-ES"/>
              <a:t>sarrera</a:t>
            </a:r>
          </a:p>
        </p:txBody>
      </p:sp>
      <p:sp>
        <p:nvSpPr>
          <p:cNvPr id="5" name="Marcador de número de diapositiva 4"/>
          <p:cNvSpPr>
            <a:spLocks noGrp="1"/>
          </p:cNvSpPr>
          <p:nvPr>
            <p:ph type="sldNum" sz="quarter" idx="5"/>
          </p:nvPr>
        </p:nvSpPr>
        <p:spPr/>
        <p:txBody>
          <a:bodyPr/>
          <a:lstStyle/>
          <a:p>
            <a:fld id="{5AF46328-1505-4474-95A2-F206CD5AD984}" type="slidenum">
              <a:rPr lang="eu-ES" smtClean="0"/>
              <a:t>32</a:t>
            </a:fld>
            <a:endParaRPr lang="eu-ES"/>
          </a:p>
        </p:txBody>
      </p:sp>
    </p:spTree>
    <p:extLst>
      <p:ext uri="{BB962C8B-B14F-4D97-AF65-F5344CB8AC3E}">
        <p14:creationId xmlns:p14="http://schemas.microsoft.com/office/powerpoint/2010/main" val="268446805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 dirty="0" err="1"/>
              <a:t>Sarreran</a:t>
            </a:r>
            <a:r>
              <a:rPr lang="es-ES" dirty="0"/>
              <a:t> </a:t>
            </a:r>
            <a:r>
              <a:rPr lang="es-ES" dirty="0" err="1"/>
              <a:t>hainbat</a:t>
            </a:r>
            <a:r>
              <a:rPr lang="es-ES" dirty="0"/>
              <a:t> </a:t>
            </a:r>
            <a:r>
              <a:rPr lang="es-ES" dirty="0" err="1"/>
              <a:t>puntu</a:t>
            </a:r>
            <a:r>
              <a:rPr lang="es-ES" dirty="0"/>
              <a:t> </a:t>
            </a:r>
            <a:r>
              <a:rPr lang="es-ES" dirty="0" err="1"/>
              <a:t>landuko</a:t>
            </a:r>
            <a:r>
              <a:rPr lang="es-ES" dirty="0"/>
              <a:t> </a:t>
            </a:r>
            <a:r>
              <a:rPr lang="es-ES" dirty="0" err="1"/>
              <a:t>ditugu</a:t>
            </a:r>
            <a:r>
              <a:rPr lang="es-ES" dirty="0"/>
              <a:t>, </a:t>
            </a:r>
            <a:r>
              <a:rPr lang="es-ES" dirty="0" err="1"/>
              <a:t>zergaitik</a:t>
            </a:r>
            <a:r>
              <a:rPr lang="es-ES" dirty="0"/>
              <a:t> den </a:t>
            </a:r>
            <a:r>
              <a:rPr lang="es-ES" dirty="0" err="1"/>
              <a:t>beharrezkoa</a:t>
            </a:r>
            <a:r>
              <a:rPr lang="es-ES" dirty="0"/>
              <a:t> </a:t>
            </a:r>
            <a:r>
              <a:rPr lang="es-ES" dirty="0" err="1"/>
              <a:t>hauen</a:t>
            </a:r>
            <a:r>
              <a:rPr lang="es-ES" dirty="0"/>
              <a:t> </a:t>
            </a:r>
            <a:r>
              <a:rPr lang="es-ES" dirty="0" err="1"/>
              <a:t>determinazioa</a:t>
            </a:r>
            <a:r>
              <a:rPr lang="es-ES" dirty="0"/>
              <a:t>, </a:t>
            </a:r>
            <a:r>
              <a:rPr lang="es-ES" dirty="0" err="1"/>
              <a:t>honetarako</a:t>
            </a:r>
            <a:r>
              <a:rPr lang="es-ES" dirty="0"/>
              <a:t> </a:t>
            </a:r>
            <a:r>
              <a:rPr lang="es-ES" dirty="0" err="1"/>
              <a:t>erabiltzen</a:t>
            </a:r>
            <a:r>
              <a:rPr lang="es-ES" dirty="0"/>
              <a:t> </a:t>
            </a:r>
            <a:r>
              <a:rPr lang="es-ES" dirty="0" err="1"/>
              <a:t>diren</a:t>
            </a:r>
            <a:r>
              <a:rPr lang="es-ES" dirty="0"/>
              <a:t> </a:t>
            </a:r>
            <a:r>
              <a:rPr lang="es-ES" dirty="0" err="1"/>
              <a:t>teknikak</a:t>
            </a:r>
            <a:r>
              <a:rPr lang="es-ES" dirty="0"/>
              <a:t> eta </a:t>
            </a:r>
            <a:r>
              <a:rPr lang="es-ES" dirty="0" err="1"/>
              <a:t>praktikaren</a:t>
            </a:r>
            <a:r>
              <a:rPr lang="es-ES" dirty="0"/>
              <a:t> </a:t>
            </a:r>
            <a:r>
              <a:rPr lang="es-ES" dirty="0" err="1"/>
              <a:t>helburua</a:t>
            </a:r>
            <a:r>
              <a:rPr lang="es-ES" dirty="0"/>
              <a:t>.</a:t>
            </a:r>
          </a:p>
        </p:txBody>
      </p:sp>
      <p:sp>
        <p:nvSpPr>
          <p:cNvPr id="4" name="Marcador de encabezado 3"/>
          <p:cNvSpPr>
            <a:spLocks noGrp="1"/>
          </p:cNvSpPr>
          <p:nvPr>
            <p:ph type="hdr" sz="quarter"/>
          </p:nvPr>
        </p:nvSpPr>
        <p:spPr/>
        <p:txBody>
          <a:bodyPr/>
          <a:lstStyle/>
          <a:p>
            <a:r>
              <a:rPr lang="eu-ES"/>
              <a:t>sarrera</a:t>
            </a:r>
          </a:p>
        </p:txBody>
      </p:sp>
      <p:sp>
        <p:nvSpPr>
          <p:cNvPr id="5" name="Marcador de número de diapositiva 4"/>
          <p:cNvSpPr>
            <a:spLocks noGrp="1"/>
          </p:cNvSpPr>
          <p:nvPr>
            <p:ph type="sldNum" sz="quarter" idx="5"/>
          </p:nvPr>
        </p:nvSpPr>
        <p:spPr/>
        <p:txBody>
          <a:bodyPr/>
          <a:lstStyle/>
          <a:p>
            <a:fld id="{5AF46328-1505-4474-95A2-F206CD5AD984}" type="slidenum">
              <a:rPr lang="eu-ES" smtClean="0"/>
              <a:t>3</a:t>
            </a:fld>
            <a:endParaRPr lang="eu-ES"/>
          </a:p>
        </p:txBody>
      </p:sp>
    </p:spTree>
    <p:extLst>
      <p:ext uri="{BB962C8B-B14F-4D97-AF65-F5344CB8AC3E}">
        <p14:creationId xmlns:p14="http://schemas.microsoft.com/office/powerpoint/2010/main" val="356909126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 dirty="0" err="1"/>
              <a:t>Aditiboak</a:t>
            </a:r>
            <a:r>
              <a:rPr lang="es-ES" dirty="0"/>
              <a:t> </a:t>
            </a:r>
            <a:r>
              <a:rPr lang="es-ES" dirty="0" err="1"/>
              <a:t>normalean</a:t>
            </a:r>
            <a:r>
              <a:rPr lang="es-ES" dirty="0"/>
              <a:t> </a:t>
            </a:r>
            <a:r>
              <a:rPr lang="es-ES" dirty="0" err="1"/>
              <a:t>jakietara</a:t>
            </a:r>
            <a:r>
              <a:rPr lang="es-ES" dirty="0"/>
              <a:t> </a:t>
            </a:r>
            <a:r>
              <a:rPr lang="es-ES" dirty="0" err="1"/>
              <a:t>gehitzen</a:t>
            </a:r>
            <a:r>
              <a:rPr lang="es-ES" dirty="0"/>
              <a:t> </a:t>
            </a:r>
            <a:r>
              <a:rPr lang="es-ES" dirty="0" err="1"/>
              <a:t>dira</a:t>
            </a:r>
            <a:r>
              <a:rPr lang="es-ES" dirty="0"/>
              <a:t> </a:t>
            </a:r>
            <a:r>
              <a:rPr lang="es-ES" dirty="0" err="1"/>
              <a:t>hauek</a:t>
            </a:r>
            <a:r>
              <a:rPr lang="es-ES" dirty="0"/>
              <a:t> </a:t>
            </a:r>
            <a:r>
              <a:rPr lang="es-ES" dirty="0" err="1"/>
              <a:t>itxura</a:t>
            </a:r>
            <a:r>
              <a:rPr lang="es-ES" dirty="0"/>
              <a:t> </a:t>
            </a:r>
            <a:r>
              <a:rPr lang="es-ES" dirty="0" err="1"/>
              <a:t>hobetzeko</a:t>
            </a:r>
            <a:r>
              <a:rPr lang="es-ES" dirty="0"/>
              <a:t>. </a:t>
            </a:r>
            <a:r>
              <a:rPr lang="es-ES" dirty="0" err="1"/>
              <a:t>Hauen</a:t>
            </a:r>
            <a:r>
              <a:rPr lang="es-ES" dirty="0"/>
              <a:t> </a:t>
            </a:r>
            <a:r>
              <a:rPr lang="es-ES" dirty="0" err="1"/>
              <a:t>artean</a:t>
            </a:r>
            <a:r>
              <a:rPr lang="es-ES" dirty="0"/>
              <a:t> </a:t>
            </a:r>
            <a:r>
              <a:rPr lang="es-ES" dirty="0" err="1"/>
              <a:t>gehien</a:t>
            </a:r>
            <a:r>
              <a:rPr lang="es-ES" dirty="0"/>
              <a:t> </a:t>
            </a:r>
            <a:r>
              <a:rPr lang="es-ES" dirty="0" err="1"/>
              <a:t>erabiltzen</a:t>
            </a:r>
            <a:r>
              <a:rPr lang="es-ES" dirty="0"/>
              <a:t> </a:t>
            </a:r>
            <a:r>
              <a:rPr lang="es-ES" dirty="0" err="1"/>
              <a:t>direnak</a:t>
            </a:r>
            <a:r>
              <a:rPr lang="es-ES" dirty="0"/>
              <a:t>, </a:t>
            </a:r>
            <a:r>
              <a:rPr lang="es-ES" dirty="0" err="1"/>
              <a:t>Allura</a:t>
            </a:r>
            <a:r>
              <a:rPr lang="es-ES" dirty="0"/>
              <a:t> </a:t>
            </a:r>
            <a:r>
              <a:rPr lang="es-ES" dirty="0" err="1"/>
              <a:t>gorria</a:t>
            </a:r>
            <a:r>
              <a:rPr lang="es-ES" dirty="0"/>
              <a:t> eta Tartrazina izango </a:t>
            </a:r>
            <a:r>
              <a:rPr lang="es-ES" dirty="0" err="1"/>
              <a:t>dira</a:t>
            </a:r>
            <a:r>
              <a:rPr lang="es-ES" dirty="0"/>
              <a:t> </a:t>
            </a:r>
            <a:r>
              <a:rPr lang="es-ES" dirty="0" err="1"/>
              <a:t>praktika</a:t>
            </a:r>
            <a:r>
              <a:rPr lang="es-ES" dirty="0"/>
              <a:t> </a:t>
            </a:r>
            <a:r>
              <a:rPr lang="es-ES" dirty="0" err="1"/>
              <a:t>honetan</a:t>
            </a:r>
            <a:r>
              <a:rPr lang="es-ES" dirty="0"/>
              <a:t> </a:t>
            </a:r>
            <a:r>
              <a:rPr lang="es-ES" dirty="0" err="1"/>
              <a:t>determinatuko</a:t>
            </a:r>
            <a:r>
              <a:rPr lang="es-ES" dirty="0"/>
              <a:t> </a:t>
            </a:r>
            <a:r>
              <a:rPr lang="es-ES" dirty="0" err="1"/>
              <a:t>direnak</a:t>
            </a:r>
            <a:r>
              <a:rPr lang="es-ES" dirty="0"/>
              <a:t>.  </a:t>
            </a:r>
            <a:r>
              <a:rPr lang="es-ES" dirty="0" err="1"/>
              <a:t>Diapositiba</a:t>
            </a:r>
            <a:r>
              <a:rPr lang="es-ES" dirty="0"/>
              <a:t> </a:t>
            </a:r>
            <a:r>
              <a:rPr lang="es-ES" dirty="0" err="1"/>
              <a:t>honetako</a:t>
            </a:r>
            <a:r>
              <a:rPr lang="es-ES" dirty="0"/>
              <a:t> </a:t>
            </a:r>
            <a:r>
              <a:rPr lang="es-ES" dirty="0" err="1"/>
              <a:t>argazkietan</a:t>
            </a:r>
            <a:r>
              <a:rPr lang="es-ES" dirty="0"/>
              <a:t> </a:t>
            </a:r>
            <a:r>
              <a:rPr lang="es-ES" dirty="0" err="1"/>
              <a:t>behatu</a:t>
            </a:r>
            <a:r>
              <a:rPr lang="es-ES" dirty="0"/>
              <a:t> </a:t>
            </a:r>
            <a:r>
              <a:rPr lang="es-ES" dirty="0" err="1"/>
              <a:t>ditzakegu</a:t>
            </a:r>
            <a:r>
              <a:rPr lang="es-ES" dirty="0"/>
              <a:t> </a:t>
            </a:r>
            <a:r>
              <a:rPr lang="es-ES" dirty="0" err="1"/>
              <a:t>koloranteen</a:t>
            </a:r>
            <a:r>
              <a:rPr lang="es-ES" dirty="0"/>
              <a:t> </a:t>
            </a:r>
            <a:r>
              <a:rPr lang="es-ES" dirty="0" err="1"/>
              <a:t>egitura</a:t>
            </a:r>
            <a:r>
              <a:rPr lang="es-ES" dirty="0"/>
              <a:t> </a:t>
            </a:r>
            <a:r>
              <a:rPr lang="es-ES" dirty="0" err="1"/>
              <a:t>molekularrak</a:t>
            </a:r>
            <a:r>
              <a:rPr lang="es-ES" dirty="0"/>
              <a:t> eta </a:t>
            </a:r>
            <a:r>
              <a:rPr lang="es-ES" dirty="0" err="1"/>
              <a:t>bakoitzak</a:t>
            </a:r>
            <a:r>
              <a:rPr lang="es-ES" dirty="0"/>
              <a:t> </a:t>
            </a:r>
            <a:r>
              <a:rPr lang="es-ES" dirty="0" err="1"/>
              <a:t>duen</a:t>
            </a:r>
            <a:r>
              <a:rPr lang="es-ES" dirty="0"/>
              <a:t> </a:t>
            </a:r>
            <a:r>
              <a:rPr lang="es-ES" dirty="0" err="1"/>
              <a:t>kolore</a:t>
            </a:r>
            <a:r>
              <a:rPr lang="es-ES" dirty="0"/>
              <a:t> </a:t>
            </a:r>
            <a:r>
              <a:rPr lang="es-ES" dirty="0" err="1"/>
              <a:t>adierazgarria</a:t>
            </a:r>
            <a:r>
              <a:rPr lang="es-ES" dirty="0"/>
              <a:t>. </a:t>
            </a:r>
          </a:p>
        </p:txBody>
      </p:sp>
      <p:sp>
        <p:nvSpPr>
          <p:cNvPr id="4" name="Marcador de encabezado 3"/>
          <p:cNvSpPr>
            <a:spLocks noGrp="1"/>
          </p:cNvSpPr>
          <p:nvPr>
            <p:ph type="hdr" sz="quarter"/>
          </p:nvPr>
        </p:nvSpPr>
        <p:spPr/>
        <p:txBody>
          <a:bodyPr/>
          <a:lstStyle/>
          <a:p>
            <a:r>
              <a:rPr lang="eu-ES"/>
              <a:t>sarrera</a:t>
            </a:r>
          </a:p>
        </p:txBody>
      </p:sp>
      <p:sp>
        <p:nvSpPr>
          <p:cNvPr id="5" name="Marcador de número de diapositiva 4"/>
          <p:cNvSpPr>
            <a:spLocks noGrp="1"/>
          </p:cNvSpPr>
          <p:nvPr>
            <p:ph type="sldNum" sz="quarter" idx="5"/>
          </p:nvPr>
        </p:nvSpPr>
        <p:spPr/>
        <p:txBody>
          <a:bodyPr/>
          <a:lstStyle/>
          <a:p>
            <a:fld id="{5AF46328-1505-4474-95A2-F206CD5AD984}" type="slidenum">
              <a:rPr lang="eu-ES" smtClean="0"/>
              <a:t>4</a:t>
            </a:fld>
            <a:endParaRPr lang="eu-ES"/>
          </a:p>
        </p:txBody>
      </p:sp>
    </p:spTree>
    <p:extLst>
      <p:ext uri="{BB962C8B-B14F-4D97-AF65-F5344CB8AC3E}">
        <p14:creationId xmlns:p14="http://schemas.microsoft.com/office/powerpoint/2010/main" val="112606168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 dirty="0" err="1"/>
              <a:t>Honen</a:t>
            </a:r>
            <a:r>
              <a:rPr lang="es-ES" dirty="0"/>
              <a:t> </a:t>
            </a:r>
            <a:r>
              <a:rPr lang="es-ES" dirty="0" err="1"/>
              <a:t>gehiegizko</a:t>
            </a:r>
            <a:r>
              <a:rPr lang="es-ES" dirty="0"/>
              <a:t> </a:t>
            </a:r>
            <a:r>
              <a:rPr lang="es-ES" dirty="0" err="1"/>
              <a:t>erabilerak</a:t>
            </a:r>
            <a:r>
              <a:rPr lang="es-ES" dirty="0"/>
              <a:t> </a:t>
            </a:r>
            <a:r>
              <a:rPr lang="es-ES" dirty="0" err="1"/>
              <a:t>osasunean</a:t>
            </a:r>
            <a:r>
              <a:rPr lang="es-ES" dirty="0"/>
              <a:t> </a:t>
            </a:r>
            <a:r>
              <a:rPr lang="es-ES" dirty="0" err="1"/>
              <a:t>kalteak</a:t>
            </a:r>
            <a:r>
              <a:rPr lang="es-ES" dirty="0"/>
              <a:t> </a:t>
            </a:r>
            <a:r>
              <a:rPr lang="es-ES" dirty="0" err="1"/>
              <a:t>sorrarazi</a:t>
            </a:r>
            <a:r>
              <a:rPr lang="es-ES" dirty="0"/>
              <a:t> </a:t>
            </a:r>
            <a:r>
              <a:rPr lang="es-ES" dirty="0" err="1"/>
              <a:t>ditu</a:t>
            </a:r>
            <a:r>
              <a:rPr lang="es-ES" dirty="0"/>
              <a:t> eta </a:t>
            </a:r>
            <a:r>
              <a:rPr lang="es-ES" dirty="0" err="1"/>
              <a:t>ondorioz</a:t>
            </a:r>
            <a:r>
              <a:rPr lang="es-ES" dirty="0"/>
              <a:t> </a:t>
            </a:r>
            <a:r>
              <a:rPr lang="es-ES" dirty="0" err="1"/>
              <a:t>Europear</a:t>
            </a:r>
            <a:r>
              <a:rPr lang="es-ES" dirty="0"/>
              <a:t> </a:t>
            </a:r>
            <a:r>
              <a:rPr lang="es-ES" dirty="0" err="1"/>
              <a:t>Batasunak</a:t>
            </a:r>
            <a:r>
              <a:rPr lang="es-ES" dirty="0"/>
              <a:t> </a:t>
            </a:r>
            <a:r>
              <a:rPr lang="es-ES" dirty="0" err="1"/>
              <a:t>gehiegizko</a:t>
            </a:r>
            <a:r>
              <a:rPr lang="es-ES" dirty="0"/>
              <a:t> </a:t>
            </a:r>
            <a:r>
              <a:rPr lang="es-ES" dirty="0" err="1"/>
              <a:t>kontzentrazio</a:t>
            </a:r>
            <a:r>
              <a:rPr lang="es-ES" dirty="0"/>
              <a:t> </a:t>
            </a:r>
            <a:r>
              <a:rPr lang="es-ES" dirty="0" err="1"/>
              <a:t>batuzk</a:t>
            </a:r>
            <a:r>
              <a:rPr lang="es-ES" dirty="0"/>
              <a:t> </a:t>
            </a:r>
            <a:r>
              <a:rPr lang="es-ES" dirty="0" err="1"/>
              <a:t>ezarri</a:t>
            </a:r>
            <a:r>
              <a:rPr lang="es-ES" dirty="0"/>
              <a:t> </a:t>
            </a:r>
            <a:r>
              <a:rPr lang="es-ES" dirty="0" err="1"/>
              <a:t>zituen</a:t>
            </a:r>
            <a:r>
              <a:rPr lang="es-ES" dirty="0"/>
              <a:t>. </a:t>
            </a:r>
            <a:r>
              <a:rPr lang="es-ES" dirty="0" err="1"/>
              <a:t>Hau</a:t>
            </a:r>
            <a:r>
              <a:rPr lang="es-ES" dirty="0"/>
              <a:t> dela eta </a:t>
            </a:r>
            <a:r>
              <a:rPr lang="es-ES" dirty="0" err="1"/>
              <a:t>beharrezkoak</a:t>
            </a:r>
            <a:r>
              <a:rPr lang="es-ES" dirty="0"/>
              <a:t> </a:t>
            </a:r>
            <a:r>
              <a:rPr lang="es-ES" dirty="0" err="1"/>
              <a:t>bihurtu</a:t>
            </a:r>
            <a:r>
              <a:rPr lang="es-ES" dirty="0"/>
              <a:t> </a:t>
            </a:r>
            <a:r>
              <a:rPr lang="es-ES" dirty="0" err="1"/>
              <a:t>dira</a:t>
            </a:r>
            <a:r>
              <a:rPr lang="es-ES" dirty="0"/>
              <a:t> </a:t>
            </a:r>
            <a:r>
              <a:rPr lang="es-ES" dirty="0" err="1"/>
              <a:t>determinazio</a:t>
            </a:r>
            <a:r>
              <a:rPr lang="es-ES" dirty="0"/>
              <a:t> </a:t>
            </a:r>
            <a:r>
              <a:rPr lang="es-ES" dirty="0" err="1"/>
              <a:t>teknikak</a:t>
            </a:r>
            <a:r>
              <a:rPr lang="es-ES" dirty="0"/>
              <a:t>.</a:t>
            </a:r>
          </a:p>
        </p:txBody>
      </p:sp>
      <p:sp>
        <p:nvSpPr>
          <p:cNvPr id="4" name="Marcador de encabezado 3"/>
          <p:cNvSpPr>
            <a:spLocks noGrp="1"/>
          </p:cNvSpPr>
          <p:nvPr>
            <p:ph type="hdr" sz="quarter"/>
          </p:nvPr>
        </p:nvSpPr>
        <p:spPr/>
        <p:txBody>
          <a:bodyPr/>
          <a:lstStyle/>
          <a:p>
            <a:r>
              <a:rPr lang="eu-ES"/>
              <a:t>sarrera</a:t>
            </a:r>
          </a:p>
        </p:txBody>
      </p:sp>
      <p:sp>
        <p:nvSpPr>
          <p:cNvPr id="5" name="Marcador de número de diapositiva 4"/>
          <p:cNvSpPr>
            <a:spLocks noGrp="1"/>
          </p:cNvSpPr>
          <p:nvPr>
            <p:ph type="sldNum" sz="quarter" idx="5"/>
          </p:nvPr>
        </p:nvSpPr>
        <p:spPr/>
        <p:txBody>
          <a:bodyPr/>
          <a:lstStyle/>
          <a:p>
            <a:fld id="{5AF46328-1505-4474-95A2-F206CD5AD984}" type="slidenum">
              <a:rPr lang="eu-ES" smtClean="0"/>
              <a:t>5</a:t>
            </a:fld>
            <a:endParaRPr lang="eu-ES"/>
          </a:p>
        </p:txBody>
      </p:sp>
    </p:spTree>
    <p:extLst>
      <p:ext uri="{BB962C8B-B14F-4D97-AF65-F5344CB8AC3E}">
        <p14:creationId xmlns:p14="http://schemas.microsoft.com/office/powerpoint/2010/main" val="290798392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ES" dirty="0" err="1"/>
              <a:t>Teknika</a:t>
            </a:r>
            <a:r>
              <a:rPr lang="es-ES" dirty="0"/>
              <a:t> </a:t>
            </a:r>
            <a:r>
              <a:rPr lang="es-ES" dirty="0" err="1"/>
              <a:t>desberdinak</a:t>
            </a:r>
            <a:r>
              <a:rPr lang="es-ES" dirty="0"/>
              <a:t> </a:t>
            </a:r>
            <a:r>
              <a:rPr lang="es-ES" dirty="0" err="1"/>
              <a:t>erabil</a:t>
            </a:r>
            <a:r>
              <a:rPr lang="es-ES" dirty="0"/>
              <a:t> </a:t>
            </a:r>
            <a:r>
              <a:rPr lang="es-ES" dirty="0" err="1"/>
              <a:t>daitezke</a:t>
            </a:r>
            <a:r>
              <a:rPr lang="es-ES" dirty="0"/>
              <a:t> </a:t>
            </a:r>
            <a:r>
              <a:rPr lang="es-ES" dirty="0" err="1"/>
              <a:t>hauen</a:t>
            </a:r>
            <a:r>
              <a:rPr lang="es-ES" dirty="0"/>
              <a:t> </a:t>
            </a:r>
            <a:r>
              <a:rPr lang="es-ES" dirty="0" err="1"/>
              <a:t>determinaziorako</a:t>
            </a:r>
            <a:r>
              <a:rPr lang="es-ES" dirty="0"/>
              <a:t>:</a:t>
            </a:r>
          </a:p>
          <a:p>
            <a:endParaRPr lang="es-ES" dirty="0"/>
          </a:p>
          <a:p>
            <a:r>
              <a:rPr lang="es-ES" dirty="0"/>
              <a:t>TLC (</a:t>
            </a:r>
            <a:r>
              <a:rPr lang="es-ES" dirty="0" err="1"/>
              <a:t>geruza</a:t>
            </a:r>
            <a:r>
              <a:rPr lang="es-ES" dirty="0"/>
              <a:t> </a:t>
            </a:r>
            <a:r>
              <a:rPr lang="es-ES" dirty="0" err="1"/>
              <a:t>fineko</a:t>
            </a:r>
            <a:r>
              <a:rPr lang="es-ES" dirty="0"/>
              <a:t> </a:t>
            </a:r>
            <a:r>
              <a:rPr lang="es-ES" dirty="0" err="1"/>
              <a:t>kromatografia</a:t>
            </a:r>
            <a:r>
              <a:rPr lang="es-ES" dirty="0"/>
              <a:t>) eta CE (</a:t>
            </a:r>
            <a:r>
              <a:rPr lang="es-ES" dirty="0" err="1"/>
              <a:t>kapilaritate</a:t>
            </a:r>
            <a:r>
              <a:rPr lang="es-ES" dirty="0"/>
              <a:t> </a:t>
            </a:r>
            <a:r>
              <a:rPr lang="es-ES" dirty="0" err="1"/>
              <a:t>elektroforosia</a:t>
            </a:r>
            <a:r>
              <a:rPr lang="es-ES" dirty="0"/>
              <a:t>), </a:t>
            </a:r>
            <a:r>
              <a:rPr lang="es-ES" dirty="0" err="1"/>
              <a:t>konposatuen</a:t>
            </a:r>
            <a:r>
              <a:rPr lang="es-ES" dirty="0"/>
              <a:t> </a:t>
            </a:r>
            <a:r>
              <a:rPr lang="es-ES" dirty="0" err="1"/>
              <a:t>banaketan</a:t>
            </a:r>
            <a:r>
              <a:rPr lang="es-ES" dirty="0"/>
              <a:t> </a:t>
            </a:r>
            <a:r>
              <a:rPr lang="es-ES" dirty="0" err="1"/>
              <a:t>oinarritzen</a:t>
            </a:r>
            <a:r>
              <a:rPr lang="es-ES" dirty="0"/>
              <a:t> </a:t>
            </a:r>
            <a:r>
              <a:rPr lang="es-ES" dirty="0" err="1"/>
              <a:t>diren</a:t>
            </a:r>
            <a:r>
              <a:rPr lang="es-ES" dirty="0"/>
              <a:t> </a:t>
            </a:r>
            <a:r>
              <a:rPr lang="es-ES" dirty="0" err="1"/>
              <a:t>beste</a:t>
            </a:r>
            <a:r>
              <a:rPr lang="es-ES" dirty="0"/>
              <a:t> </a:t>
            </a:r>
            <a:r>
              <a:rPr lang="es-ES" dirty="0" err="1"/>
              <a:t>metodo</a:t>
            </a:r>
            <a:r>
              <a:rPr lang="es-ES" dirty="0"/>
              <a:t> </a:t>
            </a:r>
            <a:r>
              <a:rPr lang="es-ES" dirty="0" err="1"/>
              <a:t>batzuk</a:t>
            </a:r>
            <a:r>
              <a:rPr lang="es-ES" dirty="0"/>
              <a:t> </a:t>
            </a:r>
            <a:r>
              <a:rPr lang="es-ES" dirty="0" err="1"/>
              <a:t>dira</a:t>
            </a:r>
            <a:r>
              <a:rPr lang="es-ES" dirty="0"/>
              <a:t>. </a:t>
            </a:r>
          </a:p>
        </p:txBody>
      </p:sp>
      <p:sp>
        <p:nvSpPr>
          <p:cNvPr id="4" name="Marcador de encabezado 3"/>
          <p:cNvSpPr>
            <a:spLocks noGrp="1"/>
          </p:cNvSpPr>
          <p:nvPr>
            <p:ph type="hdr" sz="quarter"/>
          </p:nvPr>
        </p:nvSpPr>
        <p:spPr/>
        <p:txBody>
          <a:bodyPr/>
          <a:lstStyle/>
          <a:p>
            <a:r>
              <a:rPr lang="eu-ES"/>
              <a:t>sarrera</a:t>
            </a:r>
          </a:p>
        </p:txBody>
      </p:sp>
      <p:sp>
        <p:nvSpPr>
          <p:cNvPr id="5" name="Marcador de número de diapositiva 4"/>
          <p:cNvSpPr>
            <a:spLocks noGrp="1"/>
          </p:cNvSpPr>
          <p:nvPr>
            <p:ph type="sldNum" sz="quarter" idx="5"/>
          </p:nvPr>
        </p:nvSpPr>
        <p:spPr/>
        <p:txBody>
          <a:bodyPr/>
          <a:lstStyle/>
          <a:p>
            <a:fld id="{5AF46328-1505-4474-95A2-F206CD5AD984}" type="slidenum">
              <a:rPr lang="eu-ES" smtClean="0"/>
              <a:t>6</a:t>
            </a:fld>
            <a:endParaRPr lang="eu-ES"/>
          </a:p>
        </p:txBody>
      </p:sp>
    </p:spTree>
    <p:extLst>
      <p:ext uri="{BB962C8B-B14F-4D97-AF65-F5344CB8AC3E}">
        <p14:creationId xmlns:p14="http://schemas.microsoft.com/office/powerpoint/2010/main" val="159975928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 dirty="0" err="1"/>
              <a:t>Hau</a:t>
            </a:r>
            <a:r>
              <a:rPr lang="es-ES" dirty="0"/>
              <a:t> </a:t>
            </a:r>
            <a:r>
              <a:rPr lang="es-ES" dirty="0" err="1"/>
              <a:t>bakarrik</a:t>
            </a:r>
            <a:r>
              <a:rPr lang="es-ES" dirty="0"/>
              <a:t> </a:t>
            </a:r>
            <a:r>
              <a:rPr lang="es-ES" dirty="0" err="1"/>
              <a:t>janari</a:t>
            </a:r>
            <a:r>
              <a:rPr lang="es-ES" dirty="0"/>
              <a:t> </a:t>
            </a:r>
            <a:r>
              <a:rPr lang="es-ES" dirty="0" err="1"/>
              <a:t>koloranteak</a:t>
            </a:r>
            <a:r>
              <a:rPr lang="es-ES" dirty="0"/>
              <a:t> </a:t>
            </a:r>
            <a:r>
              <a:rPr lang="es-ES" dirty="0" err="1"/>
              <a:t>absorbantzi</a:t>
            </a:r>
            <a:r>
              <a:rPr lang="es-ES" dirty="0"/>
              <a:t> </a:t>
            </a:r>
            <a:r>
              <a:rPr lang="es-ES" dirty="0" err="1"/>
              <a:t>altuko</a:t>
            </a:r>
            <a:r>
              <a:rPr lang="es-ES" dirty="0"/>
              <a:t> </a:t>
            </a:r>
            <a:r>
              <a:rPr lang="es-ES" dirty="0" err="1"/>
              <a:t>espezieak</a:t>
            </a:r>
            <a:r>
              <a:rPr lang="es-ES" dirty="0"/>
              <a:t> </a:t>
            </a:r>
            <a:r>
              <a:rPr lang="es-ES" dirty="0" err="1"/>
              <a:t>direnean</a:t>
            </a:r>
            <a:r>
              <a:rPr lang="es-ES" dirty="0"/>
              <a:t>  </a:t>
            </a:r>
            <a:r>
              <a:rPr lang="es-ES" dirty="0" err="1"/>
              <a:t>erabil</a:t>
            </a:r>
            <a:r>
              <a:rPr lang="es-ES" dirty="0"/>
              <a:t> </a:t>
            </a:r>
            <a:r>
              <a:rPr lang="es-ES" dirty="0" err="1"/>
              <a:t>daiteke</a:t>
            </a:r>
            <a:r>
              <a:rPr lang="es-ES" dirty="0"/>
              <a:t>, </a:t>
            </a:r>
            <a:r>
              <a:rPr lang="es-ES" dirty="0" err="1"/>
              <a:t>baina</a:t>
            </a:r>
            <a:r>
              <a:rPr lang="es-ES" dirty="0"/>
              <a:t> </a:t>
            </a:r>
            <a:r>
              <a:rPr lang="es-ES" dirty="0" err="1"/>
              <a:t>honen</a:t>
            </a:r>
            <a:r>
              <a:rPr lang="es-ES" dirty="0"/>
              <a:t> </a:t>
            </a:r>
            <a:r>
              <a:rPr lang="es-ES" dirty="0" err="1"/>
              <a:t>arazorik</a:t>
            </a:r>
            <a:r>
              <a:rPr lang="es-ES" dirty="0"/>
              <a:t> </a:t>
            </a:r>
            <a:r>
              <a:rPr lang="es-ES" dirty="0" err="1"/>
              <a:t>handiena</a:t>
            </a:r>
            <a:r>
              <a:rPr lang="es-ES" dirty="0"/>
              <a:t>, </a:t>
            </a:r>
            <a:r>
              <a:rPr lang="es-ES" dirty="0" err="1"/>
              <a:t>konposatuen</a:t>
            </a:r>
            <a:r>
              <a:rPr lang="es-ES" dirty="0"/>
              <a:t> </a:t>
            </a:r>
            <a:r>
              <a:rPr lang="es-ES" dirty="0" err="1"/>
              <a:t>arteko</a:t>
            </a:r>
            <a:r>
              <a:rPr lang="es-ES" dirty="0"/>
              <a:t> </a:t>
            </a:r>
            <a:r>
              <a:rPr lang="es-ES" dirty="0" err="1"/>
              <a:t>espektroen</a:t>
            </a:r>
            <a:r>
              <a:rPr lang="es-ES" dirty="0"/>
              <a:t> </a:t>
            </a:r>
            <a:r>
              <a:rPr lang="es-ES" dirty="0" err="1"/>
              <a:t>grainjartzea</a:t>
            </a:r>
            <a:r>
              <a:rPr lang="es-ES" dirty="0"/>
              <a:t> izango </a:t>
            </a:r>
            <a:r>
              <a:rPr lang="es-ES" dirty="0" err="1"/>
              <a:t>litzateke</a:t>
            </a:r>
            <a:r>
              <a:rPr lang="es-ES" dirty="0"/>
              <a:t>. </a:t>
            </a:r>
          </a:p>
        </p:txBody>
      </p:sp>
      <p:sp>
        <p:nvSpPr>
          <p:cNvPr id="4" name="Marcador de encabezado 3"/>
          <p:cNvSpPr>
            <a:spLocks noGrp="1"/>
          </p:cNvSpPr>
          <p:nvPr>
            <p:ph type="hdr" sz="quarter"/>
          </p:nvPr>
        </p:nvSpPr>
        <p:spPr/>
        <p:txBody>
          <a:bodyPr/>
          <a:lstStyle/>
          <a:p>
            <a:r>
              <a:rPr lang="eu-ES"/>
              <a:t>sarrera</a:t>
            </a:r>
          </a:p>
        </p:txBody>
      </p:sp>
      <p:sp>
        <p:nvSpPr>
          <p:cNvPr id="5" name="Marcador de número de diapositiva 4"/>
          <p:cNvSpPr>
            <a:spLocks noGrp="1"/>
          </p:cNvSpPr>
          <p:nvPr>
            <p:ph type="sldNum" sz="quarter" idx="5"/>
          </p:nvPr>
        </p:nvSpPr>
        <p:spPr/>
        <p:txBody>
          <a:bodyPr/>
          <a:lstStyle/>
          <a:p>
            <a:fld id="{5AF46328-1505-4474-95A2-F206CD5AD984}" type="slidenum">
              <a:rPr lang="eu-ES" smtClean="0"/>
              <a:t>7</a:t>
            </a:fld>
            <a:endParaRPr lang="eu-ES"/>
          </a:p>
        </p:txBody>
      </p:sp>
    </p:spTree>
    <p:extLst>
      <p:ext uri="{BB962C8B-B14F-4D97-AF65-F5344CB8AC3E}">
        <p14:creationId xmlns:p14="http://schemas.microsoft.com/office/powerpoint/2010/main" val="58314289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indent="0">
              <a:buFontTx/>
              <a:buNone/>
            </a:pPr>
            <a:r>
              <a:rPr lang="es-ES" dirty="0" err="1"/>
              <a:t>Praktika</a:t>
            </a:r>
            <a:r>
              <a:rPr lang="es-ES" dirty="0"/>
              <a:t> </a:t>
            </a:r>
            <a:r>
              <a:rPr lang="es-ES" dirty="0" err="1"/>
              <a:t>honetan</a:t>
            </a:r>
            <a:r>
              <a:rPr lang="es-ES" dirty="0"/>
              <a:t> </a:t>
            </a:r>
            <a:r>
              <a:rPr lang="es-ES" dirty="0" err="1"/>
              <a:t>gure</a:t>
            </a:r>
            <a:r>
              <a:rPr lang="es-ES" dirty="0"/>
              <a:t> </a:t>
            </a:r>
            <a:r>
              <a:rPr lang="es-ES" dirty="0" err="1"/>
              <a:t>oinarrizko</a:t>
            </a:r>
            <a:r>
              <a:rPr lang="es-ES" dirty="0"/>
              <a:t> </a:t>
            </a:r>
            <a:r>
              <a:rPr lang="es-ES" dirty="0" err="1"/>
              <a:t>metodoa</a:t>
            </a:r>
            <a:r>
              <a:rPr lang="es-ES" dirty="0"/>
              <a:t> izango da, µ </a:t>
            </a:r>
            <a:r>
              <a:rPr lang="es-ES" dirty="0" err="1"/>
              <a:t>edo</a:t>
            </a:r>
            <a:r>
              <a:rPr lang="es-ES" dirty="0"/>
              <a:t> </a:t>
            </a:r>
            <a:r>
              <a:rPr lang="es-ES" dirty="0" err="1"/>
              <a:t>benetazko</a:t>
            </a:r>
            <a:r>
              <a:rPr lang="es-ES" dirty="0"/>
              <a:t> </a:t>
            </a:r>
            <a:r>
              <a:rPr lang="es-ES" dirty="0" err="1"/>
              <a:t>balioa</a:t>
            </a:r>
            <a:r>
              <a:rPr lang="es-ES" dirty="0"/>
              <a:t> </a:t>
            </a:r>
            <a:r>
              <a:rPr lang="es-ES" dirty="0" err="1"/>
              <a:t>emango</a:t>
            </a:r>
            <a:r>
              <a:rPr lang="es-ES" dirty="0"/>
              <a:t> </a:t>
            </a:r>
            <a:r>
              <a:rPr lang="es-ES" dirty="0" err="1"/>
              <a:t>diguna</a:t>
            </a:r>
            <a:r>
              <a:rPr lang="es-ES" dirty="0"/>
              <a:t>. HPLC </a:t>
            </a:r>
            <a:r>
              <a:rPr lang="es-ES" dirty="0" err="1"/>
              <a:t>normalean</a:t>
            </a:r>
            <a:r>
              <a:rPr lang="es-ES" dirty="0"/>
              <a:t> </a:t>
            </a:r>
            <a:r>
              <a:rPr lang="es-ES" dirty="0" err="1"/>
              <a:t>erabiltzen</a:t>
            </a:r>
            <a:r>
              <a:rPr lang="es-ES" dirty="0"/>
              <a:t> den </a:t>
            </a:r>
            <a:r>
              <a:rPr lang="es-ES" dirty="0" err="1"/>
              <a:t>teknika</a:t>
            </a:r>
            <a:r>
              <a:rPr lang="es-ES" dirty="0"/>
              <a:t> da, </a:t>
            </a:r>
            <a:r>
              <a:rPr lang="es-ES" dirty="0" err="1"/>
              <a:t>honek</a:t>
            </a:r>
            <a:r>
              <a:rPr lang="es-ES" dirty="0"/>
              <a:t> </a:t>
            </a:r>
            <a:r>
              <a:rPr lang="es-ES" dirty="0" err="1"/>
              <a:t>espezifikotasun</a:t>
            </a:r>
            <a:r>
              <a:rPr lang="es-ES" dirty="0"/>
              <a:t> </a:t>
            </a:r>
            <a:r>
              <a:rPr lang="es-ES" dirty="0" err="1"/>
              <a:t>handia</a:t>
            </a:r>
            <a:r>
              <a:rPr lang="es-ES" dirty="0"/>
              <a:t> du eta oso </a:t>
            </a:r>
            <a:r>
              <a:rPr lang="es-ES" dirty="0" err="1"/>
              <a:t>sentikorra</a:t>
            </a:r>
            <a:r>
              <a:rPr lang="es-ES" dirty="0"/>
              <a:t> da. </a:t>
            </a:r>
            <a:r>
              <a:rPr lang="es-ES" dirty="0" err="1"/>
              <a:t>Gainera</a:t>
            </a:r>
            <a:r>
              <a:rPr lang="es-ES" dirty="0"/>
              <a:t>, </a:t>
            </a:r>
            <a:r>
              <a:rPr lang="es-ES" dirty="0" err="1"/>
              <a:t>edozein</a:t>
            </a:r>
            <a:r>
              <a:rPr lang="es-ES" dirty="0"/>
              <a:t> </a:t>
            </a:r>
            <a:r>
              <a:rPr lang="es-ES" dirty="0" err="1"/>
              <a:t>nahasketaren</a:t>
            </a:r>
            <a:r>
              <a:rPr lang="es-ES" dirty="0"/>
              <a:t> </a:t>
            </a:r>
            <a:r>
              <a:rPr lang="es-ES" dirty="0" err="1"/>
              <a:t>banaketa</a:t>
            </a:r>
            <a:r>
              <a:rPr lang="es-ES" dirty="0"/>
              <a:t> </a:t>
            </a:r>
            <a:r>
              <a:rPr lang="es-ES" dirty="0" err="1"/>
              <a:t>ahalbidetzen</a:t>
            </a:r>
            <a:r>
              <a:rPr lang="es-ES" dirty="0"/>
              <a:t> du eta </a:t>
            </a:r>
            <a:r>
              <a:rPr lang="es-ES" dirty="0" err="1"/>
              <a:t>horrela</a:t>
            </a:r>
            <a:r>
              <a:rPr lang="es-ES" dirty="0"/>
              <a:t> </a:t>
            </a:r>
            <a:r>
              <a:rPr lang="es-ES" dirty="0" err="1"/>
              <a:t>zati</a:t>
            </a:r>
            <a:r>
              <a:rPr lang="es-ES" dirty="0"/>
              <a:t> </a:t>
            </a:r>
            <a:r>
              <a:rPr lang="es-ES" dirty="0" err="1"/>
              <a:t>indibidualak</a:t>
            </a:r>
            <a:r>
              <a:rPr lang="es-ES" dirty="0"/>
              <a:t> </a:t>
            </a:r>
            <a:r>
              <a:rPr lang="es-ES" dirty="0" err="1"/>
              <a:t>aztertuak</a:t>
            </a:r>
            <a:r>
              <a:rPr lang="es-ES" dirty="0"/>
              <a:t> eta </a:t>
            </a:r>
            <a:r>
              <a:rPr lang="es-ES" dirty="0" err="1"/>
              <a:t>kuantifikatuak</a:t>
            </a:r>
            <a:r>
              <a:rPr lang="es-ES" dirty="0"/>
              <a:t> izan </a:t>
            </a:r>
            <a:r>
              <a:rPr lang="es-ES" dirty="0" err="1"/>
              <a:t>daitezke</a:t>
            </a:r>
            <a:r>
              <a:rPr lang="es-ES" dirty="0"/>
              <a:t>. </a:t>
            </a:r>
          </a:p>
        </p:txBody>
      </p:sp>
      <p:sp>
        <p:nvSpPr>
          <p:cNvPr id="4" name="Marcador de encabezado 3"/>
          <p:cNvSpPr>
            <a:spLocks noGrp="1"/>
          </p:cNvSpPr>
          <p:nvPr>
            <p:ph type="hdr" sz="quarter"/>
          </p:nvPr>
        </p:nvSpPr>
        <p:spPr/>
        <p:txBody>
          <a:bodyPr/>
          <a:lstStyle/>
          <a:p>
            <a:r>
              <a:rPr lang="eu-ES"/>
              <a:t>sarrera</a:t>
            </a:r>
          </a:p>
        </p:txBody>
      </p:sp>
      <p:sp>
        <p:nvSpPr>
          <p:cNvPr id="5" name="Marcador de número de diapositiva 4"/>
          <p:cNvSpPr>
            <a:spLocks noGrp="1"/>
          </p:cNvSpPr>
          <p:nvPr>
            <p:ph type="sldNum" sz="quarter" idx="5"/>
          </p:nvPr>
        </p:nvSpPr>
        <p:spPr/>
        <p:txBody>
          <a:bodyPr/>
          <a:lstStyle/>
          <a:p>
            <a:fld id="{5AF46328-1505-4474-95A2-F206CD5AD984}" type="slidenum">
              <a:rPr lang="eu-ES" smtClean="0"/>
              <a:t>8</a:t>
            </a:fld>
            <a:endParaRPr lang="eu-ES"/>
          </a:p>
        </p:txBody>
      </p:sp>
    </p:spTree>
    <p:extLst>
      <p:ext uri="{BB962C8B-B14F-4D97-AF65-F5344CB8AC3E}">
        <p14:creationId xmlns:p14="http://schemas.microsoft.com/office/powerpoint/2010/main" val="130912405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 dirty="0" err="1"/>
              <a:t>Irudi</a:t>
            </a:r>
            <a:r>
              <a:rPr lang="es-ES" dirty="0"/>
              <a:t> </a:t>
            </a:r>
            <a:r>
              <a:rPr lang="es-ES" dirty="0" err="1"/>
              <a:t>digitalaren</a:t>
            </a:r>
            <a:r>
              <a:rPr lang="es-ES" dirty="0"/>
              <a:t> </a:t>
            </a:r>
            <a:r>
              <a:rPr lang="es-ES" dirty="0" err="1"/>
              <a:t>erabilera</a:t>
            </a:r>
            <a:r>
              <a:rPr lang="es-ES" dirty="0"/>
              <a:t> </a:t>
            </a:r>
            <a:r>
              <a:rPr lang="es-ES" dirty="0" err="1"/>
              <a:t>analisi</a:t>
            </a:r>
            <a:r>
              <a:rPr lang="es-ES" dirty="0"/>
              <a:t> </a:t>
            </a:r>
            <a:r>
              <a:rPr lang="es-ES" dirty="0" err="1"/>
              <a:t>kimikorako</a:t>
            </a:r>
            <a:r>
              <a:rPr lang="es-ES" dirty="0"/>
              <a:t> gauza </a:t>
            </a:r>
            <a:r>
              <a:rPr lang="es-ES" dirty="0" err="1"/>
              <a:t>berria</a:t>
            </a:r>
            <a:r>
              <a:rPr lang="es-ES" dirty="0"/>
              <a:t> da. </a:t>
            </a:r>
            <a:r>
              <a:rPr lang="es-ES" dirty="0" err="1"/>
              <a:t>Honen</a:t>
            </a:r>
            <a:r>
              <a:rPr lang="es-ES" dirty="0"/>
              <a:t> </a:t>
            </a:r>
            <a:r>
              <a:rPr lang="es-ES" dirty="0" err="1"/>
              <a:t>oinarria</a:t>
            </a:r>
            <a:r>
              <a:rPr lang="es-ES" dirty="0"/>
              <a:t>, </a:t>
            </a:r>
            <a:r>
              <a:rPr lang="es-ES" dirty="0" err="1"/>
              <a:t>eskaner</a:t>
            </a:r>
            <a:r>
              <a:rPr lang="es-ES" dirty="0"/>
              <a:t> baten </a:t>
            </a:r>
            <a:r>
              <a:rPr lang="es-ES" dirty="0" err="1"/>
              <a:t>bidez</a:t>
            </a:r>
            <a:r>
              <a:rPr lang="es-ES" dirty="0"/>
              <a:t> </a:t>
            </a:r>
            <a:r>
              <a:rPr lang="es-ES" dirty="0" err="1"/>
              <a:t>irudi</a:t>
            </a:r>
            <a:r>
              <a:rPr lang="es-ES" dirty="0"/>
              <a:t> </a:t>
            </a:r>
            <a:r>
              <a:rPr lang="es-ES" dirty="0" err="1"/>
              <a:t>bat</a:t>
            </a:r>
            <a:r>
              <a:rPr lang="es-ES" dirty="0"/>
              <a:t> </a:t>
            </a:r>
            <a:r>
              <a:rPr lang="es-ES" dirty="0" err="1"/>
              <a:t>lortzea</a:t>
            </a:r>
            <a:r>
              <a:rPr lang="es-ES" dirty="0"/>
              <a:t> eta </a:t>
            </a:r>
            <a:r>
              <a:rPr lang="es-ES" dirty="0" err="1"/>
              <a:t>hau</a:t>
            </a:r>
            <a:r>
              <a:rPr lang="es-ES" dirty="0"/>
              <a:t> </a:t>
            </a:r>
            <a:r>
              <a:rPr lang="es-ES" dirty="0" err="1"/>
              <a:t>aztertuz</a:t>
            </a:r>
            <a:r>
              <a:rPr lang="es-ES" dirty="0"/>
              <a:t> </a:t>
            </a:r>
            <a:r>
              <a:rPr lang="es-ES" dirty="0" err="1"/>
              <a:t>koloranteen</a:t>
            </a:r>
            <a:r>
              <a:rPr lang="es-ES" dirty="0"/>
              <a:t> </a:t>
            </a:r>
            <a:r>
              <a:rPr lang="es-ES" dirty="0" err="1"/>
              <a:t>kontzentrazioak</a:t>
            </a:r>
            <a:r>
              <a:rPr lang="es-ES" dirty="0"/>
              <a:t> </a:t>
            </a:r>
            <a:r>
              <a:rPr lang="es-ES" dirty="0" err="1"/>
              <a:t>determinatzea</a:t>
            </a:r>
            <a:r>
              <a:rPr lang="es-ES" dirty="0"/>
              <a:t> da.</a:t>
            </a:r>
          </a:p>
        </p:txBody>
      </p:sp>
      <p:sp>
        <p:nvSpPr>
          <p:cNvPr id="4" name="Marcador de encabezado 3"/>
          <p:cNvSpPr>
            <a:spLocks noGrp="1"/>
          </p:cNvSpPr>
          <p:nvPr>
            <p:ph type="hdr" sz="quarter"/>
          </p:nvPr>
        </p:nvSpPr>
        <p:spPr/>
        <p:txBody>
          <a:bodyPr/>
          <a:lstStyle/>
          <a:p>
            <a:r>
              <a:rPr lang="eu-ES"/>
              <a:t>sarrera</a:t>
            </a:r>
          </a:p>
        </p:txBody>
      </p:sp>
      <p:sp>
        <p:nvSpPr>
          <p:cNvPr id="5" name="Marcador de número de diapositiva 4"/>
          <p:cNvSpPr>
            <a:spLocks noGrp="1"/>
          </p:cNvSpPr>
          <p:nvPr>
            <p:ph type="sldNum" sz="quarter" idx="5"/>
          </p:nvPr>
        </p:nvSpPr>
        <p:spPr/>
        <p:txBody>
          <a:bodyPr/>
          <a:lstStyle/>
          <a:p>
            <a:fld id="{5AF46328-1505-4474-95A2-F206CD5AD984}" type="slidenum">
              <a:rPr lang="eu-ES" smtClean="0"/>
              <a:t>9</a:t>
            </a:fld>
            <a:endParaRPr lang="eu-ES"/>
          </a:p>
        </p:txBody>
      </p:sp>
    </p:spTree>
    <p:extLst>
      <p:ext uri="{BB962C8B-B14F-4D97-AF65-F5344CB8AC3E}">
        <p14:creationId xmlns:p14="http://schemas.microsoft.com/office/powerpoint/2010/main" val="357770869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pic>
        <p:nvPicPr>
          <p:cNvPr id="66" name="Picture 2" descr="\\DROBO-FS\QuickDrops\JB\PPTX NG\Droplets\LightingOverlay.png"/>
          <p:cNvPicPr>
            <a:picLocks noChangeAspect="1" noChangeArrowheads="1"/>
          </p:cNvPicPr>
          <p:nvPr/>
        </p:nvPicPr>
        <p:blipFill>
          <a:blip r:embed="rId2">
            <a:alphaModFix amt="30000"/>
            <a:duotone>
              <a:prstClr val="black"/>
              <a:schemeClr val="tx2">
                <a:tint val="45000"/>
                <a:satMod val="400000"/>
              </a:schemeClr>
            </a:duotone>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a14="http://schemas.microsoft.com/office/drawing/2010/main" xmlns="">
                <a:solidFill>
                  <a:srgbClr val="FFFFFF"/>
                </a:solidFill>
              </a14:hiddenFill>
            </a:ext>
          </a:extLst>
        </p:spPr>
      </p:pic>
      <p:grpSp>
        <p:nvGrpSpPr>
          <p:cNvPr id="11" name="Group 10"/>
          <p:cNvGrpSpPr/>
          <p:nvPr/>
        </p:nvGrpSpPr>
        <p:grpSpPr>
          <a:xfrm>
            <a:off x="0" y="0"/>
            <a:ext cx="2305051" cy="6858001"/>
            <a:chOff x="0" y="0"/>
            <a:chExt cx="2305051" cy="6858001"/>
          </a:xfrm>
          <a:gradFill flip="none" rotWithShape="1">
            <a:gsLst>
              <a:gs pos="0">
                <a:schemeClr val="tx2"/>
              </a:gs>
              <a:gs pos="100000">
                <a:schemeClr val="tx2">
                  <a:lumMod val="50000"/>
                </a:schemeClr>
              </a:gs>
            </a:gsLst>
            <a:lin ang="5400000" scaled="0"/>
            <a:tileRect/>
          </a:gradFill>
        </p:grpSpPr>
        <p:sp>
          <p:nvSpPr>
            <p:cNvPr id="12" name="Rectangle 5"/>
            <p:cNvSpPr>
              <a:spLocks noChangeArrowheads="1"/>
            </p:cNvSpPr>
            <p:nvPr/>
          </p:nvSpPr>
          <p:spPr bwMode="auto">
            <a:xfrm>
              <a:off x="1209675" y="4763"/>
              <a:ext cx="23813" cy="2181225"/>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13" name="Freeform 6"/>
            <p:cNvSpPr>
              <a:spLocks noEditPoints="1"/>
            </p:cNvSpPr>
            <p:nvPr/>
          </p:nvSpPr>
          <p:spPr bwMode="auto">
            <a:xfrm>
              <a:off x="1128713"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4" name="Freeform 7"/>
            <p:cNvSpPr>
              <a:spLocks noEditPoints="1"/>
            </p:cNvSpPr>
            <p:nvPr/>
          </p:nvSpPr>
          <p:spPr bwMode="auto">
            <a:xfrm>
              <a:off x="1123950"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5" name="Rectangle 8"/>
            <p:cNvSpPr>
              <a:spLocks noChangeArrowheads="1"/>
            </p:cNvSpPr>
            <p:nvPr/>
          </p:nvSpPr>
          <p:spPr bwMode="auto">
            <a:xfrm>
              <a:off x="414338" y="9525"/>
              <a:ext cx="28575" cy="4481513"/>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16" name="Freeform 9"/>
            <p:cNvSpPr>
              <a:spLocks noEditPoints="1"/>
            </p:cNvSpPr>
            <p:nvPr/>
          </p:nvSpPr>
          <p:spPr bwMode="auto">
            <a:xfrm>
              <a:off x="333375"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7" name="Freeform 10"/>
            <p:cNvSpPr/>
            <p:nvPr/>
          </p:nvSpPr>
          <p:spPr bwMode="auto">
            <a:xfrm>
              <a:off x="190500" y="9525"/>
              <a:ext cx="152400" cy="908050"/>
            </a:xfrm>
            <a:custGeom>
              <a:avLst/>
              <a:gdLst/>
              <a:ahLst/>
              <a:cxnLst/>
              <a:rect l="0" t="0" r="r" b="b"/>
              <a:pathLst>
                <a:path w="96" h="572">
                  <a:moveTo>
                    <a:pt x="15" y="572"/>
                  </a:moveTo>
                  <a:lnTo>
                    <a:pt x="0" y="566"/>
                  </a:lnTo>
                  <a:lnTo>
                    <a:pt x="81" y="380"/>
                  </a:lnTo>
                  <a:lnTo>
                    <a:pt x="81" y="0"/>
                  </a:lnTo>
                  <a:lnTo>
                    <a:pt x="96" y="0"/>
                  </a:lnTo>
                  <a:lnTo>
                    <a:pt x="96" y="383"/>
                  </a:lnTo>
                  <a:lnTo>
                    <a:pt x="15" y="57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8" name="Freeform 11"/>
            <p:cNvSpPr/>
            <p:nvPr/>
          </p:nvSpPr>
          <p:spPr bwMode="auto">
            <a:xfrm>
              <a:off x="1290638" y="14288"/>
              <a:ext cx="376238" cy="1801813"/>
            </a:xfrm>
            <a:custGeom>
              <a:avLst/>
              <a:gdLst/>
              <a:ahLst/>
              <a:cxnLst/>
              <a:rect l="0" t="0" r="r" b="b"/>
              <a:pathLst>
                <a:path w="237" h="1135">
                  <a:moveTo>
                    <a:pt x="222" y="1135"/>
                  </a:moveTo>
                  <a:lnTo>
                    <a:pt x="0" y="620"/>
                  </a:lnTo>
                  <a:lnTo>
                    <a:pt x="0" y="0"/>
                  </a:lnTo>
                  <a:lnTo>
                    <a:pt x="18" y="0"/>
                  </a:lnTo>
                  <a:lnTo>
                    <a:pt x="18" y="617"/>
                  </a:lnTo>
                  <a:lnTo>
                    <a:pt x="237" y="1129"/>
                  </a:lnTo>
                  <a:lnTo>
                    <a:pt x="222" y="113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9" name="Freeform 12"/>
            <p:cNvSpPr>
              <a:spLocks noEditPoints="1"/>
            </p:cNvSpPr>
            <p:nvPr/>
          </p:nvSpPr>
          <p:spPr bwMode="auto">
            <a:xfrm>
              <a:off x="1600200" y="180181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0" name="Freeform 13"/>
            <p:cNvSpPr/>
            <p:nvPr/>
          </p:nvSpPr>
          <p:spPr bwMode="auto">
            <a:xfrm>
              <a:off x="1381125" y="9525"/>
              <a:ext cx="371475" cy="1425575"/>
            </a:xfrm>
            <a:custGeom>
              <a:avLst/>
              <a:gdLst/>
              <a:ahLst/>
              <a:cxnLst/>
              <a:rect l="0" t="0" r="r" b="b"/>
              <a:pathLst>
                <a:path w="234" h="898">
                  <a:moveTo>
                    <a:pt x="219" y="898"/>
                  </a:moveTo>
                  <a:lnTo>
                    <a:pt x="0" y="383"/>
                  </a:lnTo>
                  <a:lnTo>
                    <a:pt x="0" y="0"/>
                  </a:lnTo>
                  <a:lnTo>
                    <a:pt x="15" y="0"/>
                  </a:lnTo>
                  <a:lnTo>
                    <a:pt x="15" y="380"/>
                  </a:lnTo>
                  <a:lnTo>
                    <a:pt x="234" y="892"/>
                  </a:lnTo>
                  <a:lnTo>
                    <a:pt x="219" y="898"/>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1" name="Freeform 14"/>
            <p:cNvSpPr/>
            <p:nvPr/>
          </p:nvSpPr>
          <p:spPr bwMode="auto">
            <a:xfrm>
              <a:off x="1643063"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2" name="Freeform 15"/>
            <p:cNvSpPr>
              <a:spLocks noEditPoints="1"/>
            </p:cNvSpPr>
            <p:nvPr/>
          </p:nvSpPr>
          <p:spPr bwMode="auto">
            <a:xfrm>
              <a:off x="1685925" y="14208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3" name="Freeform 16"/>
            <p:cNvSpPr>
              <a:spLocks noEditPoints="1"/>
            </p:cNvSpPr>
            <p:nvPr/>
          </p:nvSpPr>
          <p:spPr bwMode="auto">
            <a:xfrm>
              <a:off x="168592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4" name="Freeform 17"/>
            <p:cNvSpPr/>
            <p:nvPr/>
          </p:nvSpPr>
          <p:spPr bwMode="auto">
            <a:xfrm>
              <a:off x="1743075" y="4763"/>
              <a:ext cx="419100" cy="522288"/>
            </a:xfrm>
            <a:custGeom>
              <a:avLst/>
              <a:gdLst/>
              <a:ahLst/>
              <a:cxnLst/>
              <a:rect l="0" t="0" r="r" b="b"/>
              <a:pathLst>
                <a:path w="264" h="329">
                  <a:moveTo>
                    <a:pt x="252" y="329"/>
                  </a:moveTo>
                  <a:lnTo>
                    <a:pt x="45" y="120"/>
                  </a:lnTo>
                  <a:lnTo>
                    <a:pt x="0" y="6"/>
                  </a:lnTo>
                  <a:lnTo>
                    <a:pt x="15" y="0"/>
                  </a:lnTo>
                  <a:lnTo>
                    <a:pt x="60" y="111"/>
                  </a:lnTo>
                  <a:lnTo>
                    <a:pt x="264" y="317"/>
                  </a:lnTo>
                  <a:lnTo>
                    <a:pt x="252" y="329"/>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5" name="Freeform 18"/>
            <p:cNvSpPr>
              <a:spLocks noEditPoints="1"/>
            </p:cNvSpPr>
            <p:nvPr/>
          </p:nvSpPr>
          <p:spPr bwMode="auto">
            <a:xfrm>
              <a:off x="2119313"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6" name="Freeform 19"/>
            <p:cNvSpPr/>
            <p:nvPr/>
          </p:nvSpPr>
          <p:spPr bwMode="auto">
            <a:xfrm>
              <a:off x="952500" y="4763"/>
              <a:ext cx="152400" cy="908050"/>
            </a:xfrm>
            <a:custGeom>
              <a:avLst/>
              <a:gdLst/>
              <a:ahLst/>
              <a:cxnLst/>
              <a:rect l="0" t="0" r="r" b="b"/>
              <a:pathLst>
                <a:path w="96" h="572">
                  <a:moveTo>
                    <a:pt x="15" y="572"/>
                  </a:moveTo>
                  <a:lnTo>
                    <a:pt x="0" y="572"/>
                  </a:lnTo>
                  <a:lnTo>
                    <a:pt x="0" y="189"/>
                  </a:lnTo>
                  <a:lnTo>
                    <a:pt x="81" y="0"/>
                  </a:lnTo>
                  <a:lnTo>
                    <a:pt x="96" y="6"/>
                  </a:lnTo>
                  <a:lnTo>
                    <a:pt x="15" y="192"/>
                  </a:lnTo>
                  <a:lnTo>
                    <a:pt x="15" y="57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7" name="Freeform 20"/>
            <p:cNvSpPr>
              <a:spLocks noEditPoints="1"/>
            </p:cNvSpPr>
            <p:nvPr/>
          </p:nvSpPr>
          <p:spPr bwMode="auto">
            <a:xfrm>
              <a:off x="86677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2"/>
                    <a:pt x="4" y="20"/>
                  </a:cubicBezTo>
                  <a:cubicBezTo>
                    <a:pt x="4" y="29"/>
                    <a:pt x="11" y="36"/>
                    <a:pt x="20" y="36"/>
                  </a:cubicBezTo>
                  <a:cubicBezTo>
                    <a:pt x="29" y="36"/>
                    <a:pt x="36" y="29"/>
                    <a:pt x="36" y="20"/>
                  </a:cubicBezTo>
                  <a:cubicBezTo>
                    <a:pt x="36" y="12"/>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8" name="Freeform 21"/>
            <p:cNvSpPr>
              <a:spLocks noEditPoints="1"/>
            </p:cNvSpPr>
            <p:nvPr/>
          </p:nvSpPr>
          <p:spPr bwMode="auto">
            <a:xfrm>
              <a:off x="890588" y="15541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9" name="Freeform 22"/>
            <p:cNvSpPr/>
            <p:nvPr/>
          </p:nvSpPr>
          <p:spPr bwMode="auto">
            <a:xfrm>
              <a:off x="738188" y="5622925"/>
              <a:ext cx="338138" cy="1216025"/>
            </a:xfrm>
            <a:custGeom>
              <a:avLst/>
              <a:gdLst/>
              <a:ahLst/>
              <a:cxnLst/>
              <a:rect l="0" t="0" r="r" b="b"/>
              <a:pathLst>
                <a:path w="213" h="766">
                  <a:moveTo>
                    <a:pt x="213" y="766"/>
                  </a:moveTo>
                  <a:lnTo>
                    <a:pt x="195" y="766"/>
                  </a:lnTo>
                  <a:lnTo>
                    <a:pt x="195" y="464"/>
                  </a:lnTo>
                  <a:lnTo>
                    <a:pt x="0" y="6"/>
                  </a:lnTo>
                  <a:lnTo>
                    <a:pt x="12" y="0"/>
                  </a:lnTo>
                  <a:lnTo>
                    <a:pt x="213" y="461"/>
                  </a:lnTo>
                  <a:lnTo>
                    <a:pt x="213" y="76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0" name="Freeform 23"/>
            <p:cNvSpPr>
              <a:spLocks noEditPoints="1"/>
            </p:cNvSpPr>
            <p:nvPr/>
          </p:nvSpPr>
          <p:spPr bwMode="auto">
            <a:xfrm>
              <a:off x="647700" y="5480050"/>
              <a:ext cx="157163" cy="157163"/>
            </a:xfrm>
            <a:custGeom>
              <a:avLst/>
              <a:gdLst/>
              <a:ahLst/>
              <a:cxnLst/>
              <a:rect l="0" t="0" r="r" b="b"/>
              <a:pathLst>
                <a:path w="33" h="33">
                  <a:moveTo>
                    <a:pt x="17" y="33"/>
                  </a:moveTo>
                  <a:cubicBezTo>
                    <a:pt x="8" y="33"/>
                    <a:pt x="0" y="26"/>
                    <a:pt x="0" y="17"/>
                  </a:cubicBezTo>
                  <a:cubicBezTo>
                    <a:pt x="0" y="8"/>
                    <a:pt x="8" y="0"/>
                    <a:pt x="17" y="0"/>
                  </a:cubicBezTo>
                  <a:cubicBezTo>
                    <a:pt x="26" y="0"/>
                    <a:pt x="33" y="8"/>
                    <a:pt x="33" y="17"/>
                  </a:cubicBezTo>
                  <a:cubicBezTo>
                    <a:pt x="33" y="26"/>
                    <a:pt x="26" y="33"/>
                    <a:pt x="17" y="33"/>
                  </a:cubicBezTo>
                  <a:close/>
                  <a:moveTo>
                    <a:pt x="17" y="4"/>
                  </a:moveTo>
                  <a:cubicBezTo>
                    <a:pt x="10" y="4"/>
                    <a:pt x="4" y="10"/>
                    <a:pt x="4" y="17"/>
                  </a:cubicBezTo>
                  <a:cubicBezTo>
                    <a:pt x="4" y="24"/>
                    <a:pt x="10" y="29"/>
                    <a:pt x="17" y="29"/>
                  </a:cubicBezTo>
                  <a:cubicBezTo>
                    <a:pt x="23" y="29"/>
                    <a:pt x="29" y="24"/>
                    <a:pt x="29" y="17"/>
                  </a:cubicBezTo>
                  <a:cubicBezTo>
                    <a:pt x="29" y="10"/>
                    <a:pt x="23" y="4"/>
                    <a:pt x="17"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1" name="Freeform 24"/>
            <p:cNvSpPr>
              <a:spLocks noEditPoints="1"/>
            </p:cNvSpPr>
            <p:nvPr/>
          </p:nvSpPr>
          <p:spPr bwMode="auto">
            <a:xfrm>
              <a:off x="66675" y="903288"/>
              <a:ext cx="190500" cy="190500"/>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2"/>
                    <a:pt x="4" y="20"/>
                  </a:cubicBezTo>
                  <a:cubicBezTo>
                    <a:pt x="4" y="29"/>
                    <a:pt x="12" y="36"/>
                    <a:pt x="20" y="36"/>
                  </a:cubicBezTo>
                  <a:cubicBezTo>
                    <a:pt x="29" y="36"/>
                    <a:pt x="36" y="29"/>
                    <a:pt x="36" y="20"/>
                  </a:cubicBezTo>
                  <a:cubicBezTo>
                    <a:pt x="36" y="12"/>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2" name="Freeform 25"/>
            <p:cNvSpPr/>
            <p:nvPr/>
          </p:nvSpPr>
          <p:spPr bwMode="auto">
            <a:xfrm>
              <a:off x="0" y="3897313"/>
              <a:ext cx="133350" cy="266700"/>
            </a:xfrm>
            <a:custGeom>
              <a:avLst/>
              <a:gdLst/>
              <a:ahLst/>
              <a:cxnLst/>
              <a:rect l="0" t="0" r="r" b="b"/>
              <a:pathLst>
                <a:path w="84" h="168">
                  <a:moveTo>
                    <a:pt x="69" y="168"/>
                  </a:moveTo>
                  <a:lnTo>
                    <a:pt x="0" y="6"/>
                  </a:lnTo>
                  <a:lnTo>
                    <a:pt x="12" y="0"/>
                  </a:lnTo>
                  <a:lnTo>
                    <a:pt x="84" y="162"/>
                  </a:lnTo>
                  <a:lnTo>
                    <a:pt x="69" y="168"/>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3" name="Freeform 26"/>
            <p:cNvSpPr>
              <a:spLocks noEditPoints="1"/>
            </p:cNvSpPr>
            <p:nvPr/>
          </p:nvSpPr>
          <p:spPr bwMode="auto">
            <a:xfrm>
              <a:off x="66675" y="414972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4" name="Freeform 27"/>
            <p:cNvSpPr/>
            <p:nvPr/>
          </p:nvSpPr>
          <p:spPr bwMode="auto">
            <a:xfrm>
              <a:off x="0" y="1644650"/>
              <a:ext cx="133350" cy="269875"/>
            </a:xfrm>
            <a:custGeom>
              <a:avLst/>
              <a:gdLst/>
              <a:ahLst/>
              <a:cxnLst/>
              <a:rect l="0" t="0" r="r" b="b"/>
              <a:pathLst>
                <a:path w="84" h="170">
                  <a:moveTo>
                    <a:pt x="12" y="170"/>
                  </a:moveTo>
                  <a:lnTo>
                    <a:pt x="0" y="164"/>
                  </a:lnTo>
                  <a:lnTo>
                    <a:pt x="69" y="0"/>
                  </a:lnTo>
                  <a:lnTo>
                    <a:pt x="84" y="6"/>
                  </a:lnTo>
                  <a:lnTo>
                    <a:pt x="12" y="17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5" name="Freeform 28"/>
            <p:cNvSpPr>
              <a:spLocks noEditPoints="1"/>
            </p:cNvSpPr>
            <p:nvPr/>
          </p:nvSpPr>
          <p:spPr bwMode="auto">
            <a:xfrm>
              <a:off x="66675" y="146843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6" name="Freeform 29"/>
            <p:cNvSpPr/>
            <p:nvPr/>
          </p:nvSpPr>
          <p:spPr bwMode="auto">
            <a:xfrm>
              <a:off x="695325" y="4763"/>
              <a:ext cx="309563" cy="1558925"/>
            </a:xfrm>
            <a:custGeom>
              <a:avLst/>
              <a:gdLst/>
              <a:ahLst/>
              <a:cxnLst/>
              <a:rect l="0" t="0" r="r" b="b"/>
              <a:pathLst>
                <a:path w="195" h="982">
                  <a:moveTo>
                    <a:pt x="195" y="982"/>
                  </a:moveTo>
                  <a:lnTo>
                    <a:pt x="177" y="982"/>
                  </a:lnTo>
                  <a:lnTo>
                    <a:pt x="177" y="805"/>
                  </a:lnTo>
                  <a:lnTo>
                    <a:pt x="0" y="629"/>
                  </a:lnTo>
                  <a:lnTo>
                    <a:pt x="0" y="0"/>
                  </a:lnTo>
                  <a:lnTo>
                    <a:pt x="18" y="0"/>
                  </a:lnTo>
                  <a:lnTo>
                    <a:pt x="18" y="623"/>
                  </a:lnTo>
                  <a:lnTo>
                    <a:pt x="195" y="796"/>
                  </a:lnTo>
                  <a:lnTo>
                    <a:pt x="195" y="98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7" name="Freeform 30"/>
            <p:cNvSpPr>
              <a:spLocks noEditPoints="1"/>
            </p:cNvSpPr>
            <p:nvPr/>
          </p:nvSpPr>
          <p:spPr bwMode="auto">
            <a:xfrm>
              <a:off x="57150" y="48815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8" name="Freeform 31"/>
            <p:cNvSpPr/>
            <p:nvPr/>
          </p:nvSpPr>
          <p:spPr bwMode="auto">
            <a:xfrm>
              <a:off x="138113" y="5060950"/>
              <a:ext cx="304800" cy="1778000"/>
            </a:xfrm>
            <a:custGeom>
              <a:avLst/>
              <a:gdLst/>
              <a:ahLst/>
              <a:cxnLst/>
              <a:rect l="0" t="0" r="r" b="b"/>
              <a:pathLst>
                <a:path w="192" h="1120">
                  <a:moveTo>
                    <a:pt x="192" y="1120"/>
                  </a:moveTo>
                  <a:lnTo>
                    <a:pt x="177" y="1120"/>
                  </a:lnTo>
                  <a:lnTo>
                    <a:pt x="177" y="360"/>
                  </a:lnTo>
                  <a:lnTo>
                    <a:pt x="0" y="183"/>
                  </a:lnTo>
                  <a:lnTo>
                    <a:pt x="0" y="0"/>
                  </a:lnTo>
                  <a:lnTo>
                    <a:pt x="15" y="0"/>
                  </a:lnTo>
                  <a:lnTo>
                    <a:pt x="15" y="177"/>
                  </a:lnTo>
                  <a:lnTo>
                    <a:pt x="192" y="354"/>
                  </a:lnTo>
                  <a:lnTo>
                    <a:pt x="192" y="112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9" name="Freeform 32"/>
            <p:cNvSpPr>
              <a:spLocks noEditPoints="1"/>
            </p:cNvSpPr>
            <p:nvPr/>
          </p:nvSpPr>
          <p:spPr bwMode="auto">
            <a:xfrm>
              <a:off x="561975" y="64309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0" name="Rectangle 33"/>
            <p:cNvSpPr>
              <a:spLocks noChangeArrowheads="1"/>
            </p:cNvSpPr>
            <p:nvPr/>
          </p:nvSpPr>
          <p:spPr bwMode="auto">
            <a:xfrm>
              <a:off x="642938" y="6610350"/>
              <a:ext cx="23813" cy="242888"/>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41" name="Freeform 34"/>
            <p:cNvSpPr>
              <a:spLocks noEditPoints="1"/>
            </p:cNvSpPr>
            <p:nvPr/>
          </p:nvSpPr>
          <p:spPr bwMode="auto">
            <a:xfrm>
              <a:off x="76200" y="6430963"/>
              <a:ext cx="190500" cy="188913"/>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2" name="Freeform 35"/>
            <p:cNvSpPr/>
            <p:nvPr/>
          </p:nvSpPr>
          <p:spPr bwMode="auto">
            <a:xfrm>
              <a:off x="0" y="5978525"/>
              <a:ext cx="190500" cy="461963"/>
            </a:xfrm>
            <a:custGeom>
              <a:avLst/>
              <a:gdLst/>
              <a:ahLst/>
              <a:cxnLst/>
              <a:rect l="0" t="0" r="r" b="b"/>
              <a:pathLst>
                <a:path w="120" h="291">
                  <a:moveTo>
                    <a:pt x="120" y="291"/>
                  </a:moveTo>
                  <a:lnTo>
                    <a:pt x="105" y="291"/>
                  </a:lnTo>
                  <a:lnTo>
                    <a:pt x="105" y="114"/>
                  </a:lnTo>
                  <a:lnTo>
                    <a:pt x="0" y="9"/>
                  </a:lnTo>
                  <a:lnTo>
                    <a:pt x="12" y="0"/>
                  </a:lnTo>
                  <a:lnTo>
                    <a:pt x="120" y="108"/>
                  </a:lnTo>
                  <a:lnTo>
                    <a:pt x="120" y="291"/>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3" name="Freeform 36"/>
            <p:cNvSpPr/>
            <p:nvPr/>
          </p:nvSpPr>
          <p:spPr bwMode="auto">
            <a:xfrm>
              <a:off x="1014413" y="1801813"/>
              <a:ext cx="214313" cy="755650"/>
            </a:xfrm>
            <a:custGeom>
              <a:avLst/>
              <a:gdLst/>
              <a:ahLst/>
              <a:cxnLst/>
              <a:rect l="0" t="0" r="r" b="b"/>
              <a:pathLst>
                <a:path w="135" h="476">
                  <a:moveTo>
                    <a:pt x="12" y="476"/>
                  </a:moveTo>
                  <a:lnTo>
                    <a:pt x="0" y="476"/>
                  </a:lnTo>
                  <a:lnTo>
                    <a:pt x="0" y="128"/>
                  </a:lnTo>
                  <a:lnTo>
                    <a:pt x="126" y="0"/>
                  </a:lnTo>
                  <a:lnTo>
                    <a:pt x="135" y="9"/>
                  </a:lnTo>
                  <a:lnTo>
                    <a:pt x="12" y="131"/>
                  </a:lnTo>
                  <a:lnTo>
                    <a:pt x="12" y="47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4" name="Freeform 37"/>
            <p:cNvSpPr>
              <a:spLocks noEditPoints="1"/>
            </p:cNvSpPr>
            <p:nvPr/>
          </p:nvSpPr>
          <p:spPr bwMode="auto">
            <a:xfrm>
              <a:off x="938213" y="2547938"/>
              <a:ext cx="166688" cy="160338"/>
            </a:xfrm>
            <a:custGeom>
              <a:avLst/>
              <a:gdLst/>
              <a:ahLst/>
              <a:cxnLst/>
              <a:rect l="0" t="0" r="r" b="b"/>
              <a:pathLst>
                <a:path w="35" h="34">
                  <a:moveTo>
                    <a:pt x="18" y="34"/>
                  </a:moveTo>
                  <a:cubicBezTo>
                    <a:pt x="8" y="34"/>
                    <a:pt x="0" y="26"/>
                    <a:pt x="0" y="17"/>
                  </a:cubicBezTo>
                  <a:cubicBezTo>
                    <a:pt x="0" y="7"/>
                    <a:pt x="8" y="0"/>
                    <a:pt x="18" y="0"/>
                  </a:cubicBezTo>
                  <a:cubicBezTo>
                    <a:pt x="27" y="0"/>
                    <a:pt x="35" y="7"/>
                    <a:pt x="35" y="17"/>
                  </a:cubicBezTo>
                  <a:cubicBezTo>
                    <a:pt x="35" y="26"/>
                    <a:pt x="27" y="34"/>
                    <a:pt x="18" y="34"/>
                  </a:cubicBezTo>
                  <a:close/>
                  <a:moveTo>
                    <a:pt x="18" y="4"/>
                  </a:moveTo>
                  <a:cubicBezTo>
                    <a:pt x="10" y="4"/>
                    <a:pt x="4" y="10"/>
                    <a:pt x="4" y="17"/>
                  </a:cubicBezTo>
                  <a:cubicBezTo>
                    <a:pt x="4" y="24"/>
                    <a:pt x="10" y="30"/>
                    <a:pt x="18" y="30"/>
                  </a:cubicBezTo>
                  <a:cubicBezTo>
                    <a:pt x="25" y="30"/>
                    <a:pt x="31" y="24"/>
                    <a:pt x="31" y="17"/>
                  </a:cubicBezTo>
                  <a:cubicBezTo>
                    <a:pt x="31" y="10"/>
                    <a:pt x="25" y="4"/>
                    <a:pt x="18"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5" name="Freeform 38"/>
            <p:cNvSpPr/>
            <p:nvPr/>
          </p:nvSpPr>
          <p:spPr bwMode="auto">
            <a:xfrm>
              <a:off x="595313" y="4763"/>
              <a:ext cx="638175" cy="4025900"/>
            </a:xfrm>
            <a:custGeom>
              <a:avLst/>
              <a:gdLst/>
              <a:ahLst/>
              <a:cxnLst/>
              <a:rect l="0" t="0" r="r" b="b"/>
              <a:pathLst>
                <a:path w="402" h="2536">
                  <a:moveTo>
                    <a:pt x="402" y="2536"/>
                  </a:moveTo>
                  <a:lnTo>
                    <a:pt x="387" y="2536"/>
                  </a:lnTo>
                  <a:lnTo>
                    <a:pt x="387" y="2311"/>
                  </a:lnTo>
                  <a:lnTo>
                    <a:pt x="0" y="1925"/>
                  </a:lnTo>
                  <a:lnTo>
                    <a:pt x="0" y="0"/>
                  </a:lnTo>
                  <a:lnTo>
                    <a:pt x="15" y="0"/>
                  </a:lnTo>
                  <a:lnTo>
                    <a:pt x="15" y="1916"/>
                  </a:lnTo>
                  <a:lnTo>
                    <a:pt x="402" y="2302"/>
                  </a:lnTo>
                  <a:lnTo>
                    <a:pt x="402" y="253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6" name="Freeform 39"/>
            <p:cNvSpPr/>
            <p:nvPr/>
          </p:nvSpPr>
          <p:spPr bwMode="auto">
            <a:xfrm>
              <a:off x="1223963"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7" name="Freeform 40"/>
            <p:cNvSpPr>
              <a:spLocks noEditPoints="1"/>
            </p:cNvSpPr>
            <p:nvPr/>
          </p:nvSpPr>
          <p:spPr bwMode="auto">
            <a:xfrm>
              <a:off x="1300163" y="1849438"/>
              <a:ext cx="109538" cy="107950"/>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8" name="Freeform 41"/>
            <p:cNvSpPr/>
            <p:nvPr/>
          </p:nvSpPr>
          <p:spPr bwMode="auto">
            <a:xfrm>
              <a:off x="280988" y="3417888"/>
              <a:ext cx="142875" cy="474663"/>
            </a:xfrm>
            <a:custGeom>
              <a:avLst/>
              <a:gdLst/>
              <a:ahLst/>
              <a:cxnLst/>
              <a:rect l="0" t="0" r="r" b="b"/>
              <a:pathLst>
                <a:path w="90" h="299">
                  <a:moveTo>
                    <a:pt x="12" y="299"/>
                  </a:moveTo>
                  <a:lnTo>
                    <a:pt x="0" y="299"/>
                  </a:lnTo>
                  <a:lnTo>
                    <a:pt x="0" y="80"/>
                  </a:lnTo>
                  <a:lnTo>
                    <a:pt x="81" y="0"/>
                  </a:lnTo>
                  <a:lnTo>
                    <a:pt x="90" y="8"/>
                  </a:lnTo>
                  <a:lnTo>
                    <a:pt x="12" y="83"/>
                  </a:lnTo>
                  <a:lnTo>
                    <a:pt x="12" y="299"/>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9" name="Freeform 42"/>
            <p:cNvSpPr>
              <a:spLocks noEditPoints="1"/>
            </p:cNvSpPr>
            <p:nvPr/>
          </p:nvSpPr>
          <p:spPr bwMode="auto">
            <a:xfrm>
              <a:off x="238125" y="3883025"/>
              <a:ext cx="109538" cy="109538"/>
            </a:xfrm>
            <a:custGeom>
              <a:avLst/>
              <a:gdLst/>
              <a:ahLst/>
              <a:cxnLst/>
              <a:rect l="0" t="0" r="r" b="b"/>
              <a:pathLst>
                <a:path w="23" h="23">
                  <a:moveTo>
                    <a:pt x="11" y="23"/>
                  </a:moveTo>
                  <a:cubicBezTo>
                    <a:pt x="5" y="23"/>
                    <a:pt x="0" y="18"/>
                    <a:pt x="0" y="12"/>
                  </a:cubicBezTo>
                  <a:cubicBezTo>
                    <a:pt x="0" y="5"/>
                    <a:pt x="5" y="0"/>
                    <a:pt x="11" y="0"/>
                  </a:cubicBezTo>
                  <a:cubicBezTo>
                    <a:pt x="17" y="0"/>
                    <a:pt x="23" y="5"/>
                    <a:pt x="23" y="12"/>
                  </a:cubicBezTo>
                  <a:cubicBezTo>
                    <a:pt x="23" y="18"/>
                    <a:pt x="17" y="23"/>
                    <a:pt x="11" y="23"/>
                  </a:cubicBezTo>
                  <a:close/>
                  <a:moveTo>
                    <a:pt x="11" y="4"/>
                  </a:moveTo>
                  <a:cubicBezTo>
                    <a:pt x="7" y="4"/>
                    <a:pt x="4" y="8"/>
                    <a:pt x="4" y="12"/>
                  </a:cubicBezTo>
                  <a:cubicBezTo>
                    <a:pt x="4" y="16"/>
                    <a:pt x="7" y="19"/>
                    <a:pt x="11" y="19"/>
                  </a:cubicBezTo>
                  <a:cubicBezTo>
                    <a:pt x="15" y="19"/>
                    <a:pt x="19" y="16"/>
                    <a:pt x="19" y="12"/>
                  </a:cubicBezTo>
                  <a:cubicBezTo>
                    <a:pt x="19" y="8"/>
                    <a:pt x="15" y="4"/>
                    <a:pt x="11"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0" name="Freeform 43"/>
            <p:cNvSpPr/>
            <p:nvPr/>
          </p:nvSpPr>
          <p:spPr bwMode="auto">
            <a:xfrm>
              <a:off x="4763" y="2166938"/>
              <a:ext cx="114300" cy="452438"/>
            </a:xfrm>
            <a:custGeom>
              <a:avLst/>
              <a:gdLst/>
              <a:ahLst/>
              <a:cxnLst/>
              <a:rect l="0" t="0" r="r" b="b"/>
              <a:pathLst>
                <a:path w="72" h="285">
                  <a:moveTo>
                    <a:pt x="6" y="285"/>
                  </a:moveTo>
                  <a:lnTo>
                    <a:pt x="0" y="276"/>
                  </a:lnTo>
                  <a:lnTo>
                    <a:pt x="60" y="216"/>
                  </a:lnTo>
                  <a:lnTo>
                    <a:pt x="60" y="0"/>
                  </a:lnTo>
                  <a:lnTo>
                    <a:pt x="72" y="0"/>
                  </a:lnTo>
                  <a:lnTo>
                    <a:pt x="72" y="222"/>
                  </a:lnTo>
                  <a:lnTo>
                    <a:pt x="6" y="28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1" name="Freeform 44"/>
            <p:cNvSpPr>
              <a:spLocks noEditPoints="1"/>
            </p:cNvSpPr>
            <p:nvPr/>
          </p:nvSpPr>
          <p:spPr bwMode="auto">
            <a:xfrm>
              <a:off x="52388" y="2066925"/>
              <a:ext cx="109538" cy="109538"/>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2" name="Rectangle 45"/>
            <p:cNvSpPr>
              <a:spLocks noChangeArrowheads="1"/>
            </p:cNvSpPr>
            <p:nvPr/>
          </p:nvSpPr>
          <p:spPr bwMode="auto">
            <a:xfrm>
              <a:off x="1228725" y="4662488"/>
              <a:ext cx="23813" cy="2181225"/>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53" name="Freeform 46"/>
            <p:cNvSpPr/>
            <p:nvPr/>
          </p:nvSpPr>
          <p:spPr bwMode="auto">
            <a:xfrm>
              <a:off x="1319213" y="5041900"/>
              <a:ext cx="371475" cy="1801813"/>
            </a:xfrm>
            <a:custGeom>
              <a:avLst/>
              <a:gdLst/>
              <a:ahLst/>
              <a:cxnLst/>
              <a:rect l="0" t="0" r="r" b="b"/>
              <a:pathLst>
                <a:path w="234" h="1135">
                  <a:moveTo>
                    <a:pt x="15" y="1135"/>
                  </a:moveTo>
                  <a:lnTo>
                    <a:pt x="0" y="1135"/>
                  </a:lnTo>
                  <a:lnTo>
                    <a:pt x="0" y="515"/>
                  </a:lnTo>
                  <a:lnTo>
                    <a:pt x="0" y="512"/>
                  </a:lnTo>
                  <a:lnTo>
                    <a:pt x="219" y="0"/>
                  </a:lnTo>
                  <a:lnTo>
                    <a:pt x="234" y="6"/>
                  </a:lnTo>
                  <a:lnTo>
                    <a:pt x="15" y="518"/>
                  </a:lnTo>
                  <a:lnTo>
                    <a:pt x="15" y="113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4" name="Freeform 47"/>
            <p:cNvSpPr>
              <a:spLocks noEditPoints="1"/>
            </p:cNvSpPr>
            <p:nvPr/>
          </p:nvSpPr>
          <p:spPr bwMode="auto">
            <a:xfrm>
              <a:off x="1147763"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5" name="Freeform 48"/>
            <p:cNvSpPr/>
            <p:nvPr/>
          </p:nvSpPr>
          <p:spPr bwMode="auto">
            <a:xfrm>
              <a:off x="819150" y="3983038"/>
              <a:ext cx="347663" cy="2860675"/>
            </a:xfrm>
            <a:custGeom>
              <a:avLst/>
              <a:gdLst/>
              <a:ahLst/>
              <a:cxnLst/>
              <a:rect l="0" t="0" r="r" b="b"/>
              <a:pathLst>
                <a:path w="219" h="1802">
                  <a:moveTo>
                    <a:pt x="219" y="1802"/>
                  </a:moveTo>
                  <a:lnTo>
                    <a:pt x="201" y="1802"/>
                  </a:lnTo>
                  <a:lnTo>
                    <a:pt x="201" y="1185"/>
                  </a:lnTo>
                  <a:lnTo>
                    <a:pt x="0" y="3"/>
                  </a:lnTo>
                  <a:lnTo>
                    <a:pt x="15" y="0"/>
                  </a:lnTo>
                  <a:lnTo>
                    <a:pt x="219" y="1185"/>
                  </a:lnTo>
                  <a:lnTo>
                    <a:pt x="219" y="180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6" name="Freeform 49"/>
            <p:cNvSpPr>
              <a:spLocks noEditPoints="1"/>
            </p:cNvSpPr>
            <p:nvPr/>
          </p:nvSpPr>
          <p:spPr bwMode="auto">
            <a:xfrm>
              <a:off x="728663" y="3806825"/>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7" name="Freeform 50"/>
            <p:cNvSpPr>
              <a:spLocks noEditPoints="1"/>
            </p:cNvSpPr>
            <p:nvPr/>
          </p:nvSpPr>
          <p:spPr bwMode="auto">
            <a:xfrm>
              <a:off x="1624013"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8" name="Freeform 51"/>
            <p:cNvSpPr/>
            <p:nvPr/>
          </p:nvSpPr>
          <p:spPr bwMode="auto">
            <a:xfrm>
              <a:off x="1404938" y="5422900"/>
              <a:ext cx="371475" cy="1425575"/>
            </a:xfrm>
            <a:custGeom>
              <a:avLst/>
              <a:gdLst/>
              <a:ahLst/>
              <a:cxnLst/>
              <a:rect l="0" t="0" r="r" b="b"/>
              <a:pathLst>
                <a:path w="234" h="898">
                  <a:moveTo>
                    <a:pt x="18" y="898"/>
                  </a:moveTo>
                  <a:lnTo>
                    <a:pt x="0" y="898"/>
                  </a:lnTo>
                  <a:lnTo>
                    <a:pt x="0" y="515"/>
                  </a:lnTo>
                  <a:lnTo>
                    <a:pt x="0" y="512"/>
                  </a:lnTo>
                  <a:lnTo>
                    <a:pt x="222" y="0"/>
                  </a:lnTo>
                  <a:lnTo>
                    <a:pt x="234" y="6"/>
                  </a:lnTo>
                  <a:lnTo>
                    <a:pt x="18" y="518"/>
                  </a:lnTo>
                  <a:lnTo>
                    <a:pt x="18" y="898"/>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9" name="Freeform 52"/>
            <p:cNvSpPr/>
            <p:nvPr/>
          </p:nvSpPr>
          <p:spPr bwMode="auto">
            <a:xfrm>
              <a:off x="1666875"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0" name="Freeform 53"/>
            <p:cNvSpPr>
              <a:spLocks noEditPoints="1"/>
            </p:cNvSpPr>
            <p:nvPr/>
          </p:nvSpPr>
          <p:spPr bwMode="auto">
            <a:xfrm>
              <a:off x="1709738"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1" name="Freeform 54"/>
            <p:cNvSpPr>
              <a:spLocks noEditPoints="1"/>
            </p:cNvSpPr>
            <p:nvPr/>
          </p:nvSpPr>
          <p:spPr bwMode="auto">
            <a:xfrm>
              <a:off x="1709738"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2" name="Freeform 55"/>
            <p:cNvSpPr/>
            <p:nvPr/>
          </p:nvSpPr>
          <p:spPr bwMode="auto">
            <a:xfrm>
              <a:off x="1766888" y="6330950"/>
              <a:ext cx="419100" cy="527050"/>
            </a:xfrm>
            <a:custGeom>
              <a:avLst/>
              <a:gdLst/>
              <a:ahLst/>
              <a:cxnLst/>
              <a:rect l="0" t="0" r="r" b="b"/>
              <a:pathLst>
                <a:path w="264" h="332">
                  <a:moveTo>
                    <a:pt x="12" y="332"/>
                  </a:moveTo>
                  <a:lnTo>
                    <a:pt x="0" y="326"/>
                  </a:lnTo>
                  <a:lnTo>
                    <a:pt x="45" y="206"/>
                  </a:lnTo>
                  <a:lnTo>
                    <a:pt x="255" y="0"/>
                  </a:lnTo>
                  <a:lnTo>
                    <a:pt x="264" y="12"/>
                  </a:lnTo>
                  <a:lnTo>
                    <a:pt x="60" y="215"/>
                  </a:lnTo>
                  <a:lnTo>
                    <a:pt x="12" y="33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3" name="Freeform 56"/>
            <p:cNvSpPr>
              <a:spLocks noEditPoints="1"/>
            </p:cNvSpPr>
            <p:nvPr/>
          </p:nvSpPr>
          <p:spPr bwMode="auto">
            <a:xfrm>
              <a:off x="2147888"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4" name="Freeform 57"/>
            <p:cNvSpPr/>
            <p:nvPr/>
          </p:nvSpPr>
          <p:spPr bwMode="auto">
            <a:xfrm>
              <a:off x="504825" y="9525"/>
              <a:ext cx="233363" cy="5103813"/>
            </a:xfrm>
            <a:custGeom>
              <a:avLst/>
              <a:gdLst/>
              <a:ahLst/>
              <a:cxnLst/>
              <a:rect l="0" t="0" r="r" b="b"/>
              <a:pathLst>
                <a:path w="147" h="3215">
                  <a:moveTo>
                    <a:pt x="132" y="3215"/>
                  </a:moveTo>
                  <a:lnTo>
                    <a:pt x="129" y="2754"/>
                  </a:lnTo>
                  <a:lnTo>
                    <a:pt x="0" y="1901"/>
                  </a:lnTo>
                  <a:lnTo>
                    <a:pt x="0" y="0"/>
                  </a:lnTo>
                  <a:lnTo>
                    <a:pt x="15" y="0"/>
                  </a:lnTo>
                  <a:lnTo>
                    <a:pt x="15" y="1898"/>
                  </a:lnTo>
                  <a:lnTo>
                    <a:pt x="144" y="2754"/>
                  </a:lnTo>
                  <a:lnTo>
                    <a:pt x="147" y="3215"/>
                  </a:lnTo>
                  <a:lnTo>
                    <a:pt x="132" y="321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5" name="Freeform 58"/>
            <p:cNvSpPr>
              <a:spLocks noEditPoints="1"/>
            </p:cNvSpPr>
            <p:nvPr/>
          </p:nvSpPr>
          <p:spPr bwMode="auto">
            <a:xfrm>
              <a:off x="633413" y="5103813"/>
              <a:ext cx="185738" cy="185738"/>
            </a:xfrm>
            <a:custGeom>
              <a:avLst/>
              <a:gdLst/>
              <a:ahLst/>
              <a:cxnLst/>
              <a:rect l="0" t="0" r="r" b="b"/>
              <a:pathLst>
                <a:path w="39" h="39">
                  <a:moveTo>
                    <a:pt x="20" y="39"/>
                  </a:moveTo>
                  <a:cubicBezTo>
                    <a:pt x="9" y="39"/>
                    <a:pt x="0" y="30"/>
                    <a:pt x="0" y="19"/>
                  </a:cubicBezTo>
                  <a:cubicBezTo>
                    <a:pt x="0" y="9"/>
                    <a:pt x="9" y="0"/>
                    <a:pt x="20" y="0"/>
                  </a:cubicBezTo>
                  <a:cubicBezTo>
                    <a:pt x="30" y="0"/>
                    <a:pt x="39" y="9"/>
                    <a:pt x="39" y="19"/>
                  </a:cubicBezTo>
                  <a:cubicBezTo>
                    <a:pt x="39" y="30"/>
                    <a:pt x="30" y="39"/>
                    <a:pt x="20" y="39"/>
                  </a:cubicBezTo>
                  <a:close/>
                  <a:moveTo>
                    <a:pt x="20" y="4"/>
                  </a:moveTo>
                  <a:cubicBezTo>
                    <a:pt x="11" y="4"/>
                    <a:pt x="4" y="11"/>
                    <a:pt x="4" y="19"/>
                  </a:cubicBezTo>
                  <a:cubicBezTo>
                    <a:pt x="4" y="28"/>
                    <a:pt x="11" y="35"/>
                    <a:pt x="20" y="35"/>
                  </a:cubicBezTo>
                  <a:cubicBezTo>
                    <a:pt x="28" y="35"/>
                    <a:pt x="35" y="28"/>
                    <a:pt x="35" y="19"/>
                  </a:cubicBezTo>
                  <a:cubicBezTo>
                    <a:pt x="35"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grpSp>
      <p:sp>
        <p:nvSpPr>
          <p:cNvPr id="2" name="Title 1"/>
          <p:cNvSpPr>
            <a:spLocks noGrp="1"/>
          </p:cNvSpPr>
          <p:nvPr>
            <p:ph type="ctrTitle"/>
          </p:nvPr>
        </p:nvSpPr>
        <p:spPr>
          <a:xfrm>
            <a:off x="1876424" y="1122363"/>
            <a:ext cx="8791575" cy="2387600"/>
          </a:xfrm>
        </p:spPr>
        <p:txBody>
          <a:bodyPr anchor="b">
            <a:normAutofit/>
          </a:bodyPr>
          <a:lstStyle>
            <a:lvl1pPr algn="l">
              <a:defRPr sz="4800"/>
            </a:lvl1pPr>
          </a:lstStyle>
          <a:p>
            <a:r>
              <a:rPr lang="es-ES"/>
              <a:t>Haga clic para modificar el estilo de título del patrón</a:t>
            </a:r>
            <a:endParaRPr lang="en-US" dirty="0"/>
          </a:p>
        </p:txBody>
      </p:sp>
      <p:sp>
        <p:nvSpPr>
          <p:cNvPr id="3" name="Subtitle 2"/>
          <p:cNvSpPr>
            <a:spLocks noGrp="1"/>
          </p:cNvSpPr>
          <p:nvPr>
            <p:ph type="subTitle" idx="1"/>
          </p:nvPr>
        </p:nvSpPr>
        <p:spPr>
          <a:xfrm>
            <a:off x="1876424" y="3602038"/>
            <a:ext cx="8791575" cy="1655762"/>
          </a:xfrm>
        </p:spPr>
        <p:txBody>
          <a:bodyPr>
            <a:normAutofit/>
          </a:bodyPr>
          <a:lstStyle>
            <a:lvl1pPr marL="0" indent="0" algn="l">
              <a:buNone/>
              <a:defRPr sz="2000" cap="all" baseline="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endParaRPr lang="en-US" dirty="0"/>
          </a:p>
        </p:txBody>
      </p:sp>
      <p:sp>
        <p:nvSpPr>
          <p:cNvPr id="4" name="Date Placeholder 3"/>
          <p:cNvSpPr>
            <a:spLocks noGrp="1"/>
          </p:cNvSpPr>
          <p:nvPr>
            <p:ph type="dt" sz="half" idx="10"/>
          </p:nvPr>
        </p:nvSpPr>
        <p:spPr>
          <a:xfrm>
            <a:off x="7077511" y="5410201"/>
            <a:ext cx="2743200" cy="365125"/>
          </a:xfrm>
        </p:spPr>
        <p:txBody>
          <a:bodyPr/>
          <a:lstStyle/>
          <a:p>
            <a:fld id="{ECA35CED-D18E-4104-873A-A79907660A74}" type="datetime1">
              <a:rPr lang="en-US" smtClean="0"/>
              <a:t>12/5/2019</a:t>
            </a:fld>
            <a:endParaRPr lang="en-US" dirty="0"/>
          </a:p>
        </p:txBody>
      </p:sp>
      <p:sp>
        <p:nvSpPr>
          <p:cNvPr id="5" name="Footer Placeholder 4"/>
          <p:cNvSpPr>
            <a:spLocks noGrp="1"/>
          </p:cNvSpPr>
          <p:nvPr>
            <p:ph type="ftr" sz="quarter" idx="11"/>
          </p:nvPr>
        </p:nvSpPr>
        <p:spPr>
          <a:xfrm>
            <a:off x="1876424" y="5410201"/>
            <a:ext cx="5124886" cy="365125"/>
          </a:xfrm>
        </p:spPr>
        <p:txBody>
          <a:bodyPr/>
          <a:lstStyle/>
          <a:p>
            <a:endParaRPr lang="en-US" dirty="0"/>
          </a:p>
        </p:txBody>
      </p:sp>
      <p:sp>
        <p:nvSpPr>
          <p:cNvPr id="6" name="Slide Number Placeholder 5"/>
          <p:cNvSpPr>
            <a:spLocks noGrp="1"/>
          </p:cNvSpPr>
          <p:nvPr>
            <p:ph type="sldNum" sz="quarter" idx="12"/>
          </p:nvPr>
        </p:nvSpPr>
        <p:spPr>
          <a:xfrm>
            <a:off x="9896911" y="5410199"/>
            <a:ext cx="771089" cy="365125"/>
          </a:xfrm>
        </p:spPr>
        <p:txBody>
          <a:bodyPr/>
          <a:lstStyle/>
          <a:p>
            <a:fld id="{6D22F896-40B5-4ADD-8801-0D06FADFA095}" type="slidenum">
              <a:rPr lang="en-US" dirty="0"/>
              <a:t>‹Nº›</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Imagen panorámica con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1141410" y="4304664"/>
            <a:ext cx="9912355" cy="819355"/>
          </a:xfrm>
        </p:spPr>
        <p:txBody>
          <a:bodyPr anchor="b">
            <a:normAutofit/>
          </a:bodyPr>
          <a:lstStyle>
            <a:lvl1pPr>
              <a:defRPr sz="3200"/>
            </a:lvl1pPr>
          </a:lstStyle>
          <a:p>
            <a:r>
              <a:rPr lang="es-ES"/>
              <a:t>Haga clic para modificar el estilo de título del patrón</a:t>
            </a:r>
            <a:endParaRPr lang="en-US" dirty="0"/>
          </a:p>
        </p:txBody>
      </p:sp>
      <p:sp>
        <p:nvSpPr>
          <p:cNvPr id="3" name="Picture Placeholder 2"/>
          <p:cNvSpPr>
            <a:spLocks noGrp="1" noChangeAspect="1"/>
          </p:cNvSpPr>
          <p:nvPr>
            <p:ph type="pic" idx="1"/>
          </p:nvPr>
        </p:nvSpPr>
        <p:spPr>
          <a:xfrm>
            <a:off x="1141411" y="606426"/>
            <a:ext cx="9912354" cy="3299778"/>
          </a:xfrm>
          <a:prstGeom prst="round2DiagRect">
            <a:avLst>
              <a:gd name="adj1" fmla="val 4860"/>
              <a:gd name="adj2" fmla="val 0"/>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3200"/>
            </a:lvl1pPr>
          </a:lstStyle>
          <a:p>
            <a:pPr marL="0" lvl="0" indent="0">
              <a:buNone/>
            </a:pPr>
            <a:r>
              <a:rPr lang="es-ES"/>
              <a:t>Haga clic en el icono para agregar una imagen</a:t>
            </a:r>
            <a:endParaRPr lang="en-US" dirty="0"/>
          </a:p>
        </p:txBody>
      </p:sp>
      <p:sp>
        <p:nvSpPr>
          <p:cNvPr id="4" name="Text Placeholder 3"/>
          <p:cNvSpPr>
            <a:spLocks noGrp="1"/>
          </p:cNvSpPr>
          <p:nvPr>
            <p:ph type="body" sz="half" idx="2"/>
          </p:nvPr>
        </p:nvSpPr>
        <p:spPr>
          <a:xfrm>
            <a:off x="1141364" y="5124020"/>
            <a:ext cx="9910859" cy="682472"/>
          </a:xfrm>
        </p:spPr>
        <p:txBody>
          <a:bodyP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Date Placeholder 4"/>
          <p:cNvSpPr>
            <a:spLocks noGrp="1"/>
          </p:cNvSpPr>
          <p:nvPr>
            <p:ph type="dt" sz="half" idx="10"/>
          </p:nvPr>
        </p:nvSpPr>
        <p:spPr/>
        <p:txBody>
          <a:bodyPr/>
          <a:lstStyle/>
          <a:p>
            <a:fld id="{AF252CBC-CCAF-4435-91BB-DA7B9795F359}" type="datetime1">
              <a:rPr lang="en-US" smtClean="0"/>
              <a:t>12/5/2019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‹Nº›</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ítulo y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1141456" y="609600"/>
            <a:ext cx="9905955" cy="3429000"/>
          </a:xfrm>
        </p:spPr>
        <p:txBody>
          <a:bodyPr anchor="ctr">
            <a:normAutofit/>
          </a:bodyPr>
          <a:lstStyle>
            <a:lvl1pPr>
              <a:defRPr sz="3600"/>
            </a:lvl1pPr>
          </a:lstStyle>
          <a:p>
            <a:r>
              <a:rPr lang="es-ES"/>
              <a:t>Haga clic para modificar el estilo de título del patrón</a:t>
            </a:r>
            <a:endParaRPr lang="en-US" dirty="0"/>
          </a:p>
        </p:txBody>
      </p:sp>
      <p:sp>
        <p:nvSpPr>
          <p:cNvPr id="4" name="Text Placeholder 3"/>
          <p:cNvSpPr>
            <a:spLocks noGrp="1"/>
          </p:cNvSpPr>
          <p:nvPr>
            <p:ph type="body" sz="half" idx="2"/>
          </p:nvPr>
        </p:nvSpPr>
        <p:spPr>
          <a:xfrm>
            <a:off x="1141410" y="4419599"/>
            <a:ext cx="9904459" cy="1371599"/>
          </a:xfrm>
        </p:spPr>
        <p:txBody>
          <a:bodyPr anchor="ct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Date Placeholder 4"/>
          <p:cNvSpPr>
            <a:spLocks noGrp="1"/>
          </p:cNvSpPr>
          <p:nvPr>
            <p:ph type="dt" sz="half" idx="10"/>
          </p:nvPr>
        </p:nvSpPr>
        <p:spPr/>
        <p:txBody>
          <a:bodyPr/>
          <a:lstStyle/>
          <a:p>
            <a:fld id="{5B54F20F-E1A8-44D8-8600-846B4EBB3CE0}" type="datetime1">
              <a:rPr lang="en-US" smtClean="0"/>
              <a:t>12/5/2019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‹Nº›</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ita con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1446212" y="609599"/>
            <a:ext cx="9302752" cy="2748429"/>
          </a:xfrm>
        </p:spPr>
        <p:txBody>
          <a:bodyPr anchor="ctr">
            <a:normAutofit/>
          </a:bodyPr>
          <a:lstStyle>
            <a:lvl1pPr>
              <a:defRPr sz="3600"/>
            </a:lvl1pPr>
          </a:lstStyle>
          <a:p>
            <a:r>
              <a:rPr lang="es-ES"/>
              <a:t>Haga clic para modificar el estilo de título del patrón</a:t>
            </a:r>
            <a:endParaRPr lang="en-US" dirty="0"/>
          </a:p>
        </p:txBody>
      </p:sp>
      <p:sp>
        <p:nvSpPr>
          <p:cNvPr id="12" name="Text Placeholder 3"/>
          <p:cNvSpPr>
            <a:spLocks noGrp="1"/>
          </p:cNvSpPr>
          <p:nvPr>
            <p:ph type="body" sz="half" idx="13"/>
          </p:nvPr>
        </p:nvSpPr>
        <p:spPr>
          <a:xfrm>
            <a:off x="1720644" y="3365557"/>
            <a:ext cx="8752299" cy="54896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4" name="Text Placeholder 3"/>
          <p:cNvSpPr>
            <a:spLocks noGrp="1"/>
          </p:cNvSpPr>
          <p:nvPr>
            <p:ph type="body" sz="half" idx="2"/>
          </p:nvPr>
        </p:nvSpPr>
        <p:spPr>
          <a:xfrm>
            <a:off x="1141411" y="4309919"/>
            <a:ext cx="9906002" cy="1489496"/>
          </a:xfrm>
        </p:spPr>
        <p:txBody>
          <a:bodyPr anchor="ct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Date Placeholder 4"/>
          <p:cNvSpPr>
            <a:spLocks noGrp="1"/>
          </p:cNvSpPr>
          <p:nvPr>
            <p:ph type="dt" sz="half" idx="10"/>
          </p:nvPr>
        </p:nvSpPr>
        <p:spPr/>
        <p:txBody>
          <a:bodyPr/>
          <a:lstStyle/>
          <a:p>
            <a:fld id="{14EDC580-CF1E-4C36-829C-9791F20EF09F}" type="datetime1">
              <a:rPr lang="en-US" smtClean="0"/>
              <a:t>12/5/2019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‹Nº›</a:t>
            </a:fld>
            <a:endParaRPr lang="en-US" dirty="0"/>
          </a:p>
        </p:txBody>
      </p:sp>
      <p:sp>
        <p:nvSpPr>
          <p:cNvPr id="60" name="TextBox 59"/>
          <p:cNvSpPr txBox="1"/>
          <p:nvPr/>
        </p:nvSpPr>
        <p:spPr>
          <a:xfrm>
            <a:off x="903512" y="73239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Trebuchet MS"/>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61" name="TextBox 60"/>
          <p:cNvSpPr txBox="1"/>
          <p:nvPr/>
        </p:nvSpPr>
        <p:spPr>
          <a:xfrm>
            <a:off x="10537370" y="2764972"/>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Trebuchet MS"/>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Tarjeta de nombre">
    <p:spTree>
      <p:nvGrpSpPr>
        <p:cNvPr id="1" name=""/>
        <p:cNvGrpSpPr/>
        <p:nvPr/>
      </p:nvGrpSpPr>
      <p:grpSpPr>
        <a:xfrm>
          <a:off x="0" y="0"/>
          <a:ext cx="0" cy="0"/>
          <a:chOff x="0" y="0"/>
          <a:chExt cx="0" cy="0"/>
        </a:xfrm>
      </p:grpSpPr>
      <p:sp>
        <p:nvSpPr>
          <p:cNvPr id="2" name="Title 1"/>
          <p:cNvSpPr>
            <a:spLocks noGrp="1"/>
          </p:cNvSpPr>
          <p:nvPr>
            <p:ph type="title"/>
          </p:nvPr>
        </p:nvSpPr>
        <p:spPr>
          <a:xfrm>
            <a:off x="1141410" y="2134041"/>
            <a:ext cx="9906001" cy="2511835"/>
          </a:xfrm>
        </p:spPr>
        <p:txBody>
          <a:bodyPr anchor="b">
            <a:normAutofit/>
          </a:bodyPr>
          <a:lstStyle>
            <a:lvl1pPr>
              <a:defRPr sz="3600"/>
            </a:lvl1pPr>
          </a:lstStyle>
          <a:p>
            <a:r>
              <a:rPr lang="es-ES"/>
              <a:t>Haga clic para modificar el estilo de título del patrón</a:t>
            </a:r>
            <a:endParaRPr lang="en-US" dirty="0"/>
          </a:p>
        </p:txBody>
      </p:sp>
      <p:sp>
        <p:nvSpPr>
          <p:cNvPr id="4" name="Text Placeholder 3"/>
          <p:cNvSpPr>
            <a:spLocks noGrp="1"/>
          </p:cNvSpPr>
          <p:nvPr>
            <p:ph type="body" sz="half" idx="2"/>
          </p:nvPr>
        </p:nvSpPr>
        <p:spPr>
          <a:xfrm>
            <a:off x="1141364" y="4657655"/>
            <a:ext cx="9904505" cy="1140644"/>
          </a:xfrm>
        </p:spPr>
        <p:txBody>
          <a:bodyPr anchor="t">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Date Placeholder 4"/>
          <p:cNvSpPr>
            <a:spLocks noGrp="1"/>
          </p:cNvSpPr>
          <p:nvPr>
            <p:ph type="dt" sz="half" idx="10"/>
          </p:nvPr>
        </p:nvSpPr>
        <p:spPr/>
        <p:txBody>
          <a:bodyPr/>
          <a:lstStyle/>
          <a:p>
            <a:fld id="{8036EC2F-2F21-4127-A77E-51666B3C1BEB}" type="datetime1">
              <a:rPr lang="en-US" smtClean="0"/>
              <a:t>12/5/2019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‹Nº›</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Columna 3">
    <p:spTree>
      <p:nvGrpSpPr>
        <p:cNvPr id="1" name=""/>
        <p:cNvGrpSpPr/>
        <p:nvPr/>
      </p:nvGrpSpPr>
      <p:grpSpPr>
        <a:xfrm>
          <a:off x="0" y="0"/>
          <a:ext cx="0" cy="0"/>
          <a:chOff x="0" y="0"/>
          <a:chExt cx="0" cy="0"/>
        </a:xfrm>
      </p:grpSpPr>
      <p:sp>
        <p:nvSpPr>
          <p:cNvPr id="15" name="Title 1"/>
          <p:cNvSpPr>
            <a:spLocks noGrp="1"/>
          </p:cNvSpPr>
          <p:nvPr>
            <p:ph type="title"/>
          </p:nvPr>
        </p:nvSpPr>
        <p:spPr>
          <a:xfrm>
            <a:off x="1141413" y="609600"/>
            <a:ext cx="9905998" cy="1905000"/>
          </a:xfrm>
        </p:spPr>
        <p:txBody>
          <a:bodyPr/>
          <a:lstStyle/>
          <a:p>
            <a:r>
              <a:rPr lang="es-ES"/>
              <a:t>Haga clic para modificar el estilo de título del patrón</a:t>
            </a:r>
            <a:endParaRPr lang="en-US" dirty="0"/>
          </a:p>
        </p:txBody>
      </p:sp>
      <p:sp>
        <p:nvSpPr>
          <p:cNvPr id="7" name="Text Placeholder 2"/>
          <p:cNvSpPr>
            <a:spLocks noGrp="1"/>
          </p:cNvSpPr>
          <p:nvPr>
            <p:ph type="body" idx="1"/>
          </p:nvPr>
        </p:nvSpPr>
        <p:spPr>
          <a:xfrm>
            <a:off x="1141410" y="2674463"/>
            <a:ext cx="3196899"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8" name="Text Placeholder 3"/>
          <p:cNvSpPr>
            <a:spLocks noGrp="1"/>
          </p:cNvSpPr>
          <p:nvPr>
            <p:ph type="body" sz="half" idx="15"/>
          </p:nvPr>
        </p:nvSpPr>
        <p:spPr>
          <a:xfrm>
            <a:off x="1127918" y="3360263"/>
            <a:ext cx="3208735"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sp>
        <p:nvSpPr>
          <p:cNvPr id="9" name="Text Placeholder 4"/>
          <p:cNvSpPr>
            <a:spLocks noGrp="1"/>
          </p:cNvSpPr>
          <p:nvPr>
            <p:ph type="body" sz="quarter" idx="3"/>
          </p:nvPr>
        </p:nvSpPr>
        <p:spPr>
          <a:xfrm>
            <a:off x="4514766" y="2677635"/>
            <a:ext cx="3184385"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10" name="Text Placeholder 3"/>
          <p:cNvSpPr>
            <a:spLocks noGrp="1"/>
          </p:cNvSpPr>
          <p:nvPr>
            <p:ph type="body" sz="half" idx="16"/>
          </p:nvPr>
        </p:nvSpPr>
        <p:spPr>
          <a:xfrm>
            <a:off x="4504213" y="3363435"/>
            <a:ext cx="3195830"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sp>
        <p:nvSpPr>
          <p:cNvPr id="11" name="Text Placeholder 4"/>
          <p:cNvSpPr>
            <a:spLocks noGrp="1"/>
          </p:cNvSpPr>
          <p:nvPr>
            <p:ph type="body" sz="quarter" idx="13"/>
          </p:nvPr>
        </p:nvSpPr>
        <p:spPr>
          <a:xfrm>
            <a:off x="7852442" y="2674463"/>
            <a:ext cx="3194968"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12" name="Text Placeholder 3"/>
          <p:cNvSpPr>
            <a:spLocks noGrp="1"/>
          </p:cNvSpPr>
          <p:nvPr>
            <p:ph type="body" sz="half" idx="17"/>
          </p:nvPr>
        </p:nvSpPr>
        <p:spPr>
          <a:xfrm>
            <a:off x="7852442" y="3360263"/>
            <a:ext cx="3194968"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sp>
        <p:nvSpPr>
          <p:cNvPr id="3" name="Date Placeholder 2"/>
          <p:cNvSpPr>
            <a:spLocks noGrp="1"/>
          </p:cNvSpPr>
          <p:nvPr>
            <p:ph type="dt" sz="half" idx="10"/>
          </p:nvPr>
        </p:nvSpPr>
        <p:spPr/>
        <p:txBody>
          <a:bodyPr/>
          <a:lstStyle/>
          <a:p>
            <a:fld id="{2FDDB08E-669C-411D-8367-6F886AA9AA3C}" type="datetime1">
              <a:rPr lang="en-US" smtClean="0"/>
              <a:t>12/5/2019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‹Nº›</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Columna de imagen 3">
    <p:spTree>
      <p:nvGrpSpPr>
        <p:cNvPr id="1" name=""/>
        <p:cNvGrpSpPr/>
        <p:nvPr/>
      </p:nvGrpSpPr>
      <p:grpSpPr>
        <a:xfrm>
          <a:off x="0" y="0"/>
          <a:ext cx="0" cy="0"/>
          <a:chOff x="0" y="0"/>
          <a:chExt cx="0" cy="0"/>
        </a:xfrm>
      </p:grpSpPr>
      <p:sp>
        <p:nvSpPr>
          <p:cNvPr id="30" name="Title 1"/>
          <p:cNvSpPr>
            <a:spLocks noGrp="1"/>
          </p:cNvSpPr>
          <p:nvPr>
            <p:ph type="title"/>
          </p:nvPr>
        </p:nvSpPr>
        <p:spPr>
          <a:xfrm>
            <a:off x="1141411" y="609600"/>
            <a:ext cx="9905999" cy="1905000"/>
          </a:xfrm>
        </p:spPr>
        <p:txBody>
          <a:bodyPr/>
          <a:lstStyle/>
          <a:p>
            <a:r>
              <a:rPr lang="es-ES"/>
              <a:t>Haga clic para modificar el estilo de título del patrón</a:t>
            </a:r>
            <a:endParaRPr lang="en-US" dirty="0"/>
          </a:p>
        </p:txBody>
      </p:sp>
      <p:sp>
        <p:nvSpPr>
          <p:cNvPr id="19" name="Text Placeholder 2"/>
          <p:cNvSpPr>
            <a:spLocks noGrp="1"/>
          </p:cNvSpPr>
          <p:nvPr>
            <p:ph type="body" idx="1"/>
          </p:nvPr>
        </p:nvSpPr>
        <p:spPr>
          <a:xfrm>
            <a:off x="1141413" y="4404596"/>
            <a:ext cx="3195240"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20" name="Picture Placeholder 2"/>
          <p:cNvSpPr>
            <a:spLocks noGrp="1" noChangeAspect="1"/>
          </p:cNvSpPr>
          <p:nvPr>
            <p:ph type="pic" idx="15"/>
          </p:nvPr>
        </p:nvSpPr>
        <p:spPr>
          <a:xfrm>
            <a:off x="1141413" y="2666998"/>
            <a:ext cx="3195240"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es-ES"/>
              <a:t>Haga clic en el icono para agregar una imagen</a:t>
            </a:r>
            <a:endParaRPr lang="en-US" dirty="0"/>
          </a:p>
        </p:txBody>
      </p:sp>
      <p:sp>
        <p:nvSpPr>
          <p:cNvPr id="21" name="Text Placeholder 3"/>
          <p:cNvSpPr>
            <a:spLocks noGrp="1"/>
          </p:cNvSpPr>
          <p:nvPr>
            <p:ph type="body" sz="half" idx="18"/>
          </p:nvPr>
        </p:nvSpPr>
        <p:spPr>
          <a:xfrm>
            <a:off x="1141413" y="4980858"/>
            <a:ext cx="3195240" cy="81784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sp>
        <p:nvSpPr>
          <p:cNvPr id="22" name="Text Placeholder 4"/>
          <p:cNvSpPr>
            <a:spLocks noGrp="1"/>
          </p:cNvSpPr>
          <p:nvPr>
            <p:ph type="body" sz="quarter" idx="3"/>
          </p:nvPr>
        </p:nvSpPr>
        <p:spPr>
          <a:xfrm>
            <a:off x="4489053" y="4404596"/>
            <a:ext cx="3200400"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23" name="Picture Placeholder 2"/>
          <p:cNvSpPr>
            <a:spLocks noGrp="1" noChangeAspect="1"/>
          </p:cNvSpPr>
          <p:nvPr>
            <p:ph type="pic" idx="21"/>
          </p:nvPr>
        </p:nvSpPr>
        <p:spPr>
          <a:xfrm>
            <a:off x="4489053" y="2666998"/>
            <a:ext cx="3198940"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es-ES"/>
              <a:t>Haga clic en el icono para agregar una imagen</a:t>
            </a:r>
            <a:endParaRPr lang="en-US" dirty="0"/>
          </a:p>
        </p:txBody>
      </p:sp>
      <p:sp>
        <p:nvSpPr>
          <p:cNvPr id="24" name="Text Placeholder 3"/>
          <p:cNvSpPr>
            <a:spLocks noGrp="1"/>
          </p:cNvSpPr>
          <p:nvPr>
            <p:ph type="body" sz="half" idx="19"/>
          </p:nvPr>
        </p:nvSpPr>
        <p:spPr>
          <a:xfrm>
            <a:off x="4487593" y="4980857"/>
            <a:ext cx="3200400" cy="81034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sp>
        <p:nvSpPr>
          <p:cNvPr id="25" name="Text Placeholder 4"/>
          <p:cNvSpPr>
            <a:spLocks noGrp="1"/>
          </p:cNvSpPr>
          <p:nvPr>
            <p:ph type="body" sz="quarter" idx="13"/>
          </p:nvPr>
        </p:nvSpPr>
        <p:spPr>
          <a:xfrm>
            <a:off x="7852567" y="4404595"/>
            <a:ext cx="3190741"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26" name="Picture Placeholder 2"/>
          <p:cNvSpPr>
            <a:spLocks noGrp="1" noChangeAspect="1"/>
          </p:cNvSpPr>
          <p:nvPr>
            <p:ph type="pic" idx="22"/>
          </p:nvPr>
        </p:nvSpPr>
        <p:spPr>
          <a:xfrm>
            <a:off x="7852442" y="2666998"/>
            <a:ext cx="3194969"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es-ES"/>
              <a:t>Haga clic en el icono para agregar una imagen</a:t>
            </a:r>
            <a:endParaRPr lang="en-US" dirty="0"/>
          </a:p>
        </p:txBody>
      </p:sp>
      <p:sp>
        <p:nvSpPr>
          <p:cNvPr id="27" name="Text Placeholder 3"/>
          <p:cNvSpPr>
            <a:spLocks noGrp="1"/>
          </p:cNvSpPr>
          <p:nvPr>
            <p:ph type="body" sz="half" idx="20"/>
          </p:nvPr>
        </p:nvSpPr>
        <p:spPr>
          <a:xfrm>
            <a:off x="7852442" y="4980854"/>
            <a:ext cx="3194968" cy="810345"/>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sp>
        <p:nvSpPr>
          <p:cNvPr id="3" name="Date Placeholder 2"/>
          <p:cNvSpPr>
            <a:spLocks noGrp="1"/>
          </p:cNvSpPr>
          <p:nvPr>
            <p:ph type="dt" sz="half" idx="10"/>
          </p:nvPr>
        </p:nvSpPr>
        <p:spPr/>
        <p:txBody>
          <a:bodyPr/>
          <a:lstStyle/>
          <a:p>
            <a:fld id="{59E02A6A-F747-47C9-A046-4D1F2F4921D6}" type="datetime1">
              <a:rPr lang="en-US" smtClean="0"/>
              <a:t>12/5/2019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‹Nº›</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ncho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65FA849C-8DE0-4941-9AA3-38518D54EE58}" type="datetime1">
              <a:rPr lang="en-US" smtClean="0"/>
              <a:t>12/5/2019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‹Nº›</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042400" y="609599"/>
            <a:ext cx="2005011" cy="5181601"/>
          </a:xfrm>
        </p:spPr>
        <p:txBody>
          <a:bodyPr vert="eaVert"/>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a:xfrm>
            <a:off x="1141410" y="609599"/>
            <a:ext cx="7748590" cy="5181601"/>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045EB1DC-0C84-4527-9D0C-40E395DEEBAE}" type="datetime1">
              <a:rPr lang="en-US" smtClean="0"/>
              <a:t>12/5/2019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‹Nº›</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B3E43286-F3B9-4702-9033-4812794DBFD2}" type="datetime1">
              <a:rPr lang="en-US" smtClean="0"/>
              <a:t>12/5/2019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‹Nº›</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1141411" y="1419226"/>
            <a:ext cx="9906000" cy="2852737"/>
          </a:xfrm>
        </p:spPr>
        <p:txBody>
          <a:bodyPr anchor="b">
            <a:normAutofit/>
          </a:bodyPr>
          <a:lstStyle>
            <a:lvl1pPr>
              <a:defRPr sz="3600"/>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1141411" y="4424362"/>
            <a:ext cx="9906000" cy="1374776"/>
          </a:xfrm>
        </p:spPr>
        <p:txBody>
          <a:bodyPr>
            <a:normAutofit/>
          </a:bodyPr>
          <a:lstStyle>
            <a:lvl1pPr marL="0" indent="0">
              <a:buNone/>
              <a:defRPr sz="1800" cap="all" baseline="0">
                <a:solidFill>
                  <a:schemeClr val="tx1">
                    <a:tint val="75000"/>
                  </a:schemeClr>
                </a:solidFill>
              </a:defRPr>
            </a:lvl1pPr>
            <a:lvl2pPr marL="457200" indent="0">
              <a:buNone/>
              <a:defRPr sz="18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Haga clic para modificar los estilos de texto del patrón</a:t>
            </a:r>
          </a:p>
        </p:txBody>
      </p:sp>
      <p:sp>
        <p:nvSpPr>
          <p:cNvPr id="4" name="Date Placeholder 3"/>
          <p:cNvSpPr>
            <a:spLocks noGrp="1"/>
          </p:cNvSpPr>
          <p:nvPr>
            <p:ph type="dt" sz="half" idx="10"/>
          </p:nvPr>
        </p:nvSpPr>
        <p:spPr/>
        <p:txBody>
          <a:bodyPr/>
          <a:lstStyle/>
          <a:p>
            <a:fld id="{857A0BCC-B63F-4951-8D1C-BF4CC30BA9D2}" type="datetime1">
              <a:rPr lang="en-US" smtClean="0"/>
              <a:t>12/5/2019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‹Nº›</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sz="half" idx="1"/>
          </p:nvPr>
        </p:nvSpPr>
        <p:spPr>
          <a:xfrm>
            <a:off x="1141410" y="2249486"/>
            <a:ext cx="4878389" cy="3541714"/>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Content Placeholder 3"/>
          <p:cNvSpPr>
            <a:spLocks noGrp="1"/>
          </p:cNvSpPr>
          <p:nvPr>
            <p:ph sz="half" idx="2"/>
          </p:nvPr>
        </p:nvSpPr>
        <p:spPr>
          <a:xfrm>
            <a:off x="6172200" y="2249486"/>
            <a:ext cx="4875211" cy="3541714"/>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Date Placeholder 4"/>
          <p:cNvSpPr>
            <a:spLocks noGrp="1"/>
          </p:cNvSpPr>
          <p:nvPr>
            <p:ph type="dt" sz="half" idx="10"/>
          </p:nvPr>
        </p:nvSpPr>
        <p:spPr/>
        <p:txBody>
          <a:bodyPr/>
          <a:lstStyle/>
          <a:p>
            <a:fld id="{E7B8CFC6-3C91-4C8F-806D-EDFDC978D789}" type="datetime1">
              <a:rPr lang="en-US" smtClean="0"/>
              <a:t>12/5/2019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‹Nº›</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a:xfrm>
            <a:off x="1141411" y="619126"/>
            <a:ext cx="9906000" cy="1477961"/>
          </a:xfrm>
        </p:spPr>
        <p:txBody>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1370019" y="2249486"/>
            <a:ext cx="4649783" cy="823912"/>
          </a:xfrm>
        </p:spPr>
        <p:txBody>
          <a:bodyPr anchor="b"/>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Content Placeholder 3"/>
          <p:cNvSpPr>
            <a:spLocks noGrp="1"/>
          </p:cNvSpPr>
          <p:nvPr>
            <p:ph sz="half" idx="2"/>
          </p:nvPr>
        </p:nvSpPr>
        <p:spPr>
          <a:xfrm>
            <a:off x="1141410" y="3073397"/>
            <a:ext cx="4878391" cy="2717801"/>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Text Placeholder 4"/>
          <p:cNvSpPr>
            <a:spLocks noGrp="1"/>
          </p:cNvSpPr>
          <p:nvPr>
            <p:ph type="body" sz="quarter" idx="3"/>
          </p:nvPr>
        </p:nvSpPr>
        <p:spPr>
          <a:xfrm>
            <a:off x="6400808" y="2249485"/>
            <a:ext cx="4646602" cy="823912"/>
          </a:xfrm>
        </p:spPr>
        <p:txBody>
          <a:bodyPr anchor="b"/>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Content Placeholder 5"/>
          <p:cNvSpPr>
            <a:spLocks noGrp="1"/>
          </p:cNvSpPr>
          <p:nvPr>
            <p:ph sz="quarter" idx="4"/>
          </p:nvPr>
        </p:nvSpPr>
        <p:spPr>
          <a:xfrm>
            <a:off x="6172200" y="3073397"/>
            <a:ext cx="4875210" cy="2717801"/>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7" name="Date Placeholder 6"/>
          <p:cNvSpPr>
            <a:spLocks noGrp="1"/>
          </p:cNvSpPr>
          <p:nvPr>
            <p:ph type="dt" sz="half" idx="10"/>
          </p:nvPr>
        </p:nvSpPr>
        <p:spPr/>
        <p:txBody>
          <a:bodyPr/>
          <a:lstStyle/>
          <a:p>
            <a:fld id="{B7A3C3C3-8E14-45AB-BF6D-AB3F71AA406C}" type="datetime1">
              <a:rPr lang="en-US" smtClean="0"/>
              <a:t>12/5/2019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dirty="0"/>
              <a:t>‹Nº›</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Date Placeholder 2"/>
          <p:cNvSpPr>
            <a:spLocks noGrp="1"/>
          </p:cNvSpPr>
          <p:nvPr>
            <p:ph type="dt" sz="half" idx="10"/>
          </p:nvPr>
        </p:nvSpPr>
        <p:spPr/>
        <p:txBody>
          <a:bodyPr/>
          <a:lstStyle/>
          <a:p>
            <a:fld id="{4F1D755C-FD4E-48A7-ACE0-298844BC4EEE}" type="datetime1">
              <a:rPr lang="en-US" smtClean="0"/>
              <a:t>12/5/2019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‹Nº›</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F307143-891B-4886-989C-E8608DC33396}" type="datetime1">
              <a:rPr lang="en-US" smtClean="0"/>
              <a:t>12/5/2019</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dirty="0"/>
              <a:t>‹Nº›</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1146705" y="609601"/>
            <a:ext cx="3856037" cy="1639884"/>
          </a:xfrm>
        </p:spPr>
        <p:txBody>
          <a:bodyPr anchor="b"/>
          <a:lstStyle>
            <a:lvl1pPr>
              <a:defRPr sz="3200"/>
            </a:lvl1pPr>
          </a:lstStyle>
          <a:p>
            <a:r>
              <a:rPr lang="es-ES"/>
              <a:t>Haga clic para modificar el estilo de título del patrón</a:t>
            </a:r>
            <a:endParaRPr lang="en-US" dirty="0"/>
          </a:p>
        </p:txBody>
      </p:sp>
      <p:sp>
        <p:nvSpPr>
          <p:cNvPr id="3" name="Content Placeholder 2"/>
          <p:cNvSpPr>
            <a:spLocks noGrp="1"/>
          </p:cNvSpPr>
          <p:nvPr>
            <p:ph idx="1"/>
          </p:nvPr>
        </p:nvSpPr>
        <p:spPr>
          <a:xfrm>
            <a:off x="5156200" y="592666"/>
            <a:ext cx="5891209" cy="5198534"/>
          </a:xfrm>
        </p:spPr>
        <p:txBody>
          <a:bodyPr anchor="ct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Text Placeholder 3"/>
          <p:cNvSpPr>
            <a:spLocks noGrp="1"/>
          </p:cNvSpPr>
          <p:nvPr>
            <p:ph type="body" sz="half" idx="2"/>
          </p:nvPr>
        </p:nvSpPr>
        <p:spPr>
          <a:xfrm>
            <a:off x="1146705" y="2249486"/>
            <a:ext cx="3856037" cy="354171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Date Placeholder 4"/>
          <p:cNvSpPr>
            <a:spLocks noGrp="1"/>
          </p:cNvSpPr>
          <p:nvPr>
            <p:ph type="dt" sz="half" idx="10"/>
          </p:nvPr>
        </p:nvSpPr>
        <p:spPr/>
        <p:txBody>
          <a:bodyPr/>
          <a:lstStyle/>
          <a:p>
            <a:fld id="{E6BA4575-5671-4BEF-95C9-BF48C0FC5BD6}" type="datetime1">
              <a:rPr lang="en-US" smtClean="0"/>
              <a:t>12/5/2019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‹Nº›</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1141413" y="609600"/>
            <a:ext cx="5934508" cy="1639886"/>
          </a:xfrm>
        </p:spPr>
        <p:txBody>
          <a:bodyPr anchor="b"/>
          <a:lstStyle>
            <a:lvl1pPr>
              <a:defRPr sz="3200"/>
            </a:lvl1pPr>
          </a:lstStyle>
          <a:p>
            <a:r>
              <a:rPr lang="es-ES"/>
              <a:t>Haga clic para modificar el estilo de título del patrón</a:t>
            </a:r>
            <a:endParaRPr lang="en-US" dirty="0"/>
          </a:p>
        </p:txBody>
      </p:sp>
      <p:sp>
        <p:nvSpPr>
          <p:cNvPr id="3" name="Picture Placeholder 2"/>
          <p:cNvSpPr>
            <a:spLocks noGrp="1" noChangeAspect="1"/>
          </p:cNvSpPr>
          <p:nvPr>
            <p:ph type="pic" idx="1"/>
          </p:nvPr>
        </p:nvSpPr>
        <p:spPr>
          <a:xfrm>
            <a:off x="7380721" y="609601"/>
            <a:ext cx="3666690" cy="5181599"/>
          </a:xfrm>
          <a:prstGeom prst="round2DiagRect">
            <a:avLst>
              <a:gd name="adj1" fmla="val 5608"/>
              <a:gd name="adj2" fmla="val 0"/>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a:t>Haga clic en el icono para agregar una imagen</a:t>
            </a:r>
            <a:endParaRPr lang="en-US" dirty="0"/>
          </a:p>
        </p:txBody>
      </p:sp>
      <p:sp>
        <p:nvSpPr>
          <p:cNvPr id="4" name="Text Placeholder 3"/>
          <p:cNvSpPr>
            <a:spLocks noGrp="1"/>
          </p:cNvSpPr>
          <p:nvPr>
            <p:ph type="body" sz="half" idx="2"/>
          </p:nvPr>
        </p:nvSpPr>
        <p:spPr>
          <a:xfrm>
            <a:off x="1141410" y="2249486"/>
            <a:ext cx="5934511" cy="354171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Date Placeholder 4"/>
          <p:cNvSpPr>
            <a:spLocks noGrp="1"/>
          </p:cNvSpPr>
          <p:nvPr>
            <p:ph type="dt" sz="half" idx="10"/>
          </p:nvPr>
        </p:nvSpPr>
        <p:spPr/>
        <p:txBody>
          <a:bodyPr/>
          <a:lstStyle/>
          <a:p>
            <a:fld id="{420E6EF2-DF72-4AD5-9E55-634FB6990088}" type="datetime1">
              <a:rPr lang="en-US" smtClean="0"/>
              <a:t>12/5/2019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‹Nº›</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7" name="Picture 2" descr="\\DROBO-FS\QuickDrops\JB\PPTX NG\Droplets\LightingOverlay.png"/>
          <p:cNvPicPr>
            <a:picLocks noChangeAspect="1" noChangeArrowheads="1"/>
          </p:cNvPicPr>
          <p:nvPr/>
        </p:nvPicPr>
        <p:blipFill>
          <a:blip r:embed="rId19">
            <a:alphaModFix amt="30000"/>
            <a:duotone>
              <a:prstClr val="black"/>
              <a:schemeClr val="tx2">
                <a:tint val="45000"/>
                <a:satMod val="400000"/>
              </a:schemeClr>
            </a:duotone>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a14="http://schemas.microsoft.com/office/drawing/2010/main" xmlns="">
                <a:solidFill>
                  <a:srgbClr val="FFFFFF"/>
                </a:solidFill>
              </a14:hiddenFill>
            </a:ext>
          </a:extLst>
        </p:spPr>
      </p:pic>
      <p:grpSp>
        <p:nvGrpSpPr>
          <p:cNvPr id="8" name="Group 7"/>
          <p:cNvGrpSpPr/>
          <p:nvPr/>
        </p:nvGrpSpPr>
        <p:grpSpPr>
          <a:xfrm>
            <a:off x="-14288" y="0"/>
            <a:ext cx="12053888" cy="6858001"/>
            <a:chOff x="-14288" y="0"/>
            <a:chExt cx="12053888" cy="6858001"/>
          </a:xfrm>
          <a:gradFill flip="none" rotWithShape="1">
            <a:gsLst>
              <a:gs pos="0">
                <a:schemeClr val="tx2"/>
              </a:gs>
              <a:gs pos="100000">
                <a:schemeClr val="tx2">
                  <a:lumMod val="50000"/>
                </a:schemeClr>
              </a:gs>
            </a:gsLst>
            <a:lin ang="5400000" scaled="0"/>
            <a:tileRect/>
          </a:gradFill>
        </p:grpSpPr>
        <p:grpSp>
          <p:nvGrpSpPr>
            <p:cNvPr id="9" name="Group 8"/>
            <p:cNvGrpSpPr/>
            <p:nvPr/>
          </p:nvGrpSpPr>
          <p:grpSpPr>
            <a:xfrm>
              <a:off x="-14288" y="0"/>
              <a:ext cx="1220788" cy="6858001"/>
              <a:chOff x="-14288" y="0"/>
              <a:chExt cx="1220788" cy="6858001"/>
            </a:xfrm>
            <a:grpFill/>
          </p:grpSpPr>
          <p:sp>
            <p:nvSpPr>
              <p:cNvPr id="21" name="Rectangle 5"/>
              <p:cNvSpPr>
                <a:spLocks noChangeArrowheads="1"/>
              </p:cNvSpPr>
              <p:nvPr/>
            </p:nvSpPr>
            <p:spPr bwMode="auto">
              <a:xfrm>
                <a:off x="114300" y="4763"/>
                <a:ext cx="23813" cy="2181225"/>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22" name="Freeform 6"/>
              <p:cNvSpPr>
                <a:spLocks noEditPoints="1"/>
              </p:cNvSpPr>
              <p:nvPr/>
            </p:nvSpPr>
            <p:spPr bwMode="auto">
              <a:xfrm>
                <a:off x="33337"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3" name="Freeform 7"/>
              <p:cNvSpPr>
                <a:spLocks noEditPoints="1"/>
              </p:cNvSpPr>
              <p:nvPr/>
            </p:nvSpPr>
            <p:spPr bwMode="auto">
              <a:xfrm>
                <a:off x="28575"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4" name="Freeform 8"/>
              <p:cNvSpPr/>
              <p:nvPr/>
            </p:nvSpPr>
            <p:spPr bwMode="auto">
              <a:xfrm>
                <a:off x="200025" y="4763"/>
                <a:ext cx="369888" cy="1811338"/>
              </a:xfrm>
              <a:custGeom>
                <a:avLst/>
                <a:gdLst/>
                <a:ahLst/>
                <a:cxnLst/>
                <a:rect l="0" t="0" r="r" b="b"/>
                <a:pathLst>
                  <a:path w="233" h="1141">
                    <a:moveTo>
                      <a:pt x="218" y="1141"/>
                    </a:moveTo>
                    <a:lnTo>
                      <a:pt x="0" y="626"/>
                    </a:lnTo>
                    <a:lnTo>
                      <a:pt x="0" y="0"/>
                    </a:lnTo>
                    <a:lnTo>
                      <a:pt x="15" y="0"/>
                    </a:lnTo>
                    <a:lnTo>
                      <a:pt x="15" y="623"/>
                    </a:lnTo>
                    <a:lnTo>
                      <a:pt x="233" y="1135"/>
                    </a:lnTo>
                    <a:lnTo>
                      <a:pt x="218" y="1141"/>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5" name="Freeform 9"/>
              <p:cNvSpPr>
                <a:spLocks noEditPoints="1"/>
              </p:cNvSpPr>
              <p:nvPr/>
            </p:nvSpPr>
            <p:spPr bwMode="auto">
              <a:xfrm>
                <a:off x="503237" y="1801813"/>
                <a:ext cx="190500" cy="188913"/>
              </a:xfrm>
              <a:custGeom>
                <a:avLst/>
                <a:gdLst/>
                <a:ahLst/>
                <a:cxnLst/>
                <a:rect l="0" t="0" r="r" b="b"/>
                <a:pathLst>
                  <a:path w="40" h="40">
                    <a:moveTo>
                      <a:pt x="20" y="40"/>
                    </a:moveTo>
                    <a:cubicBezTo>
                      <a:pt x="9" y="40"/>
                      <a:pt x="0" y="31"/>
                      <a:pt x="0" y="20"/>
                    </a:cubicBezTo>
                    <a:cubicBezTo>
                      <a:pt x="0" y="9"/>
                      <a:pt x="9" y="0"/>
                      <a:pt x="20" y="0"/>
                    </a:cubicBezTo>
                    <a:cubicBezTo>
                      <a:pt x="33" y="0"/>
                      <a:pt x="40" y="6"/>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9"/>
                      <a:pt x="31"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6" name="Freeform 10"/>
              <p:cNvSpPr/>
              <p:nvPr/>
            </p:nvSpPr>
            <p:spPr bwMode="auto">
              <a:xfrm>
                <a:off x="285750" y="4763"/>
                <a:ext cx="369888" cy="1430338"/>
              </a:xfrm>
              <a:custGeom>
                <a:avLst/>
                <a:gdLst/>
                <a:ahLst/>
                <a:cxnLst/>
                <a:rect l="0" t="0" r="r" b="b"/>
                <a:pathLst>
                  <a:path w="233" h="901">
                    <a:moveTo>
                      <a:pt x="221" y="901"/>
                    </a:moveTo>
                    <a:lnTo>
                      <a:pt x="0" y="383"/>
                    </a:lnTo>
                    <a:lnTo>
                      <a:pt x="0" y="0"/>
                    </a:lnTo>
                    <a:lnTo>
                      <a:pt x="18" y="0"/>
                    </a:lnTo>
                    <a:lnTo>
                      <a:pt x="18" y="380"/>
                    </a:lnTo>
                    <a:lnTo>
                      <a:pt x="233" y="895"/>
                    </a:lnTo>
                    <a:lnTo>
                      <a:pt x="221" y="901"/>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7" name="Freeform 11"/>
              <p:cNvSpPr/>
              <p:nvPr/>
            </p:nvSpPr>
            <p:spPr bwMode="auto">
              <a:xfrm>
                <a:off x="546100"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8" name="Freeform 12"/>
              <p:cNvSpPr>
                <a:spLocks noEditPoints="1"/>
              </p:cNvSpPr>
              <p:nvPr/>
            </p:nvSpPr>
            <p:spPr bwMode="auto">
              <a:xfrm>
                <a:off x="588962" y="1420813"/>
                <a:ext cx="190500" cy="190500"/>
              </a:xfrm>
              <a:custGeom>
                <a:avLst/>
                <a:gdLst/>
                <a:ahLst/>
                <a:cxnLst/>
                <a:rect l="0" t="0" r="r" b="b"/>
                <a:pathLst>
                  <a:path w="40" h="40">
                    <a:moveTo>
                      <a:pt x="20" y="40"/>
                    </a:moveTo>
                    <a:cubicBezTo>
                      <a:pt x="9" y="40"/>
                      <a:pt x="0" y="31"/>
                      <a:pt x="0" y="20"/>
                    </a:cubicBezTo>
                    <a:cubicBezTo>
                      <a:pt x="0" y="9"/>
                      <a:pt x="9" y="0"/>
                      <a:pt x="20" y="0"/>
                    </a:cubicBezTo>
                    <a:cubicBezTo>
                      <a:pt x="33" y="0"/>
                      <a:pt x="40" y="7"/>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9"/>
                      <a:pt x="31"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9" name="Freeform 13"/>
              <p:cNvSpPr>
                <a:spLocks noEditPoints="1"/>
              </p:cNvSpPr>
              <p:nvPr/>
            </p:nvSpPr>
            <p:spPr bwMode="auto">
              <a:xfrm>
                <a:off x="588962"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0" name="Freeform 14"/>
              <p:cNvSpPr/>
              <p:nvPr/>
            </p:nvSpPr>
            <p:spPr bwMode="auto">
              <a:xfrm>
                <a:off x="641350" y="0"/>
                <a:ext cx="422275" cy="527050"/>
              </a:xfrm>
              <a:custGeom>
                <a:avLst/>
                <a:gdLst/>
                <a:ahLst/>
                <a:cxnLst/>
                <a:rect l="0" t="0" r="r" b="b"/>
                <a:pathLst>
                  <a:path w="266" h="332">
                    <a:moveTo>
                      <a:pt x="257" y="332"/>
                    </a:moveTo>
                    <a:lnTo>
                      <a:pt x="48" y="123"/>
                    </a:lnTo>
                    <a:lnTo>
                      <a:pt x="0" y="6"/>
                    </a:lnTo>
                    <a:lnTo>
                      <a:pt x="15" y="0"/>
                    </a:lnTo>
                    <a:lnTo>
                      <a:pt x="63" y="114"/>
                    </a:lnTo>
                    <a:lnTo>
                      <a:pt x="266" y="320"/>
                    </a:lnTo>
                    <a:lnTo>
                      <a:pt x="257" y="33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1" name="Freeform 15"/>
              <p:cNvSpPr>
                <a:spLocks noEditPoints="1"/>
              </p:cNvSpPr>
              <p:nvPr/>
            </p:nvSpPr>
            <p:spPr bwMode="auto">
              <a:xfrm>
                <a:off x="1020762"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2" name="Line 16"/>
              <p:cNvSpPr>
                <a:spLocks noChangeShapeType="1"/>
              </p:cNvSpPr>
              <p:nvPr/>
            </p:nvSpPr>
            <p:spPr bwMode="auto">
              <a:xfrm>
                <a:off x="-4763" y="9525"/>
                <a:ext cx="0" cy="0"/>
              </a:xfrm>
              <a:prstGeom prst="line">
                <a:avLst/>
              </a:prstGeom>
              <a:grpFill/>
              <a:ln w="15" cap="flat">
                <a:solidFill>
                  <a:srgbClr val="FFFFFF"/>
                </a:solidFill>
                <a:prstDash val="solid"/>
                <a:miter lim="800000"/>
                <a:headEnd/>
                <a:tailEnd/>
              </a:ln>
            </p:spPr>
          </p:sp>
          <p:sp>
            <p:nvSpPr>
              <p:cNvPr id="33" name="Freeform 17"/>
              <p:cNvSpPr/>
              <p:nvPr/>
            </p:nvSpPr>
            <p:spPr bwMode="auto">
              <a:xfrm>
                <a:off x="9525" y="1801813"/>
                <a:ext cx="123825" cy="127000"/>
              </a:xfrm>
              <a:custGeom>
                <a:avLst/>
                <a:gdLst/>
                <a:ahLst/>
                <a:cxnLst/>
                <a:rect l="0" t="0" r="r" b="b"/>
                <a:pathLst>
                  <a:path w="78" h="80">
                    <a:moveTo>
                      <a:pt x="6" y="80"/>
                    </a:moveTo>
                    <a:lnTo>
                      <a:pt x="0" y="71"/>
                    </a:lnTo>
                    <a:lnTo>
                      <a:pt x="69" y="0"/>
                    </a:lnTo>
                    <a:lnTo>
                      <a:pt x="78" y="9"/>
                    </a:lnTo>
                    <a:lnTo>
                      <a:pt x="6" y="8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4" name="Freeform 18"/>
              <p:cNvSpPr/>
              <p:nvPr/>
            </p:nvSpPr>
            <p:spPr bwMode="auto">
              <a:xfrm>
                <a:off x="-9525" y="3549650"/>
                <a:ext cx="147638" cy="481013"/>
              </a:xfrm>
              <a:custGeom>
                <a:avLst/>
                <a:gdLst/>
                <a:ahLst/>
                <a:cxnLst/>
                <a:rect l="0" t="0" r="r" b="b"/>
                <a:pathLst>
                  <a:path w="93" h="303">
                    <a:moveTo>
                      <a:pt x="93" y="303"/>
                    </a:moveTo>
                    <a:lnTo>
                      <a:pt x="78" y="303"/>
                    </a:lnTo>
                    <a:lnTo>
                      <a:pt x="78" y="78"/>
                    </a:lnTo>
                    <a:lnTo>
                      <a:pt x="0" y="12"/>
                    </a:lnTo>
                    <a:lnTo>
                      <a:pt x="12" y="0"/>
                    </a:lnTo>
                    <a:lnTo>
                      <a:pt x="93" y="69"/>
                    </a:lnTo>
                    <a:lnTo>
                      <a:pt x="93" y="303"/>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5" name="Freeform 19"/>
              <p:cNvSpPr/>
              <p:nvPr/>
            </p:nvSpPr>
            <p:spPr bwMode="auto">
              <a:xfrm>
                <a:off x="128587"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6" name="Freeform 20"/>
              <p:cNvSpPr>
                <a:spLocks noEditPoints="1"/>
              </p:cNvSpPr>
              <p:nvPr/>
            </p:nvSpPr>
            <p:spPr bwMode="auto">
              <a:xfrm>
                <a:off x="204787" y="1849438"/>
                <a:ext cx="114300" cy="107950"/>
              </a:xfrm>
              <a:custGeom>
                <a:avLst/>
                <a:gdLst/>
                <a:ahLst/>
                <a:cxnLst/>
                <a:rect l="0" t="0" r="r" b="b"/>
                <a:pathLst>
                  <a:path w="24" h="23">
                    <a:moveTo>
                      <a:pt x="12" y="23"/>
                    </a:moveTo>
                    <a:cubicBezTo>
                      <a:pt x="6" y="23"/>
                      <a:pt x="0" y="18"/>
                      <a:pt x="0" y="12"/>
                    </a:cubicBezTo>
                    <a:cubicBezTo>
                      <a:pt x="0" y="5"/>
                      <a:pt x="6" y="0"/>
                      <a:pt x="12" y="0"/>
                    </a:cubicBezTo>
                    <a:cubicBezTo>
                      <a:pt x="18" y="0"/>
                      <a:pt x="24" y="5"/>
                      <a:pt x="24" y="12"/>
                    </a:cubicBezTo>
                    <a:cubicBezTo>
                      <a:pt x="24" y="18"/>
                      <a:pt x="18" y="23"/>
                      <a:pt x="12" y="23"/>
                    </a:cubicBezTo>
                    <a:close/>
                    <a:moveTo>
                      <a:pt x="12" y="4"/>
                    </a:moveTo>
                    <a:cubicBezTo>
                      <a:pt x="8" y="4"/>
                      <a:pt x="4" y="8"/>
                      <a:pt x="4" y="12"/>
                    </a:cubicBezTo>
                    <a:cubicBezTo>
                      <a:pt x="4" y="16"/>
                      <a:pt x="8" y="19"/>
                      <a:pt x="12" y="19"/>
                    </a:cubicBezTo>
                    <a:cubicBezTo>
                      <a:pt x="16" y="19"/>
                      <a:pt x="20" y="16"/>
                      <a:pt x="20" y="12"/>
                    </a:cubicBezTo>
                    <a:cubicBezTo>
                      <a:pt x="20" y="8"/>
                      <a:pt x="16" y="4"/>
                      <a:pt x="12"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7" name="Rectangle 21"/>
              <p:cNvSpPr>
                <a:spLocks noChangeArrowheads="1"/>
              </p:cNvSpPr>
              <p:nvPr/>
            </p:nvSpPr>
            <p:spPr bwMode="auto">
              <a:xfrm>
                <a:off x="133350" y="4662488"/>
                <a:ext cx="23813" cy="2181225"/>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38" name="Freeform 22"/>
              <p:cNvSpPr/>
              <p:nvPr/>
            </p:nvSpPr>
            <p:spPr bwMode="auto">
              <a:xfrm>
                <a:off x="223837" y="5041900"/>
                <a:ext cx="369888" cy="1801813"/>
              </a:xfrm>
              <a:custGeom>
                <a:avLst/>
                <a:gdLst/>
                <a:ahLst/>
                <a:cxnLst/>
                <a:rect l="0" t="0" r="r" b="b"/>
                <a:pathLst>
                  <a:path w="233" h="1135">
                    <a:moveTo>
                      <a:pt x="15" y="1135"/>
                    </a:moveTo>
                    <a:lnTo>
                      <a:pt x="0" y="1135"/>
                    </a:lnTo>
                    <a:lnTo>
                      <a:pt x="0" y="515"/>
                    </a:lnTo>
                    <a:lnTo>
                      <a:pt x="0" y="512"/>
                    </a:lnTo>
                    <a:lnTo>
                      <a:pt x="218" y="0"/>
                    </a:lnTo>
                    <a:lnTo>
                      <a:pt x="233" y="6"/>
                    </a:lnTo>
                    <a:lnTo>
                      <a:pt x="15" y="518"/>
                    </a:lnTo>
                    <a:lnTo>
                      <a:pt x="15" y="113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9" name="Freeform 23"/>
              <p:cNvSpPr>
                <a:spLocks noEditPoints="1"/>
              </p:cNvSpPr>
              <p:nvPr/>
            </p:nvSpPr>
            <p:spPr bwMode="auto">
              <a:xfrm>
                <a:off x="52387"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0" name="Freeform 24"/>
              <p:cNvSpPr/>
              <p:nvPr/>
            </p:nvSpPr>
            <p:spPr bwMode="auto">
              <a:xfrm>
                <a:off x="-14288" y="5627688"/>
                <a:ext cx="85725" cy="1216025"/>
              </a:xfrm>
              <a:custGeom>
                <a:avLst/>
                <a:gdLst/>
                <a:ahLst/>
                <a:cxnLst/>
                <a:rect l="0" t="0" r="r" b="b"/>
                <a:pathLst>
                  <a:path w="54" h="766">
                    <a:moveTo>
                      <a:pt x="54" y="766"/>
                    </a:moveTo>
                    <a:lnTo>
                      <a:pt x="36" y="766"/>
                    </a:lnTo>
                    <a:lnTo>
                      <a:pt x="36" y="149"/>
                    </a:lnTo>
                    <a:lnTo>
                      <a:pt x="0" y="3"/>
                    </a:lnTo>
                    <a:lnTo>
                      <a:pt x="18" y="0"/>
                    </a:lnTo>
                    <a:lnTo>
                      <a:pt x="54" y="146"/>
                    </a:lnTo>
                    <a:lnTo>
                      <a:pt x="54" y="76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1" name="Freeform 25"/>
              <p:cNvSpPr>
                <a:spLocks noEditPoints="1"/>
              </p:cNvSpPr>
              <p:nvPr/>
            </p:nvSpPr>
            <p:spPr bwMode="auto">
              <a:xfrm>
                <a:off x="527050"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2" name="Freeform 26"/>
              <p:cNvSpPr/>
              <p:nvPr/>
            </p:nvSpPr>
            <p:spPr bwMode="auto">
              <a:xfrm>
                <a:off x="309562" y="5422900"/>
                <a:ext cx="374650" cy="1425575"/>
              </a:xfrm>
              <a:custGeom>
                <a:avLst/>
                <a:gdLst/>
                <a:ahLst/>
                <a:cxnLst/>
                <a:rect l="0" t="0" r="r" b="b"/>
                <a:pathLst>
                  <a:path w="236" h="898">
                    <a:moveTo>
                      <a:pt x="18" y="898"/>
                    </a:moveTo>
                    <a:lnTo>
                      <a:pt x="0" y="898"/>
                    </a:lnTo>
                    <a:lnTo>
                      <a:pt x="0" y="515"/>
                    </a:lnTo>
                    <a:lnTo>
                      <a:pt x="3" y="512"/>
                    </a:lnTo>
                    <a:lnTo>
                      <a:pt x="221" y="0"/>
                    </a:lnTo>
                    <a:lnTo>
                      <a:pt x="236" y="6"/>
                    </a:lnTo>
                    <a:lnTo>
                      <a:pt x="18" y="518"/>
                    </a:lnTo>
                    <a:lnTo>
                      <a:pt x="18" y="898"/>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3" name="Freeform 27"/>
              <p:cNvSpPr/>
              <p:nvPr/>
            </p:nvSpPr>
            <p:spPr bwMode="auto">
              <a:xfrm>
                <a:off x="569912"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4" name="Freeform 28"/>
              <p:cNvSpPr>
                <a:spLocks noEditPoints="1"/>
              </p:cNvSpPr>
              <p:nvPr/>
            </p:nvSpPr>
            <p:spPr bwMode="auto">
              <a:xfrm>
                <a:off x="612775"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5" name="Freeform 29"/>
              <p:cNvSpPr>
                <a:spLocks noEditPoints="1"/>
              </p:cNvSpPr>
              <p:nvPr/>
            </p:nvSpPr>
            <p:spPr bwMode="auto">
              <a:xfrm>
                <a:off x="612775"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6" name="Freeform 30"/>
              <p:cNvSpPr/>
              <p:nvPr/>
            </p:nvSpPr>
            <p:spPr bwMode="auto">
              <a:xfrm>
                <a:off x="669925" y="6330950"/>
                <a:ext cx="417513" cy="517525"/>
              </a:xfrm>
              <a:custGeom>
                <a:avLst/>
                <a:gdLst/>
                <a:ahLst/>
                <a:cxnLst/>
                <a:rect l="0" t="0" r="r" b="b"/>
                <a:pathLst>
                  <a:path w="263" h="326">
                    <a:moveTo>
                      <a:pt x="15" y="326"/>
                    </a:moveTo>
                    <a:lnTo>
                      <a:pt x="0" y="320"/>
                    </a:lnTo>
                    <a:lnTo>
                      <a:pt x="45" y="206"/>
                    </a:lnTo>
                    <a:lnTo>
                      <a:pt x="48" y="206"/>
                    </a:lnTo>
                    <a:lnTo>
                      <a:pt x="254" y="0"/>
                    </a:lnTo>
                    <a:lnTo>
                      <a:pt x="263" y="12"/>
                    </a:lnTo>
                    <a:lnTo>
                      <a:pt x="60" y="215"/>
                    </a:lnTo>
                    <a:lnTo>
                      <a:pt x="15" y="32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7" name="Freeform 31"/>
              <p:cNvSpPr>
                <a:spLocks noEditPoints="1"/>
              </p:cNvSpPr>
              <p:nvPr/>
            </p:nvSpPr>
            <p:spPr bwMode="auto">
              <a:xfrm>
                <a:off x="1049337"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grpSp>
        <p:grpSp>
          <p:nvGrpSpPr>
            <p:cNvPr id="10" name="Group 9"/>
            <p:cNvGrpSpPr/>
            <p:nvPr/>
          </p:nvGrpSpPr>
          <p:grpSpPr>
            <a:xfrm>
              <a:off x="11364912" y="0"/>
              <a:ext cx="674688" cy="6848476"/>
              <a:chOff x="11364912" y="0"/>
              <a:chExt cx="674688" cy="6848476"/>
            </a:xfrm>
            <a:grpFill/>
          </p:grpSpPr>
          <p:sp>
            <p:nvSpPr>
              <p:cNvPr id="11" name="Freeform 32"/>
              <p:cNvSpPr/>
              <p:nvPr/>
            </p:nvSpPr>
            <p:spPr bwMode="auto">
              <a:xfrm>
                <a:off x="11483975" y="0"/>
                <a:ext cx="417513" cy="512763"/>
              </a:xfrm>
              <a:custGeom>
                <a:avLst/>
                <a:gdLst/>
                <a:ahLst/>
                <a:cxnLst/>
                <a:rect l="0" t="0" r="r" b="b"/>
                <a:pathLst>
                  <a:path w="263" h="323">
                    <a:moveTo>
                      <a:pt x="12" y="323"/>
                    </a:moveTo>
                    <a:lnTo>
                      <a:pt x="0" y="314"/>
                    </a:lnTo>
                    <a:lnTo>
                      <a:pt x="203" y="108"/>
                    </a:lnTo>
                    <a:lnTo>
                      <a:pt x="248" y="0"/>
                    </a:lnTo>
                    <a:lnTo>
                      <a:pt x="263" y="6"/>
                    </a:lnTo>
                    <a:lnTo>
                      <a:pt x="218" y="117"/>
                    </a:lnTo>
                    <a:lnTo>
                      <a:pt x="218" y="117"/>
                    </a:lnTo>
                    <a:lnTo>
                      <a:pt x="12" y="323"/>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2" name="Freeform 33"/>
              <p:cNvSpPr>
                <a:spLocks noEditPoints="1"/>
              </p:cNvSpPr>
              <p:nvPr/>
            </p:nvSpPr>
            <p:spPr bwMode="auto">
              <a:xfrm>
                <a:off x="11364912" y="474663"/>
                <a:ext cx="157163" cy="152400"/>
              </a:xfrm>
              <a:custGeom>
                <a:avLst/>
                <a:gdLst/>
                <a:ahLst/>
                <a:cxnLst/>
                <a:rect l="0" t="0" r="r" b="b"/>
                <a:pathLst>
                  <a:path w="33" h="32">
                    <a:moveTo>
                      <a:pt x="17" y="32"/>
                    </a:moveTo>
                    <a:cubicBezTo>
                      <a:pt x="13" y="32"/>
                      <a:pt x="9" y="30"/>
                      <a:pt x="6" y="27"/>
                    </a:cubicBezTo>
                    <a:cubicBezTo>
                      <a:pt x="0" y="21"/>
                      <a:pt x="0" y="11"/>
                      <a:pt x="6" y="5"/>
                    </a:cubicBezTo>
                    <a:cubicBezTo>
                      <a:pt x="9" y="2"/>
                      <a:pt x="13" y="0"/>
                      <a:pt x="17" y="0"/>
                    </a:cubicBezTo>
                    <a:cubicBezTo>
                      <a:pt x="21" y="0"/>
                      <a:pt x="25" y="2"/>
                      <a:pt x="28" y="5"/>
                    </a:cubicBezTo>
                    <a:cubicBezTo>
                      <a:pt x="31" y="8"/>
                      <a:pt x="33" y="12"/>
                      <a:pt x="33" y="16"/>
                    </a:cubicBezTo>
                    <a:cubicBezTo>
                      <a:pt x="33" y="20"/>
                      <a:pt x="31" y="24"/>
                      <a:pt x="28" y="27"/>
                    </a:cubicBezTo>
                    <a:cubicBezTo>
                      <a:pt x="25" y="30"/>
                      <a:pt x="21" y="32"/>
                      <a:pt x="17" y="32"/>
                    </a:cubicBezTo>
                    <a:close/>
                    <a:moveTo>
                      <a:pt x="17" y="4"/>
                    </a:moveTo>
                    <a:cubicBezTo>
                      <a:pt x="14" y="4"/>
                      <a:pt x="11" y="6"/>
                      <a:pt x="9" y="8"/>
                    </a:cubicBezTo>
                    <a:cubicBezTo>
                      <a:pt x="4" y="12"/>
                      <a:pt x="4" y="20"/>
                      <a:pt x="9" y="24"/>
                    </a:cubicBezTo>
                    <a:cubicBezTo>
                      <a:pt x="11" y="27"/>
                      <a:pt x="14" y="28"/>
                      <a:pt x="17" y="28"/>
                    </a:cubicBezTo>
                    <a:cubicBezTo>
                      <a:pt x="20" y="28"/>
                      <a:pt x="23" y="27"/>
                      <a:pt x="26" y="24"/>
                    </a:cubicBezTo>
                    <a:cubicBezTo>
                      <a:pt x="30" y="20"/>
                      <a:pt x="30" y="12"/>
                      <a:pt x="26" y="8"/>
                    </a:cubicBezTo>
                    <a:cubicBezTo>
                      <a:pt x="23" y="6"/>
                      <a:pt x="20" y="4"/>
                      <a:pt x="17"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3" name="Freeform 34"/>
              <p:cNvSpPr>
                <a:spLocks noEditPoints="1"/>
              </p:cNvSpPr>
              <p:nvPr/>
            </p:nvSpPr>
            <p:spPr bwMode="auto">
              <a:xfrm>
                <a:off x="11631612" y="1539875"/>
                <a:ext cx="188913"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4" name="Freeform 35"/>
              <p:cNvSpPr/>
              <p:nvPr/>
            </p:nvSpPr>
            <p:spPr bwMode="auto">
              <a:xfrm>
                <a:off x="11531600" y="5694363"/>
                <a:ext cx="298450" cy="1154113"/>
              </a:xfrm>
              <a:custGeom>
                <a:avLst/>
                <a:gdLst/>
                <a:ahLst/>
                <a:cxnLst/>
                <a:rect l="0" t="0" r="r" b="b"/>
                <a:pathLst>
                  <a:path w="188" h="727">
                    <a:moveTo>
                      <a:pt x="15" y="727"/>
                    </a:moveTo>
                    <a:lnTo>
                      <a:pt x="0" y="727"/>
                    </a:lnTo>
                    <a:lnTo>
                      <a:pt x="0" y="407"/>
                    </a:lnTo>
                    <a:lnTo>
                      <a:pt x="0" y="407"/>
                    </a:lnTo>
                    <a:lnTo>
                      <a:pt x="176" y="0"/>
                    </a:lnTo>
                    <a:lnTo>
                      <a:pt x="188" y="6"/>
                    </a:lnTo>
                    <a:lnTo>
                      <a:pt x="15" y="410"/>
                    </a:lnTo>
                    <a:lnTo>
                      <a:pt x="15" y="727"/>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5" name="Freeform 36"/>
              <p:cNvSpPr>
                <a:spLocks noEditPoints="1"/>
              </p:cNvSpPr>
              <p:nvPr/>
            </p:nvSpPr>
            <p:spPr bwMode="auto">
              <a:xfrm>
                <a:off x="11772900" y="5551488"/>
                <a:ext cx="157163" cy="155575"/>
              </a:xfrm>
              <a:custGeom>
                <a:avLst/>
                <a:gdLst/>
                <a:ahLst/>
                <a:cxnLst/>
                <a:rect l="0" t="0" r="r" b="b"/>
                <a:pathLst>
                  <a:path w="33" h="33">
                    <a:moveTo>
                      <a:pt x="17" y="33"/>
                    </a:moveTo>
                    <a:cubicBezTo>
                      <a:pt x="8" y="33"/>
                      <a:pt x="0" y="25"/>
                      <a:pt x="0" y="16"/>
                    </a:cubicBezTo>
                    <a:cubicBezTo>
                      <a:pt x="0" y="7"/>
                      <a:pt x="8" y="0"/>
                      <a:pt x="17" y="0"/>
                    </a:cubicBezTo>
                    <a:cubicBezTo>
                      <a:pt x="26" y="0"/>
                      <a:pt x="33" y="7"/>
                      <a:pt x="33" y="16"/>
                    </a:cubicBezTo>
                    <a:cubicBezTo>
                      <a:pt x="33" y="25"/>
                      <a:pt x="26" y="33"/>
                      <a:pt x="17" y="33"/>
                    </a:cubicBezTo>
                    <a:close/>
                    <a:moveTo>
                      <a:pt x="17" y="4"/>
                    </a:moveTo>
                    <a:cubicBezTo>
                      <a:pt x="10" y="4"/>
                      <a:pt x="4" y="9"/>
                      <a:pt x="4" y="16"/>
                    </a:cubicBezTo>
                    <a:cubicBezTo>
                      <a:pt x="4" y="23"/>
                      <a:pt x="10" y="29"/>
                      <a:pt x="17" y="29"/>
                    </a:cubicBezTo>
                    <a:cubicBezTo>
                      <a:pt x="23" y="29"/>
                      <a:pt x="29" y="23"/>
                      <a:pt x="29" y="16"/>
                    </a:cubicBezTo>
                    <a:cubicBezTo>
                      <a:pt x="29" y="9"/>
                      <a:pt x="23" y="4"/>
                      <a:pt x="17"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6" name="Freeform 37"/>
              <p:cNvSpPr/>
              <p:nvPr/>
            </p:nvSpPr>
            <p:spPr bwMode="auto">
              <a:xfrm>
                <a:off x="11710987" y="4763"/>
                <a:ext cx="304800" cy="1544638"/>
              </a:xfrm>
              <a:custGeom>
                <a:avLst/>
                <a:gdLst/>
                <a:ahLst/>
                <a:cxnLst/>
                <a:rect l="0" t="0" r="r" b="b"/>
                <a:pathLst>
                  <a:path w="192" h="973">
                    <a:moveTo>
                      <a:pt x="15" y="973"/>
                    </a:moveTo>
                    <a:lnTo>
                      <a:pt x="0" y="973"/>
                    </a:lnTo>
                    <a:lnTo>
                      <a:pt x="0" y="790"/>
                    </a:lnTo>
                    <a:lnTo>
                      <a:pt x="174" y="614"/>
                    </a:lnTo>
                    <a:lnTo>
                      <a:pt x="174" y="0"/>
                    </a:lnTo>
                    <a:lnTo>
                      <a:pt x="192" y="0"/>
                    </a:lnTo>
                    <a:lnTo>
                      <a:pt x="192" y="620"/>
                    </a:lnTo>
                    <a:lnTo>
                      <a:pt x="15" y="796"/>
                    </a:lnTo>
                    <a:lnTo>
                      <a:pt x="15" y="973"/>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7" name="Freeform 38"/>
              <p:cNvSpPr>
                <a:spLocks noEditPoints="1"/>
              </p:cNvSpPr>
              <p:nvPr/>
            </p:nvSpPr>
            <p:spPr bwMode="auto">
              <a:xfrm>
                <a:off x="11636375" y="4867275"/>
                <a:ext cx="188913"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8" name="Freeform 39"/>
              <p:cNvSpPr/>
              <p:nvPr/>
            </p:nvSpPr>
            <p:spPr bwMode="auto">
              <a:xfrm>
                <a:off x="11441112" y="5046663"/>
                <a:ext cx="307975" cy="1801813"/>
              </a:xfrm>
              <a:custGeom>
                <a:avLst/>
                <a:gdLst/>
                <a:ahLst/>
                <a:cxnLst/>
                <a:rect l="0" t="0" r="r" b="b"/>
                <a:pathLst>
                  <a:path w="194" h="1135">
                    <a:moveTo>
                      <a:pt x="18" y="1135"/>
                    </a:moveTo>
                    <a:lnTo>
                      <a:pt x="0" y="1135"/>
                    </a:lnTo>
                    <a:lnTo>
                      <a:pt x="0" y="354"/>
                    </a:lnTo>
                    <a:lnTo>
                      <a:pt x="176" y="177"/>
                    </a:lnTo>
                    <a:lnTo>
                      <a:pt x="176" y="0"/>
                    </a:lnTo>
                    <a:lnTo>
                      <a:pt x="194" y="0"/>
                    </a:lnTo>
                    <a:lnTo>
                      <a:pt x="194" y="183"/>
                    </a:lnTo>
                    <a:lnTo>
                      <a:pt x="18" y="360"/>
                    </a:lnTo>
                    <a:lnTo>
                      <a:pt x="18" y="113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9" name="Freeform 40"/>
              <p:cNvSpPr>
                <a:spLocks noEditPoints="1"/>
              </p:cNvSpPr>
              <p:nvPr/>
            </p:nvSpPr>
            <p:spPr bwMode="auto">
              <a:xfrm>
                <a:off x="11849100" y="64166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0" name="Rectangle 41"/>
              <p:cNvSpPr>
                <a:spLocks noChangeArrowheads="1"/>
              </p:cNvSpPr>
              <p:nvPr/>
            </p:nvSpPr>
            <p:spPr bwMode="auto">
              <a:xfrm>
                <a:off x="11939587" y="6596063"/>
                <a:ext cx="23813" cy="252413"/>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grpSp>
      </p:grpSp>
      <p:sp>
        <p:nvSpPr>
          <p:cNvPr id="2" name="Title Placeholder 1"/>
          <p:cNvSpPr>
            <a:spLocks noGrp="1"/>
          </p:cNvSpPr>
          <p:nvPr>
            <p:ph type="title"/>
          </p:nvPr>
        </p:nvSpPr>
        <p:spPr>
          <a:xfrm>
            <a:off x="1141413" y="618518"/>
            <a:ext cx="9905998" cy="1478570"/>
          </a:xfrm>
          <a:prstGeom prst="rect">
            <a:avLst/>
          </a:prstGeom>
        </p:spPr>
        <p:txBody>
          <a:bodyPr vert="horz" lIns="91440" tIns="45720" rIns="91440" bIns="45720" rtlCol="0" anchor="ctr">
            <a:normAutofit/>
          </a:bodyPr>
          <a:lstStyle/>
          <a:p>
            <a:endParaRPr lang="en-US" dirty="0"/>
          </a:p>
        </p:txBody>
      </p:sp>
      <p:sp>
        <p:nvSpPr>
          <p:cNvPr id="3" name="Text Placeholder 2"/>
          <p:cNvSpPr>
            <a:spLocks noGrp="1"/>
          </p:cNvSpPr>
          <p:nvPr>
            <p:ph type="body" idx="1"/>
          </p:nvPr>
        </p:nvSpPr>
        <p:spPr>
          <a:xfrm>
            <a:off x="1141412" y="2249487"/>
            <a:ext cx="9905999" cy="3541714"/>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2"/>
          </p:nvPr>
        </p:nvSpPr>
        <p:spPr>
          <a:xfrm>
            <a:off x="7456921" y="5883276"/>
            <a:ext cx="27432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04711F9A-EA4C-4674-8D39-98BDF24DCF24}" type="datetime1">
              <a:rPr lang="en-US" smtClean="0"/>
              <a:t>12/5/2019</a:t>
            </a:fld>
            <a:endParaRPr lang="en-US" dirty="0"/>
          </a:p>
        </p:txBody>
      </p:sp>
      <p:sp>
        <p:nvSpPr>
          <p:cNvPr id="5" name="Footer Placeholder 4"/>
          <p:cNvSpPr>
            <a:spLocks noGrp="1"/>
          </p:cNvSpPr>
          <p:nvPr>
            <p:ph type="ftr" sz="quarter" idx="3"/>
          </p:nvPr>
        </p:nvSpPr>
        <p:spPr>
          <a:xfrm>
            <a:off x="1141411" y="5883275"/>
            <a:ext cx="6239309" cy="365125"/>
          </a:xfrm>
          <a:prstGeom prst="rect">
            <a:avLst/>
          </a:prstGeom>
        </p:spPr>
        <p:txBody>
          <a:bodyPr vert="horz" lIns="91440" tIns="45720" rIns="91440" bIns="45720" rtlCol="0" anchor="ctr"/>
          <a:lstStyle>
            <a:lvl1pPr algn="l">
              <a:defRPr sz="1050" cap="all" baseline="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10276321" y="5883274"/>
            <a:ext cx="771089"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6D22F896-40B5-4ADD-8801-0D06FADFA095}" type="slidenum">
              <a:rPr lang="en-US" dirty="0"/>
              <a:pPr/>
              <a:t>‹Nº›</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6" r:id="rId12"/>
    <p:sldLayoutId id="2147483663" r:id="rId13"/>
    <p:sldLayoutId id="2147483667" r:id="rId14"/>
    <p:sldLayoutId id="2147483668" r:id="rId15"/>
    <p:sldLayoutId id="2147483658" r:id="rId16"/>
    <p:sldLayoutId id="2147483659" r:id="rId17"/>
  </p:sldLayoutIdLst>
  <p:hf hdr="0" ftr="0" dt="0"/>
  <p:txStyles>
    <p:titleStyle>
      <a:lvl1pPr algn="l" defTabSz="914400" rtl="0" eaLnBrk="1" latinLnBrk="0" hangingPunct="1">
        <a:lnSpc>
          <a:spcPct val="90000"/>
        </a:lnSpc>
        <a:spcBef>
          <a:spcPct val="0"/>
        </a:spcBef>
        <a:buNone/>
        <a:defRPr sz="3600" kern="1200" cap="all" baseline="0">
          <a:solidFill>
            <a:schemeClr val="tx1"/>
          </a:solidFill>
          <a:latin typeface="+mj-lt"/>
          <a:ea typeface="+mj-ea"/>
          <a:cs typeface="+mj-cs"/>
        </a:defRPr>
      </a:lvl1pPr>
    </p:titleStyle>
    <p:body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9.jpeg"/></Relationships>
</file>

<file path=ppt/slides/_rels/slide13.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png"/><Relationship Id="rId1" Type="http://schemas.openxmlformats.org/officeDocument/2006/relationships/slideLayout" Target="../slideLayouts/slideLayout2.xml"/><Relationship Id="rId4" Type="http://schemas.openxmlformats.org/officeDocument/2006/relationships/image" Target="../media/image20.jpeg"/></Relationships>
</file>

<file path=ppt/slides/_rels/slide1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9.jpeg"/><Relationship Id="rId5" Type="http://schemas.openxmlformats.org/officeDocument/2006/relationships/image" Target="../media/image8.jpeg"/><Relationship Id="rId4" Type="http://schemas.openxmlformats.org/officeDocument/2006/relationships/image" Target="../media/image7.jpeg"/></Relationships>
</file>

<file path=ppt/slides/_rels/slide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11.jpeg"/></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13.jpeg"/></Relationships>
</file>

<file path=ppt/slides/_rels/slide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9109DD8-499E-4F71-AFAF-9EE335F3FAB7}"/>
              </a:ext>
            </a:extLst>
          </p:cNvPr>
          <p:cNvSpPr>
            <a:spLocks noGrp="1"/>
          </p:cNvSpPr>
          <p:nvPr>
            <p:ph type="ctrTitle"/>
          </p:nvPr>
        </p:nvSpPr>
        <p:spPr>
          <a:xfrm>
            <a:off x="1876424" y="1122363"/>
            <a:ext cx="9216297" cy="2387600"/>
          </a:xfrm>
        </p:spPr>
        <p:txBody>
          <a:bodyPr>
            <a:normAutofit fontScale="90000"/>
          </a:bodyPr>
          <a:lstStyle/>
          <a:p>
            <a:r>
              <a:rPr lang="eu-ES" dirty="0">
                <a:latin typeface="Arial" panose="020B0604020202020204" pitchFamily="34" charset="0"/>
                <a:cs typeface="Arial" panose="020B0604020202020204" pitchFamily="34" charset="0"/>
              </a:rPr>
              <a:t>Tartrazina eta </a:t>
            </a:r>
            <a:r>
              <a:rPr lang="eu-ES" dirty="0" err="1">
                <a:latin typeface="Arial" panose="020B0604020202020204" pitchFamily="34" charset="0"/>
                <a:cs typeface="Arial" panose="020B0604020202020204" pitchFamily="34" charset="0"/>
              </a:rPr>
              <a:t>allura</a:t>
            </a:r>
            <a:r>
              <a:rPr lang="eu-ES" dirty="0">
                <a:latin typeface="Arial" panose="020B0604020202020204" pitchFamily="34" charset="0"/>
                <a:cs typeface="Arial" panose="020B0604020202020204" pitchFamily="34" charset="0"/>
              </a:rPr>
              <a:t> gorria koloranteen determinazioa  irudi digitalen bidez.</a:t>
            </a:r>
          </a:p>
        </p:txBody>
      </p:sp>
      <p:sp>
        <p:nvSpPr>
          <p:cNvPr id="3" name="Subtítulo 2">
            <a:extLst>
              <a:ext uri="{FF2B5EF4-FFF2-40B4-BE49-F238E27FC236}">
                <a16:creationId xmlns:a16="http://schemas.microsoft.com/office/drawing/2014/main" id="{D4B379FF-2446-4851-A837-713E543F15B9}"/>
              </a:ext>
            </a:extLst>
          </p:cNvPr>
          <p:cNvSpPr>
            <a:spLocks noGrp="1"/>
          </p:cNvSpPr>
          <p:nvPr>
            <p:ph type="subTitle" idx="1"/>
          </p:nvPr>
        </p:nvSpPr>
        <p:spPr/>
        <p:txBody>
          <a:bodyPr>
            <a:normAutofit/>
          </a:bodyPr>
          <a:lstStyle/>
          <a:p>
            <a:r>
              <a:rPr lang="es-ES" sz="2400" dirty="0">
                <a:latin typeface="Arial" panose="020B0604020202020204" pitchFamily="34" charset="0"/>
                <a:cs typeface="Arial" panose="020B0604020202020204" pitchFamily="34" charset="0"/>
              </a:rPr>
              <a:t>Mikel </a:t>
            </a:r>
            <a:r>
              <a:rPr lang="es-ES" sz="2400" dirty="0" err="1">
                <a:latin typeface="Arial" panose="020B0604020202020204" pitchFamily="34" charset="0"/>
                <a:cs typeface="Arial" panose="020B0604020202020204" pitchFamily="34" charset="0"/>
              </a:rPr>
              <a:t>iguaran</a:t>
            </a:r>
            <a:r>
              <a:rPr lang="es-ES" sz="2400" dirty="0">
                <a:latin typeface="Arial" panose="020B0604020202020204" pitchFamily="34" charset="0"/>
                <a:cs typeface="Arial" panose="020B0604020202020204" pitchFamily="34" charset="0"/>
              </a:rPr>
              <a:t> eta Mirane </a:t>
            </a:r>
            <a:r>
              <a:rPr lang="es-ES" sz="2400" dirty="0" err="1">
                <a:latin typeface="Arial" panose="020B0604020202020204" pitchFamily="34" charset="0"/>
                <a:cs typeface="Arial" panose="020B0604020202020204" pitchFamily="34" charset="0"/>
              </a:rPr>
              <a:t>florencio</a:t>
            </a:r>
            <a:endParaRPr lang="eu-ES" sz="2400" dirty="0">
              <a:latin typeface="Arial" panose="020B0604020202020204" pitchFamily="34" charset="0"/>
              <a:cs typeface="Arial" panose="020B0604020202020204" pitchFamily="34" charset="0"/>
            </a:endParaRPr>
          </a:p>
        </p:txBody>
      </p:sp>
      <p:pic>
        <p:nvPicPr>
          <p:cNvPr id="1026" name="Picture 2" descr="Resultado de imagen de logo ehu sin fondo">
            <a:extLst>
              <a:ext uri="{FF2B5EF4-FFF2-40B4-BE49-F238E27FC236}">
                <a16:creationId xmlns:a16="http://schemas.microsoft.com/office/drawing/2014/main" id="{4879A1BF-E245-4C81-9C5C-A7B3BE35498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702637" y="5257801"/>
            <a:ext cx="3489363" cy="1600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5482635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CB7F403-6587-4520-AFED-FEE41964D79C}"/>
              </a:ext>
            </a:extLst>
          </p:cNvPr>
          <p:cNvSpPr>
            <a:spLocks noGrp="1"/>
          </p:cNvSpPr>
          <p:nvPr>
            <p:ph type="title"/>
          </p:nvPr>
        </p:nvSpPr>
        <p:spPr/>
        <p:txBody>
          <a:bodyPr>
            <a:normAutofit/>
          </a:bodyPr>
          <a:lstStyle/>
          <a:p>
            <a:r>
              <a:rPr lang="es-ES" sz="3200" dirty="0" err="1">
                <a:latin typeface="Arial" panose="020B0604020202020204" pitchFamily="34" charset="0"/>
                <a:cs typeface="Arial" panose="020B0604020202020204" pitchFamily="34" charset="0"/>
              </a:rPr>
              <a:t>helburua</a:t>
            </a:r>
            <a:endParaRPr lang="eu-ES" sz="3200" dirty="0">
              <a:latin typeface="Arial" panose="020B0604020202020204" pitchFamily="34" charset="0"/>
              <a:cs typeface="Arial" panose="020B0604020202020204" pitchFamily="34" charset="0"/>
            </a:endParaRPr>
          </a:p>
        </p:txBody>
      </p:sp>
      <p:sp>
        <p:nvSpPr>
          <p:cNvPr id="3" name="Marcador de contenido 2">
            <a:extLst>
              <a:ext uri="{FF2B5EF4-FFF2-40B4-BE49-F238E27FC236}">
                <a16:creationId xmlns:a16="http://schemas.microsoft.com/office/drawing/2014/main" id="{589B53A1-B149-48B6-A900-ECA60D9E1982}"/>
              </a:ext>
            </a:extLst>
          </p:cNvPr>
          <p:cNvSpPr>
            <a:spLocks noGrp="1"/>
          </p:cNvSpPr>
          <p:nvPr>
            <p:ph idx="1"/>
          </p:nvPr>
        </p:nvSpPr>
        <p:spPr>
          <a:xfrm>
            <a:off x="1141413" y="2249487"/>
            <a:ext cx="5079506" cy="3541714"/>
          </a:xfrm>
        </p:spPr>
        <p:txBody>
          <a:bodyPr>
            <a:normAutofit/>
          </a:bodyPr>
          <a:lstStyle/>
          <a:p>
            <a:pPr marL="0" indent="0">
              <a:buNone/>
            </a:pPr>
            <a:r>
              <a:rPr lang="es-ES" sz="2600" dirty="0" err="1">
                <a:latin typeface="Arial" panose="020B0604020202020204" pitchFamily="34" charset="0"/>
                <a:cs typeface="Arial" panose="020B0604020202020204" pitchFamily="34" charset="0"/>
              </a:rPr>
              <a:t>Proposaturiko</a:t>
            </a:r>
            <a:r>
              <a:rPr lang="es-ES" sz="2600" dirty="0">
                <a:latin typeface="Arial" panose="020B0604020202020204" pitchFamily="34" charset="0"/>
                <a:cs typeface="Arial" panose="020B0604020202020204" pitchFamily="34" charset="0"/>
              </a:rPr>
              <a:t> </a:t>
            </a:r>
            <a:r>
              <a:rPr lang="es-ES" sz="2600" dirty="0" err="1">
                <a:latin typeface="Arial" panose="020B0604020202020204" pitchFamily="34" charset="0"/>
                <a:cs typeface="Arial" panose="020B0604020202020204" pitchFamily="34" charset="0"/>
              </a:rPr>
              <a:t>teknika</a:t>
            </a:r>
            <a:r>
              <a:rPr lang="es-ES" sz="2600" dirty="0">
                <a:latin typeface="Arial" panose="020B0604020202020204" pitchFamily="34" charset="0"/>
                <a:cs typeface="Arial" panose="020B0604020202020204" pitchFamily="34" charset="0"/>
              </a:rPr>
              <a:t> </a:t>
            </a:r>
            <a:r>
              <a:rPr lang="es-ES" sz="2600" dirty="0" err="1">
                <a:latin typeface="Arial" panose="020B0604020202020204" pitchFamily="34" charset="0"/>
                <a:cs typeface="Arial" panose="020B0604020202020204" pitchFamily="34" charset="0"/>
              </a:rPr>
              <a:t>berria</a:t>
            </a:r>
            <a:r>
              <a:rPr lang="es-ES" sz="2600" dirty="0">
                <a:latin typeface="Arial" panose="020B0604020202020204" pitchFamily="34" charset="0"/>
                <a:cs typeface="Arial" panose="020B0604020202020204" pitchFamily="34" charset="0"/>
              </a:rPr>
              <a:t>, </a:t>
            </a:r>
            <a:r>
              <a:rPr lang="es-ES" sz="2600" dirty="0" err="1">
                <a:latin typeface="Arial" panose="020B0604020202020204" pitchFamily="34" charset="0"/>
                <a:cs typeface="Arial" panose="020B0604020202020204" pitchFamily="34" charset="0"/>
              </a:rPr>
              <a:t>irudi</a:t>
            </a:r>
            <a:r>
              <a:rPr lang="es-ES" sz="2600" dirty="0">
                <a:latin typeface="Arial" panose="020B0604020202020204" pitchFamily="34" charset="0"/>
                <a:cs typeface="Arial" panose="020B0604020202020204" pitchFamily="34" charset="0"/>
              </a:rPr>
              <a:t> </a:t>
            </a:r>
            <a:r>
              <a:rPr lang="es-ES" sz="2600" dirty="0" err="1">
                <a:latin typeface="Arial" panose="020B0604020202020204" pitchFamily="34" charset="0"/>
                <a:cs typeface="Arial" panose="020B0604020202020204" pitchFamily="34" charset="0"/>
              </a:rPr>
              <a:t>digitalen</a:t>
            </a:r>
            <a:r>
              <a:rPr lang="es-ES" sz="2600" dirty="0">
                <a:latin typeface="Arial" panose="020B0604020202020204" pitchFamily="34" charset="0"/>
                <a:cs typeface="Arial" panose="020B0604020202020204" pitchFamily="34" charset="0"/>
              </a:rPr>
              <a:t> </a:t>
            </a:r>
            <a:r>
              <a:rPr lang="es-ES" sz="2600" dirty="0" err="1">
                <a:latin typeface="Arial" panose="020B0604020202020204" pitchFamily="34" charset="0"/>
                <a:cs typeface="Arial" panose="020B0604020202020204" pitchFamily="34" charset="0"/>
              </a:rPr>
              <a:t>bidezkoa</a:t>
            </a:r>
            <a:r>
              <a:rPr lang="es-ES" sz="2600" dirty="0">
                <a:latin typeface="Arial" panose="020B0604020202020204" pitchFamily="34" charset="0"/>
                <a:cs typeface="Arial" panose="020B0604020202020204" pitchFamily="34" charset="0"/>
              </a:rPr>
              <a:t>, </a:t>
            </a:r>
            <a:r>
              <a:rPr lang="es-ES" sz="2600" dirty="0" err="1">
                <a:latin typeface="Arial" panose="020B0604020202020204" pitchFamily="34" charset="0"/>
                <a:cs typeface="Arial" panose="020B0604020202020204" pitchFamily="34" charset="0"/>
              </a:rPr>
              <a:t>baliagarria</a:t>
            </a:r>
            <a:r>
              <a:rPr lang="es-ES" sz="2600" dirty="0">
                <a:latin typeface="Arial" panose="020B0604020202020204" pitchFamily="34" charset="0"/>
                <a:cs typeface="Arial" panose="020B0604020202020204" pitchFamily="34" charset="0"/>
              </a:rPr>
              <a:t> dela </a:t>
            </a:r>
            <a:r>
              <a:rPr lang="eu-ES" sz="2600" dirty="0">
                <a:latin typeface="Arial" panose="020B0604020202020204" pitchFamily="34" charset="0"/>
                <a:cs typeface="Arial" panose="020B0604020202020204" pitchFamily="34" charset="0"/>
              </a:rPr>
              <a:t>frogatzea</a:t>
            </a:r>
            <a:r>
              <a:rPr lang="es-ES" sz="2600" dirty="0">
                <a:latin typeface="Arial" panose="020B0604020202020204" pitchFamily="34" charset="0"/>
                <a:cs typeface="Arial" panose="020B0604020202020204" pitchFamily="34" charset="0"/>
              </a:rPr>
              <a:t>.</a:t>
            </a:r>
            <a:endParaRPr lang="eu-ES" sz="2600" dirty="0">
              <a:latin typeface="Arial" panose="020B0604020202020204" pitchFamily="34" charset="0"/>
              <a:cs typeface="Arial" panose="020B0604020202020204" pitchFamily="34" charset="0"/>
            </a:endParaRPr>
          </a:p>
          <a:p>
            <a:pPr marL="0" indent="0">
              <a:buNone/>
            </a:pPr>
            <a:r>
              <a:rPr lang="eu-ES" sz="2600" dirty="0">
                <a:latin typeface="Arial" panose="020B0604020202020204" pitchFamily="34" charset="0"/>
                <a:cs typeface="Arial" panose="020B0604020202020204" pitchFamily="34" charset="0"/>
              </a:rPr>
              <a:t>Horretarako, teknika ezaguna den HPLC erabiliko da.</a:t>
            </a:r>
            <a:endParaRPr lang="es-ES" sz="2600" dirty="0">
              <a:latin typeface="Arial" panose="020B0604020202020204" pitchFamily="34" charset="0"/>
              <a:cs typeface="Arial" panose="020B0604020202020204" pitchFamily="34" charset="0"/>
            </a:endParaRPr>
          </a:p>
        </p:txBody>
      </p:sp>
      <p:sp>
        <p:nvSpPr>
          <p:cNvPr id="4" name="Marcador de número de diapositiva 3">
            <a:extLst>
              <a:ext uri="{FF2B5EF4-FFF2-40B4-BE49-F238E27FC236}">
                <a16:creationId xmlns:a16="http://schemas.microsoft.com/office/drawing/2014/main" id="{7C5680EB-FE02-4912-BC62-7CE9657F98E7}"/>
              </a:ext>
            </a:extLst>
          </p:cNvPr>
          <p:cNvSpPr>
            <a:spLocks noGrp="1"/>
          </p:cNvSpPr>
          <p:nvPr>
            <p:ph type="sldNum" sz="quarter" idx="12"/>
          </p:nvPr>
        </p:nvSpPr>
        <p:spPr/>
        <p:txBody>
          <a:bodyPr/>
          <a:lstStyle/>
          <a:p>
            <a:fld id="{6D22F896-40B5-4ADD-8801-0D06FADFA095}" type="slidenum">
              <a:rPr lang="en-US" smtClean="0"/>
              <a:t>10</a:t>
            </a:fld>
            <a:endParaRPr lang="en-US" dirty="0"/>
          </a:p>
        </p:txBody>
      </p:sp>
      <p:pic>
        <p:nvPicPr>
          <p:cNvPr id="6" name="Imagen 5">
            <a:extLst>
              <a:ext uri="{FF2B5EF4-FFF2-40B4-BE49-F238E27FC236}">
                <a16:creationId xmlns:a16="http://schemas.microsoft.com/office/drawing/2014/main" id="{A7C11E85-D7E5-43BA-AEC3-A359D11DF824}"/>
              </a:ext>
            </a:extLst>
          </p:cNvPr>
          <p:cNvPicPr>
            <a:picLocks noChangeAspect="1"/>
          </p:cNvPicPr>
          <p:nvPr/>
        </p:nvPicPr>
        <p:blipFill>
          <a:blip r:embed="rId3"/>
          <a:stretch>
            <a:fillRect/>
          </a:stretch>
        </p:blipFill>
        <p:spPr>
          <a:xfrm>
            <a:off x="6693615" y="1122362"/>
            <a:ext cx="3582706" cy="4760912"/>
          </a:xfrm>
          <a:prstGeom prst="rect">
            <a:avLst/>
          </a:prstGeom>
        </p:spPr>
      </p:pic>
    </p:spTree>
    <p:extLst>
      <p:ext uri="{BB962C8B-B14F-4D97-AF65-F5344CB8AC3E}">
        <p14:creationId xmlns:p14="http://schemas.microsoft.com/office/powerpoint/2010/main" val="386129155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6FA411C-5FC9-4E03-B856-A819D5C02792}"/>
              </a:ext>
            </a:extLst>
          </p:cNvPr>
          <p:cNvSpPr>
            <a:spLocks noGrp="1"/>
          </p:cNvSpPr>
          <p:nvPr>
            <p:ph type="title"/>
          </p:nvPr>
        </p:nvSpPr>
        <p:spPr/>
        <p:txBody>
          <a:bodyPr>
            <a:normAutofit/>
          </a:bodyPr>
          <a:lstStyle/>
          <a:p>
            <a:r>
              <a:rPr lang="es-ES" sz="3200" dirty="0">
                <a:latin typeface="Arial" panose="020B0604020202020204" pitchFamily="34" charset="0"/>
                <a:cs typeface="Arial" panose="020B0604020202020204" pitchFamily="34" charset="0"/>
              </a:rPr>
              <a:t>AURKIBIDEA</a:t>
            </a:r>
          </a:p>
        </p:txBody>
      </p:sp>
      <p:sp>
        <p:nvSpPr>
          <p:cNvPr id="3" name="Marcador de contenido 2">
            <a:extLst>
              <a:ext uri="{FF2B5EF4-FFF2-40B4-BE49-F238E27FC236}">
                <a16:creationId xmlns:a16="http://schemas.microsoft.com/office/drawing/2014/main" id="{D65BC638-D24D-4BBD-854A-F66F933696E1}"/>
              </a:ext>
            </a:extLst>
          </p:cNvPr>
          <p:cNvSpPr>
            <a:spLocks noGrp="1"/>
          </p:cNvSpPr>
          <p:nvPr>
            <p:ph idx="1"/>
          </p:nvPr>
        </p:nvSpPr>
        <p:spPr>
          <a:xfrm>
            <a:off x="1627322" y="2249487"/>
            <a:ext cx="9420089" cy="3541714"/>
          </a:xfrm>
        </p:spPr>
        <p:txBody>
          <a:bodyPr/>
          <a:lstStyle/>
          <a:p>
            <a:pPr marL="0" indent="0">
              <a:buNone/>
            </a:pPr>
            <a:r>
              <a:rPr lang="es-ES" sz="2800" dirty="0">
                <a:latin typeface="Arial" panose="020B0604020202020204" pitchFamily="34" charset="0"/>
                <a:cs typeface="Arial" panose="020B0604020202020204" pitchFamily="34" charset="0"/>
              </a:rPr>
              <a:t>MATERIALAK:</a:t>
            </a:r>
            <a:endParaRPr lang="es-ES" sz="2000" dirty="0">
              <a:latin typeface="Arial" panose="020B0604020202020204" pitchFamily="34" charset="0"/>
              <a:cs typeface="Arial" panose="020B0604020202020204" pitchFamily="34" charset="0"/>
            </a:endParaRPr>
          </a:p>
          <a:p>
            <a:pPr lvl="1"/>
            <a:r>
              <a:rPr lang="es-ES" sz="2600" dirty="0" err="1">
                <a:latin typeface="Arial" panose="020B0604020202020204" pitchFamily="34" charset="0"/>
                <a:cs typeface="Arial" panose="020B0604020202020204" pitchFamily="34" charset="0"/>
              </a:rPr>
              <a:t>Erreaktiboak</a:t>
            </a:r>
            <a:r>
              <a:rPr lang="es-ES" sz="2600" dirty="0">
                <a:latin typeface="Arial" panose="020B0604020202020204" pitchFamily="34" charset="0"/>
                <a:cs typeface="Arial" panose="020B0604020202020204" pitchFamily="34" charset="0"/>
              </a:rPr>
              <a:t> eta </a:t>
            </a:r>
            <a:r>
              <a:rPr lang="es-ES" sz="2600" dirty="0" err="1">
                <a:latin typeface="Arial" panose="020B0604020202020204" pitchFamily="34" charset="0"/>
                <a:cs typeface="Arial" panose="020B0604020202020204" pitchFamily="34" charset="0"/>
              </a:rPr>
              <a:t>laginak</a:t>
            </a:r>
            <a:r>
              <a:rPr lang="es-ES" sz="2600" dirty="0">
                <a:latin typeface="Arial" panose="020B0604020202020204" pitchFamily="34" charset="0"/>
                <a:cs typeface="Arial" panose="020B0604020202020204" pitchFamily="34" charset="0"/>
              </a:rPr>
              <a:t>.</a:t>
            </a:r>
          </a:p>
          <a:p>
            <a:pPr lvl="1"/>
            <a:r>
              <a:rPr lang="es-ES" sz="2600" dirty="0" err="1">
                <a:latin typeface="Arial" panose="020B0604020202020204" pitchFamily="34" charset="0"/>
                <a:cs typeface="Arial" panose="020B0604020202020204" pitchFamily="34" charset="0"/>
              </a:rPr>
              <a:t>Aparailuak</a:t>
            </a:r>
            <a:r>
              <a:rPr lang="es-ES" sz="2600" dirty="0">
                <a:latin typeface="Arial" panose="020B0604020202020204" pitchFamily="34" charset="0"/>
                <a:cs typeface="Arial" panose="020B0604020202020204" pitchFamily="34" charset="0"/>
              </a:rPr>
              <a:t>.</a:t>
            </a:r>
          </a:p>
        </p:txBody>
      </p:sp>
      <p:sp>
        <p:nvSpPr>
          <p:cNvPr id="4" name="Marcador de número de diapositiva 3">
            <a:extLst>
              <a:ext uri="{FF2B5EF4-FFF2-40B4-BE49-F238E27FC236}">
                <a16:creationId xmlns:a16="http://schemas.microsoft.com/office/drawing/2014/main" id="{5E5A6A84-F80E-4EE3-937B-F547857B27C4}"/>
              </a:ext>
            </a:extLst>
          </p:cNvPr>
          <p:cNvSpPr>
            <a:spLocks noGrp="1"/>
          </p:cNvSpPr>
          <p:nvPr>
            <p:ph type="sldNum" sz="quarter" idx="12"/>
          </p:nvPr>
        </p:nvSpPr>
        <p:spPr/>
        <p:txBody>
          <a:bodyPr/>
          <a:lstStyle/>
          <a:p>
            <a:fld id="{6D22F896-40B5-4ADD-8801-0D06FADFA095}" type="slidenum">
              <a:rPr lang="en-US" smtClean="0"/>
              <a:t>11</a:t>
            </a:fld>
            <a:endParaRPr lang="en-US" dirty="0"/>
          </a:p>
        </p:txBody>
      </p:sp>
      <p:pic>
        <p:nvPicPr>
          <p:cNvPr id="5" name="Picture 2">
            <a:extLst>
              <a:ext uri="{FF2B5EF4-FFF2-40B4-BE49-F238E27FC236}">
                <a16:creationId xmlns:a16="http://schemas.microsoft.com/office/drawing/2014/main" id="{E1AD9005-BFF1-4D1B-8955-1D7CEF9B79B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89200" y="1843789"/>
            <a:ext cx="4158210" cy="394741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47312476"/>
      </p:ext>
    </p:extLst>
  </p:cSld>
  <p:clrMapOvr>
    <a:masterClrMapping/>
  </p:clrMapOvr>
  <p:transition spd="med">
    <p:pull/>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CEF4492-36AB-4A4D-B760-3CE198C537F6}"/>
              </a:ext>
            </a:extLst>
          </p:cNvPr>
          <p:cNvSpPr>
            <a:spLocks noGrp="1"/>
          </p:cNvSpPr>
          <p:nvPr>
            <p:ph type="title"/>
          </p:nvPr>
        </p:nvSpPr>
        <p:spPr/>
        <p:txBody>
          <a:bodyPr>
            <a:normAutofit/>
          </a:bodyPr>
          <a:lstStyle/>
          <a:p>
            <a:r>
              <a:rPr lang="es-ES" sz="3200" dirty="0" err="1">
                <a:latin typeface="Arial" panose="020B0604020202020204" pitchFamily="34" charset="0"/>
                <a:cs typeface="Arial" panose="020B0604020202020204" pitchFamily="34" charset="0"/>
              </a:rPr>
              <a:t>Erreaktiboak</a:t>
            </a:r>
            <a:endParaRPr lang="es-ES" sz="3200" dirty="0">
              <a:latin typeface="Arial" panose="020B0604020202020204" pitchFamily="34" charset="0"/>
              <a:cs typeface="Arial" panose="020B0604020202020204" pitchFamily="34" charset="0"/>
            </a:endParaRPr>
          </a:p>
        </p:txBody>
      </p:sp>
      <p:sp>
        <p:nvSpPr>
          <p:cNvPr id="4" name="Marcador de número de diapositiva 3">
            <a:extLst>
              <a:ext uri="{FF2B5EF4-FFF2-40B4-BE49-F238E27FC236}">
                <a16:creationId xmlns:a16="http://schemas.microsoft.com/office/drawing/2014/main" id="{CBCF856E-45C3-4AB5-B179-77DE746C192F}"/>
              </a:ext>
            </a:extLst>
          </p:cNvPr>
          <p:cNvSpPr>
            <a:spLocks noGrp="1"/>
          </p:cNvSpPr>
          <p:nvPr>
            <p:ph type="sldNum" sz="quarter" idx="12"/>
          </p:nvPr>
        </p:nvSpPr>
        <p:spPr/>
        <p:txBody>
          <a:bodyPr/>
          <a:lstStyle/>
          <a:p>
            <a:fld id="{6D22F896-40B5-4ADD-8801-0D06FADFA095}" type="slidenum">
              <a:rPr lang="en-US" smtClean="0"/>
              <a:t>12</a:t>
            </a:fld>
            <a:endParaRPr lang="en-US" dirty="0"/>
          </a:p>
        </p:txBody>
      </p:sp>
      <p:sp>
        <p:nvSpPr>
          <p:cNvPr id="5" name="Rectángulo 4">
            <a:extLst>
              <a:ext uri="{FF2B5EF4-FFF2-40B4-BE49-F238E27FC236}">
                <a16:creationId xmlns:a16="http://schemas.microsoft.com/office/drawing/2014/main" id="{5D09B47E-E3E0-49DC-8912-C33D26A5A278}"/>
              </a:ext>
            </a:extLst>
          </p:cNvPr>
          <p:cNvSpPr/>
          <p:nvPr/>
        </p:nvSpPr>
        <p:spPr>
          <a:xfrm>
            <a:off x="1141411" y="2279650"/>
            <a:ext cx="3914756" cy="734518"/>
          </a:xfrm>
          <a:prstGeom prst="rect">
            <a:avLst/>
          </a:prstGeom>
          <a:solidFill>
            <a:srgbClr val="F5EC3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2600" dirty="0">
                <a:latin typeface="Arial" panose="020B0604020202020204" pitchFamily="34" charset="0"/>
                <a:cs typeface="Arial" panose="020B0604020202020204" pitchFamily="34" charset="0"/>
              </a:rPr>
              <a:t>Tartrazina (E102)</a:t>
            </a:r>
          </a:p>
        </p:txBody>
      </p:sp>
      <p:sp>
        <p:nvSpPr>
          <p:cNvPr id="6" name="Rectángulo 5">
            <a:extLst>
              <a:ext uri="{FF2B5EF4-FFF2-40B4-BE49-F238E27FC236}">
                <a16:creationId xmlns:a16="http://schemas.microsoft.com/office/drawing/2014/main" id="{C4F1183B-2F22-47B4-B887-55E06A9B243E}"/>
              </a:ext>
            </a:extLst>
          </p:cNvPr>
          <p:cNvSpPr/>
          <p:nvPr/>
        </p:nvSpPr>
        <p:spPr>
          <a:xfrm>
            <a:off x="6747110" y="2252638"/>
            <a:ext cx="3914755" cy="734518"/>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2600" dirty="0" err="1">
                <a:latin typeface="Arial" panose="020B0604020202020204" pitchFamily="34" charset="0"/>
                <a:cs typeface="Arial" panose="020B0604020202020204" pitchFamily="34" charset="0"/>
              </a:rPr>
              <a:t>Allura</a:t>
            </a:r>
            <a:r>
              <a:rPr lang="es-ES" sz="2600" dirty="0">
                <a:latin typeface="Arial" panose="020B0604020202020204" pitchFamily="34" charset="0"/>
                <a:cs typeface="Arial" panose="020B0604020202020204" pitchFamily="34" charset="0"/>
              </a:rPr>
              <a:t> </a:t>
            </a:r>
            <a:r>
              <a:rPr lang="es-ES" sz="2600" dirty="0" err="1">
                <a:latin typeface="Arial" panose="020B0604020202020204" pitchFamily="34" charset="0"/>
                <a:cs typeface="Arial" panose="020B0604020202020204" pitchFamily="34" charset="0"/>
              </a:rPr>
              <a:t>gorria</a:t>
            </a:r>
            <a:r>
              <a:rPr lang="es-ES" sz="2600" dirty="0">
                <a:latin typeface="Arial" panose="020B0604020202020204" pitchFamily="34" charset="0"/>
                <a:cs typeface="Arial" panose="020B0604020202020204" pitchFamily="34" charset="0"/>
              </a:rPr>
              <a:t> (E129)</a:t>
            </a:r>
            <a:endParaRPr lang="es-ES" dirty="0">
              <a:latin typeface="Arial" panose="020B0604020202020204" pitchFamily="34" charset="0"/>
              <a:cs typeface="Arial" panose="020B0604020202020204" pitchFamily="34" charset="0"/>
            </a:endParaRPr>
          </a:p>
        </p:txBody>
      </p:sp>
      <p:pic>
        <p:nvPicPr>
          <p:cNvPr id="7" name="Picture 2" descr="Resultado de imagen de tartrazine">
            <a:extLst>
              <a:ext uri="{FF2B5EF4-FFF2-40B4-BE49-F238E27FC236}">
                <a16:creationId xmlns:a16="http://schemas.microsoft.com/office/drawing/2014/main" id="{0D2A2F6E-E0CF-4DBA-A5B1-DB2BEF17A38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41411" y="3429000"/>
            <a:ext cx="3914757" cy="2012430"/>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8" descr="Imagen relacionada">
            <a:extLst>
              <a:ext uri="{FF2B5EF4-FFF2-40B4-BE49-F238E27FC236}">
                <a16:creationId xmlns:a16="http://schemas.microsoft.com/office/drawing/2014/main" id="{744E7599-C5F7-44EA-8367-999A516C3FB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747108" y="3429000"/>
            <a:ext cx="3914757" cy="2012430"/>
          </a:xfrm>
          <a:prstGeom prst="rect">
            <a:avLst/>
          </a:prstGeom>
          <a:noFill/>
          <a:extLst>
            <a:ext uri="{909E8E84-426E-40DD-AFC4-6F175D3DCCD1}">
              <a14:hiddenFill xmlns:a14="http://schemas.microsoft.com/office/drawing/2010/main">
                <a:solidFill>
                  <a:srgbClr val="FFFFFF"/>
                </a:solidFill>
              </a14:hiddenFill>
            </a:ext>
          </a:extLst>
        </p:spPr>
      </p:pic>
      <p:sp>
        <p:nvSpPr>
          <p:cNvPr id="9" name="CuadroTexto 8">
            <a:extLst>
              <a:ext uri="{FF2B5EF4-FFF2-40B4-BE49-F238E27FC236}">
                <a16:creationId xmlns:a16="http://schemas.microsoft.com/office/drawing/2014/main" id="{E464FC16-78C0-4E48-B1AC-B4BBB311D5F8}"/>
              </a:ext>
            </a:extLst>
          </p:cNvPr>
          <p:cNvSpPr txBox="1"/>
          <p:nvPr/>
        </p:nvSpPr>
        <p:spPr>
          <a:xfrm>
            <a:off x="9455756" y="4941760"/>
            <a:ext cx="1467732" cy="369332"/>
          </a:xfrm>
          <a:prstGeom prst="rect">
            <a:avLst/>
          </a:prstGeom>
          <a:noFill/>
        </p:spPr>
        <p:txBody>
          <a:bodyPr wrap="square" rtlCol="0">
            <a:spAutoFit/>
          </a:bodyPr>
          <a:lstStyle/>
          <a:p>
            <a:r>
              <a:rPr lang="es-ES" dirty="0" err="1">
                <a:solidFill>
                  <a:schemeClr val="accent4">
                    <a:lumMod val="10000"/>
                  </a:schemeClr>
                </a:solidFill>
              </a:rPr>
              <a:t>Allura</a:t>
            </a:r>
            <a:r>
              <a:rPr lang="es-ES" dirty="0">
                <a:solidFill>
                  <a:schemeClr val="accent4">
                    <a:lumMod val="10000"/>
                  </a:schemeClr>
                </a:solidFill>
              </a:rPr>
              <a:t> red</a:t>
            </a:r>
          </a:p>
        </p:txBody>
      </p:sp>
    </p:spTree>
    <p:extLst>
      <p:ext uri="{BB962C8B-B14F-4D97-AF65-F5344CB8AC3E}">
        <p14:creationId xmlns:p14="http://schemas.microsoft.com/office/powerpoint/2010/main" val="1954001205"/>
      </p:ext>
    </p:extLst>
  </p:cSld>
  <p:clrMapOvr>
    <a:masterClrMapping/>
  </p:clrMapOvr>
  <p:transition spd="slow">
    <p:cove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F657FBC-07D7-4C80-A3DF-9FA810EC7491}"/>
              </a:ext>
            </a:extLst>
          </p:cNvPr>
          <p:cNvSpPr>
            <a:spLocks noGrp="1"/>
          </p:cNvSpPr>
          <p:nvPr>
            <p:ph type="title"/>
          </p:nvPr>
        </p:nvSpPr>
        <p:spPr/>
        <p:txBody>
          <a:bodyPr>
            <a:normAutofit/>
          </a:bodyPr>
          <a:lstStyle/>
          <a:p>
            <a:r>
              <a:rPr lang="es-ES" sz="3200" dirty="0" err="1">
                <a:latin typeface="Arial" panose="020B0604020202020204" pitchFamily="34" charset="0"/>
                <a:cs typeface="Arial" panose="020B0604020202020204" pitchFamily="34" charset="0"/>
              </a:rPr>
              <a:t>laginak</a:t>
            </a:r>
            <a:endParaRPr lang="es-ES" sz="3200" dirty="0">
              <a:latin typeface="Arial" panose="020B0604020202020204" pitchFamily="34" charset="0"/>
              <a:cs typeface="Arial" panose="020B0604020202020204" pitchFamily="34" charset="0"/>
            </a:endParaRPr>
          </a:p>
        </p:txBody>
      </p:sp>
      <p:sp>
        <p:nvSpPr>
          <p:cNvPr id="3" name="Marcador de contenido 2">
            <a:extLst>
              <a:ext uri="{FF2B5EF4-FFF2-40B4-BE49-F238E27FC236}">
                <a16:creationId xmlns:a16="http://schemas.microsoft.com/office/drawing/2014/main" id="{D60CFCC3-068F-4396-8CB2-6E15C0E21DF0}"/>
              </a:ext>
            </a:extLst>
          </p:cNvPr>
          <p:cNvSpPr>
            <a:spLocks noGrp="1"/>
          </p:cNvSpPr>
          <p:nvPr>
            <p:ph idx="1"/>
          </p:nvPr>
        </p:nvSpPr>
        <p:spPr>
          <a:xfrm>
            <a:off x="8122404" y="4599780"/>
            <a:ext cx="3609814" cy="971552"/>
          </a:xfrm>
        </p:spPr>
        <p:txBody>
          <a:bodyPr/>
          <a:lstStyle/>
          <a:p>
            <a:pPr marL="0" indent="0">
              <a:buNone/>
            </a:pPr>
            <a:r>
              <a:rPr lang="es-ES" sz="2600" dirty="0" err="1">
                <a:latin typeface="Arial" panose="020B0604020202020204" pitchFamily="34" charset="0"/>
                <a:cs typeface="Arial" panose="020B0604020202020204" pitchFamily="34" charset="0"/>
              </a:rPr>
              <a:t>Jaki</a:t>
            </a:r>
            <a:r>
              <a:rPr lang="es-ES" sz="2600" dirty="0">
                <a:latin typeface="Arial" panose="020B0604020202020204" pitchFamily="34" charset="0"/>
                <a:cs typeface="Arial" panose="020B0604020202020204" pitchFamily="34" charset="0"/>
              </a:rPr>
              <a:t> </a:t>
            </a:r>
            <a:r>
              <a:rPr lang="es-ES" sz="2600" dirty="0" err="1">
                <a:latin typeface="Arial" panose="020B0604020202020204" pitchFamily="34" charset="0"/>
                <a:cs typeface="Arial" panose="020B0604020202020204" pitchFamily="34" charset="0"/>
              </a:rPr>
              <a:t>kolorante</a:t>
            </a:r>
            <a:r>
              <a:rPr lang="es-ES" sz="2600" dirty="0">
                <a:latin typeface="Arial" panose="020B0604020202020204" pitchFamily="34" charset="0"/>
                <a:cs typeface="Arial" panose="020B0604020202020204" pitchFamily="34" charset="0"/>
              </a:rPr>
              <a:t> </a:t>
            </a:r>
            <a:r>
              <a:rPr lang="es-ES" sz="2600" dirty="0" err="1">
                <a:latin typeface="Arial" panose="020B0604020202020204" pitchFamily="34" charset="0"/>
                <a:cs typeface="Arial" panose="020B0604020202020204" pitchFamily="34" charset="0"/>
              </a:rPr>
              <a:t>solidoak</a:t>
            </a:r>
            <a:endParaRPr lang="es-ES" sz="2600" dirty="0">
              <a:latin typeface="Arial" panose="020B0604020202020204" pitchFamily="34" charset="0"/>
              <a:cs typeface="Arial" panose="020B0604020202020204" pitchFamily="34" charset="0"/>
            </a:endParaRPr>
          </a:p>
          <a:p>
            <a:pPr marL="0" indent="0">
              <a:buNone/>
            </a:pPr>
            <a:endParaRPr lang="es-ES" dirty="0"/>
          </a:p>
        </p:txBody>
      </p:sp>
      <p:sp>
        <p:nvSpPr>
          <p:cNvPr id="4" name="Marcador de número de diapositiva 3">
            <a:extLst>
              <a:ext uri="{FF2B5EF4-FFF2-40B4-BE49-F238E27FC236}">
                <a16:creationId xmlns:a16="http://schemas.microsoft.com/office/drawing/2014/main" id="{44C7857D-5FBD-445B-B59F-B2B8AEC4D409}"/>
              </a:ext>
            </a:extLst>
          </p:cNvPr>
          <p:cNvSpPr>
            <a:spLocks noGrp="1"/>
          </p:cNvSpPr>
          <p:nvPr>
            <p:ph type="sldNum" sz="quarter" idx="12"/>
          </p:nvPr>
        </p:nvSpPr>
        <p:spPr/>
        <p:txBody>
          <a:bodyPr/>
          <a:lstStyle/>
          <a:p>
            <a:fld id="{6D22F896-40B5-4ADD-8801-0D06FADFA095}" type="slidenum">
              <a:rPr lang="en-US" smtClean="0"/>
              <a:t>13</a:t>
            </a:fld>
            <a:endParaRPr lang="en-US" dirty="0"/>
          </a:p>
        </p:txBody>
      </p:sp>
      <p:pic>
        <p:nvPicPr>
          <p:cNvPr id="3074" name="Picture 2" descr="Imagen relacionada">
            <a:extLst>
              <a:ext uri="{FF2B5EF4-FFF2-40B4-BE49-F238E27FC236}">
                <a16:creationId xmlns:a16="http://schemas.microsoft.com/office/drawing/2014/main" id="{95CC2535-4695-4339-985F-A3F176FBBBE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10247" y="2097088"/>
            <a:ext cx="2762250" cy="2190750"/>
          </a:xfrm>
          <a:prstGeom prst="rect">
            <a:avLst/>
          </a:prstGeom>
          <a:noFill/>
          <a:extLst>
            <a:ext uri="{909E8E84-426E-40DD-AFC4-6F175D3DCCD1}">
              <a14:hiddenFill xmlns:a14="http://schemas.microsoft.com/office/drawing/2010/main">
                <a:solidFill>
                  <a:srgbClr val="FFFFFF"/>
                </a:solidFill>
              </a14:hiddenFill>
            </a:ext>
          </a:extLst>
        </p:spPr>
      </p:pic>
      <p:sp>
        <p:nvSpPr>
          <p:cNvPr id="6" name="CuadroTexto 5">
            <a:extLst>
              <a:ext uri="{FF2B5EF4-FFF2-40B4-BE49-F238E27FC236}">
                <a16:creationId xmlns:a16="http://schemas.microsoft.com/office/drawing/2014/main" id="{AE1A088E-54B2-4D2D-B78A-1F95628E9F17}"/>
              </a:ext>
            </a:extLst>
          </p:cNvPr>
          <p:cNvSpPr txBox="1"/>
          <p:nvPr/>
        </p:nvSpPr>
        <p:spPr>
          <a:xfrm>
            <a:off x="1110247" y="4602997"/>
            <a:ext cx="2762250" cy="892552"/>
          </a:xfrm>
          <a:prstGeom prst="rect">
            <a:avLst/>
          </a:prstGeom>
          <a:noFill/>
        </p:spPr>
        <p:txBody>
          <a:bodyPr wrap="square" rtlCol="0">
            <a:spAutoFit/>
          </a:bodyPr>
          <a:lstStyle/>
          <a:p>
            <a:r>
              <a:rPr lang="es-ES" sz="2600" dirty="0" err="1">
                <a:latin typeface="Arial" panose="020B0604020202020204" pitchFamily="34" charset="0"/>
                <a:cs typeface="Arial" panose="020B0604020202020204" pitchFamily="34" charset="0"/>
              </a:rPr>
              <a:t>Alkoholik</a:t>
            </a:r>
            <a:r>
              <a:rPr lang="es-ES" sz="2600" dirty="0">
                <a:latin typeface="Arial" panose="020B0604020202020204" pitchFamily="34" charset="0"/>
                <a:cs typeface="Arial" panose="020B0604020202020204" pitchFamily="34" charset="0"/>
              </a:rPr>
              <a:t> </a:t>
            </a:r>
            <a:r>
              <a:rPr lang="es-ES" sz="2600" dirty="0" err="1">
                <a:latin typeface="Arial" panose="020B0604020202020204" pitchFamily="34" charset="0"/>
                <a:cs typeface="Arial" panose="020B0604020202020204" pitchFamily="34" charset="0"/>
              </a:rPr>
              <a:t>gabeko</a:t>
            </a:r>
            <a:r>
              <a:rPr lang="es-ES" sz="2600" dirty="0">
                <a:latin typeface="Arial" panose="020B0604020202020204" pitchFamily="34" charset="0"/>
                <a:cs typeface="Arial" panose="020B0604020202020204" pitchFamily="34" charset="0"/>
              </a:rPr>
              <a:t> </a:t>
            </a:r>
            <a:r>
              <a:rPr lang="es-ES" sz="2600" dirty="0" err="1">
                <a:latin typeface="Arial" panose="020B0604020202020204" pitchFamily="34" charset="0"/>
                <a:cs typeface="Arial" panose="020B0604020202020204" pitchFamily="34" charset="0"/>
              </a:rPr>
              <a:t>likoreak</a:t>
            </a:r>
            <a:endParaRPr lang="es-ES" sz="2600" dirty="0">
              <a:latin typeface="Arial" panose="020B0604020202020204" pitchFamily="34" charset="0"/>
              <a:cs typeface="Arial" panose="020B0604020202020204" pitchFamily="34" charset="0"/>
            </a:endParaRPr>
          </a:p>
        </p:txBody>
      </p:sp>
      <p:pic>
        <p:nvPicPr>
          <p:cNvPr id="3076" name="Picture 4" descr="Resultado de imagen de polos helados">
            <a:extLst>
              <a:ext uri="{FF2B5EF4-FFF2-40B4-BE49-F238E27FC236}">
                <a16:creationId xmlns:a16="http://schemas.microsoft.com/office/drawing/2014/main" id="{EE33B002-864D-4ED0-AC3A-2D163D3CBB3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99037" y="2097088"/>
            <a:ext cx="2190750" cy="2190750"/>
          </a:xfrm>
          <a:prstGeom prst="rect">
            <a:avLst/>
          </a:prstGeom>
          <a:noFill/>
          <a:extLst>
            <a:ext uri="{909E8E84-426E-40DD-AFC4-6F175D3DCCD1}">
              <a14:hiddenFill xmlns:a14="http://schemas.microsoft.com/office/drawing/2010/main">
                <a:solidFill>
                  <a:srgbClr val="FFFFFF"/>
                </a:solidFill>
              </a14:hiddenFill>
            </a:ext>
          </a:extLst>
        </p:spPr>
      </p:pic>
      <p:sp>
        <p:nvSpPr>
          <p:cNvPr id="7" name="CuadroTexto 6">
            <a:extLst>
              <a:ext uri="{FF2B5EF4-FFF2-40B4-BE49-F238E27FC236}">
                <a16:creationId xmlns:a16="http://schemas.microsoft.com/office/drawing/2014/main" id="{EEC312DE-48AC-42B9-8909-A7F7E3E13370}"/>
              </a:ext>
            </a:extLst>
          </p:cNvPr>
          <p:cNvSpPr txBox="1"/>
          <p:nvPr/>
        </p:nvSpPr>
        <p:spPr>
          <a:xfrm>
            <a:off x="4999037" y="4605930"/>
            <a:ext cx="2190750" cy="492443"/>
          </a:xfrm>
          <a:prstGeom prst="rect">
            <a:avLst/>
          </a:prstGeom>
          <a:noFill/>
        </p:spPr>
        <p:txBody>
          <a:bodyPr wrap="square" rtlCol="0">
            <a:spAutoFit/>
          </a:bodyPr>
          <a:lstStyle/>
          <a:p>
            <a:r>
              <a:rPr lang="es-ES" sz="2600" dirty="0" err="1">
                <a:latin typeface="Arial" panose="020B0604020202020204" pitchFamily="34" charset="0"/>
                <a:cs typeface="Arial" panose="020B0604020202020204" pitchFamily="34" charset="0"/>
              </a:rPr>
              <a:t>Izozkiak</a:t>
            </a:r>
            <a:endParaRPr lang="es-ES" sz="2600" dirty="0">
              <a:latin typeface="Arial" panose="020B0604020202020204" pitchFamily="34" charset="0"/>
              <a:cs typeface="Arial" panose="020B0604020202020204" pitchFamily="34" charset="0"/>
            </a:endParaRPr>
          </a:p>
        </p:txBody>
      </p:sp>
      <p:pic>
        <p:nvPicPr>
          <p:cNvPr id="3078" name="Picture 6" descr="Resultado de imagen de colorantes de comida">
            <a:extLst>
              <a:ext uri="{FF2B5EF4-FFF2-40B4-BE49-F238E27FC236}">
                <a16:creationId xmlns:a16="http://schemas.microsoft.com/office/drawing/2014/main" id="{E62EF05A-D4C2-4082-BB23-47DF1C95269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122404" y="2097089"/>
            <a:ext cx="3322686" cy="21907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2699171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610278E-651D-498E-B577-213E335E15E8}"/>
              </a:ext>
            </a:extLst>
          </p:cNvPr>
          <p:cNvSpPr>
            <a:spLocks noGrp="1"/>
          </p:cNvSpPr>
          <p:nvPr>
            <p:ph type="title"/>
          </p:nvPr>
        </p:nvSpPr>
        <p:spPr/>
        <p:txBody>
          <a:bodyPr>
            <a:normAutofit/>
          </a:bodyPr>
          <a:lstStyle/>
          <a:p>
            <a:r>
              <a:rPr lang="es-ES" sz="3200" dirty="0" err="1">
                <a:latin typeface="Arial" panose="020B0604020202020204" pitchFamily="34" charset="0"/>
                <a:cs typeface="Arial" panose="020B0604020202020204" pitchFamily="34" charset="0"/>
              </a:rPr>
              <a:t>aparailuak</a:t>
            </a:r>
            <a:endParaRPr lang="es-ES" sz="3200" dirty="0">
              <a:latin typeface="Arial" panose="020B0604020202020204" pitchFamily="34" charset="0"/>
              <a:cs typeface="Arial" panose="020B0604020202020204" pitchFamily="34" charset="0"/>
            </a:endParaRPr>
          </a:p>
        </p:txBody>
      </p:sp>
      <p:sp>
        <p:nvSpPr>
          <p:cNvPr id="3" name="Marcador de contenido 2">
            <a:extLst>
              <a:ext uri="{FF2B5EF4-FFF2-40B4-BE49-F238E27FC236}">
                <a16:creationId xmlns:a16="http://schemas.microsoft.com/office/drawing/2014/main" id="{A51F1C7C-D6F5-4691-90FB-63B248D8F780}"/>
              </a:ext>
            </a:extLst>
          </p:cNvPr>
          <p:cNvSpPr>
            <a:spLocks noGrp="1"/>
          </p:cNvSpPr>
          <p:nvPr>
            <p:ph idx="1"/>
          </p:nvPr>
        </p:nvSpPr>
        <p:spPr/>
        <p:txBody>
          <a:bodyPr/>
          <a:lstStyle/>
          <a:p>
            <a:endParaRPr lang="es-ES" dirty="0"/>
          </a:p>
        </p:txBody>
      </p:sp>
      <p:sp>
        <p:nvSpPr>
          <p:cNvPr id="4" name="Marcador de número de diapositiva 3">
            <a:extLst>
              <a:ext uri="{FF2B5EF4-FFF2-40B4-BE49-F238E27FC236}">
                <a16:creationId xmlns:a16="http://schemas.microsoft.com/office/drawing/2014/main" id="{240E1FAC-45D0-439E-8441-AF870658EE7D}"/>
              </a:ext>
            </a:extLst>
          </p:cNvPr>
          <p:cNvSpPr>
            <a:spLocks noGrp="1"/>
          </p:cNvSpPr>
          <p:nvPr>
            <p:ph type="sldNum" sz="quarter" idx="12"/>
          </p:nvPr>
        </p:nvSpPr>
        <p:spPr/>
        <p:txBody>
          <a:bodyPr/>
          <a:lstStyle/>
          <a:p>
            <a:fld id="{6D22F896-40B5-4ADD-8801-0D06FADFA095}" type="slidenum">
              <a:rPr lang="en-US" smtClean="0"/>
              <a:t>14</a:t>
            </a:fld>
            <a:endParaRPr lang="en-US" dirty="0"/>
          </a:p>
        </p:txBody>
      </p:sp>
      <p:pic>
        <p:nvPicPr>
          <p:cNvPr id="6" name="Imagen 5">
            <a:extLst>
              <a:ext uri="{FF2B5EF4-FFF2-40B4-BE49-F238E27FC236}">
                <a16:creationId xmlns:a16="http://schemas.microsoft.com/office/drawing/2014/main" id="{30AC46B1-AE6B-44A9-986D-2E873DAA00FA}"/>
              </a:ext>
            </a:extLst>
          </p:cNvPr>
          <p:cNvPicPr>
            <a:picLocks noChangeAspect="1"/>
          </p:cNvPicPr>
          <p:nvPr/>
        </p:nvPicPr>
        <p:blipFill rotWithShape="1">
          <a:blip r:embed="rId2"/>
          <a:srcRect l="2644" t="5056" r="3097" b="5678"/>
          <a:stretch/>
        </p:blipFill>
        <p:spPr>
          <a:xfrm>
            <a:off x="1141412" y="2249487"/>
            <a:ext cx="4581168" cy="2511426"/>
          </a:xfrm>
          <a:prstGeom prst="rect">
            <a:avLst/>
          </a:prstGeom>
        </p:spPr>
      </p:pic>
      <p:pic>
        <p:nvPicPr>
          <p:cNvPr id="8" name="Imagen 7">
            <a:extLst>
              <a:ext uri="{FF2B5EF4-FFF2-40B4-BE49-F238E27FC236}">
                <a16:creationId xmlns:a16="http://schemas.microsoft.com/office/drawing/2014/main" id="{A8C8FB86-9E16-4911-B780-CF2D284C2911}"/>
              </a:ext>
            </a:extLst>
          </p:cNvPr>
          <p:cNvPicPr>
            <a:picLocks noChangeAspect="1"/>
          </p:cNvPicPr>
          <p:nvPr/>
        </p:nvPicPr>
        <p:blipFill rotWithShape="1">
          <a:blip r:embed="rId3"/>
          <a:srcRect l="3417" t="5056" r="3862" b="5678"/>
          <a:stretch/>
        </p:blipFill>
        <p:spPr>
          <a:xfrm>
            <a:off x="7134478" y="2249487"/>
            <a:ext cx="3912932" cy="2511426"/>
          </a:xfrm>
          <a:prstGeom prst="rect">
            <a:avLst/>
          </a:prstGeom>
        </p:spPr>
      </p:pic>
      <p:sp>
        <p:nvSpPr>
          <p:cNvPr id="5" name="CuadroTexto 4">
            <a:extLst>
              <a:ext uri="{FF2B5EF4-FFF2-40B4-BE49-F238E27FC236}">
                <a16:creationId xmlns:a16="http://schemas.microsoft.com/office/drawing/2014/main" id="{AE253A1F-A102-47C1-89CE-96879594E6EF}"/>
              </a:ext>
            </a:extLst>
          </p:cNvPr>
          <p:cNvSpPr txBox="1"/>
          <p:nvPr/>
        </p:nvSpPr>
        <p:spPr>
          <a:xfrm>
            <a:off x="1141411" y="5098573"/>
            <a:ext cx="4464909" cy="492443"/>
          </a:xfrm>
          <a:prstGeom prst="rect">
            <a:avLst/>
          </a:prstGeom>
          <a:noFill/>
        </p:spPr>
        <p:txBody>
          <a:bodyPr wrap="square" rtlCol="0">
            <a:spAutoFit/>
          </a:bodyPr>
          <a:lstStyle/>
          <a:p>
            <a:r>
              <a:rPr lang="es-ES" sz="2600" dirty="0" err="1">
                <a:latin typeface="Arial" panose="020B0604020202020204" pitchFamily="34" charset="0"/>
                <a:cs typeface="Arial" panose="020B0604020202020204" pitchFamily="34" charset="0"/>
              </a:rPr>
              <a:t>Eskanerra</a:t>
            </a:r>
            <a:endParaRPr lang="es-ES" sz="2600" dirty="0">
              <a:latin typeface="Arial" panose="020B0604020202020204" pitchFamily="34" charset="0"/>
              <a:cs typeface="Arial" panose="020B0604020202020204" pitchFamily="34" charset="0"/>
            </a:endParaRPr>
          </a:p>
        </p:txBody>
      </p:sp>
      <p:sp>
        <p:nvSpPr>
          <p:cNvPr id="7" name="CuadroTexto 6">
            <a:extLst>
              <a:ext uri="{FF2B5EF4-FFF2-40B4-BE49-F238E27FC236}">
                <a16:creationId xmlns:a16="http://schemas.microsoft.com/office/drawing/2014/main" id="{AC7E9281-E968-4857-BDA7-D4D933EC3082}"/>
              </a:ext>
            </a:extLst>
          </p:cNvPr>
          <p:cNvSpPr txBox="1"/>
          <p:nvPr/>
        </p:nvSpPr>
        <p:spPr>
          <a:xfrm>
            <a:off x="7134478" y="5029835"/>
            <a:ext cx="3912932" cy="492443"/>
          </a:xfrm>
          <a:prstGeom prst="rect">
            <a:avLst/>
          </a:prstGeom>
          <a:noFill/>
        </p:spPr>
        <p:txBody>
          <a:bodyPr wrap="square" rtlCol="0">
            <a:spAutoFit/>
          </a:bodyPr>
          <a:lstStyle/>
          <a:p>
            <a:r>
              <a:rPr lang="es-ES" sz="2600" dirty="0" err="1">
                <a:latin typeface="Arial" panose="020B0604020202020204" pitchFamily="34" charset="0"/>
                <a:cs typeface="Arial" panose="020B0604020202020204" pitchFamily="34" charset="0"/>
              </a:rPr>
              <a:t>Putzutxoen</a:t>
            </a:r>
            <a:r>
              <a:rPr lang="es-ES" sz="2600" dirty="0">
                <a:latin typeface="Arial" panose="020B0604020202020204" pitchFamily="34" charset="0"/>
                <a:cs typeface="Arial" panose="020B0604020202020204" pitchFamily="34" charset="0"/>
              </a:rPr>
              <a:t> </a:t>
            </a:r>
            <a:r>
              <a:rPr lang="es-ES" sz="2600" dirty="0" err="1">
                <a:latin typeface="Arial" panose="020B0604020202020204" pitchFamily="34" charset="0"/>
                <a:cs typeface="Arial" panose="020B0604020202020204" pitchFamily="34" charset="0"/>
              </a:rPr>
              <a:t>plakak</a:t>
            </a:r>
            <a:endParaRPr lang="es-ES" sz="2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05123429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0DD7C10-1E5E-4AF5-A78C-B88AA776A0DF}"/>
              </a:ext>
            </a:extLst>
          </p:cNvPr>
          <p:cNvSpPr>
            <a:spLocks noGrp="1"/>
          </p:cNvSpPr>
          <p:nvPr>
            <p:ph type="title"/>
          </p:nvPr>
        </p:nvSpPr>
        <p:spPr/>
        <p:txBody>
          <a:bodyPr>
            <a:normAutofit/>
          </a:bodyPr>
          <a:lstStyle/>
          <a:p>
            <a:r>
              <a:rPr lang="es-ES" sz="3200" dirty="0">
                <a:latin typeface="Arial" panose="020B0604020202020204" pitchFamily="34" charset="0"/>
                <a:cs typeface="Arial" panose="020B0604020202020204" pitchFamily="34" charset="0"/>
              </a:rPr>
              <a:t>APARAILUAK</a:t>
            </a:r>
          </a:p>
        </p:txBody>
      </p:sp>
      <p:sp>
        <p:nvSpPr>
          <p:cNvPr id="4" name="Marcador de número de diapositiva 3">
            <a:extLst>
              <a:ext uri="{FF2B5EF4-FFF2-40B4-BE49-F238E27FC236}">
                <a16:creationId xmlns:a16="http://schemas.microsoft.com/office/drawing/2014/main" id="{D03E9497-5838-4BAB-8A6E-5EB8A0CD688B}"/>
              </a:ext>
            </a:extLst>
          </p:cNvPr>
          <p:cNvSpPr>
            <a:spLocks noGrp="1"/>
          </p:cNvSpPr>
          <p:nvPr>
            <p:ph type="sldNum" sz="quarter" idx="12"/>
          </p:nvPr>
        </p:nvSpPr>
        <p:spPr/>
        <p:txBody>
          <a:bodyPr/>
          <a:lstStyle/>
          <a:p>
            <a:fld id="{6D22F896-40B5-4ADD-8801-0D06FADFA095}" type="slidenum">
              <a:rPr lang="en-US" smtClean="0"/>
              <a:t>15</a:t>
            </a:fld>
            <a:endParaRPr lang="en-US" dirty="0"/>
          </a:p>
        </p:txBody>
      </p:sp>
      <p:sp>
        <p:nvSpPr>
          <p:cNvPr id="5" name="Marcador de contenido 2">
            <a:extLst>
              <a:ext uri="{FF2B5EF4-FFF2-40B4-BE49-F238E27FC236}">
                <a16:creationId xmlns:a16="http://schemas.microsoft.com/office/drawing/2014/main" id="{EEE11A16-1333-43A5-9E2D-57B3E871030A}"/>
              </a:ext>
            </a:extLst>
          </p:cNvPr>
          <p:cNvSpPr>
            <a:spLocks noGrp="1"/>
          </p:cNvSpPr>
          <p:nvPr>
            <p:ph idx="1"/>
          </p:nvPr>
        </p:nvSpPr>
        <p:spPr>
          <a:xfrm>
            <a:off x="2943860" y="5550991"/>
            <a:ext cx="5561011" cy="664565"/>
          </a:xfrm>
        </p:spPr>
        <p:txBody>
          <a:bodyPr>
            <a:normAutofit/>
          </a:bodyPr>
          <a:lstStyle/>
          <a:p>
            <a:pPr marL="0" indent="0">
              <a:buNone/>
            </a:pPr>
            <a:r>
              <a:rPr lang="es-ES" sz="2600" dirty="0">
                <a:latin typeface="Arial" panose="020B0604020202020204" pitchFamily="34" charset="0"/>
                <a:cs typeface="Arial" panose="020B0604020202020204" pitchFamily="34" charset="0"/>
              </a:rPr>
              <a:t>HPLC </a:t>
            </a:r>
            <a:r>
              <a:rPr lang="es-ES" sz="2600" dirty="0" err="1">
                <a:latin typeface="Arial" panose="020B0604020202020204" pitchFamily="34" charset="0"/>
                <a:cs typeface="Arial" panose="020B0604020202020204" pitchFamily="34" charset="0"/>
              </a:rPr>
              <a:t>kromatografoa</a:t>
            </a:r>
            <a:endParaRPr lang="es-ES" sz="2600" dirty="0">
              <a:latin typeface="Arial" panose="020B0604020202020204" pitchFamily="34" charset="0"/>
              <a:cs typeface="Arial" panose="020B0604020202020204" pitchFamily="34" charset="0"/>
            </a:endParaRPr>
          </a:p>
        </p:txBody>
      </p:sp>
      <p:pic>
        <p:nvPicPr>
          <p:cNvPr id="6" name="Imagen 5">
            <a:extLst>
              <a:ext uri="{FF2B5EF4-FFF2-40B4-BE49-F238E27FC236}">
                <a16:creationId xmlns:a16="http://schemas.microsoft.com/office/drawing/2014/main" id="{22CB460E-D3B9-41F4-AF5D-B31D648BB877}"/>
              </a:ext>
            </a:extLst>
          </p:cNvPr>
          <p:cNvPicPr>
            <a:picLocks noChangeAspect="1"/>
          </p:cNvPicPr>
          <p:nvPr/>
        </p:nvPicPr>
        <p:blipFill>
          <a:blip r:embed="rId2"/>
          <a:stretch>
            <a:fillRect/>
          </a:stretch>
        </p:blipFill>
        <p:spPr>
          <a:xfrm>
            <a:off x="2943860" y="1922463"/>
            <a:ext cx="5561011" cy="3475632"/>
          </a:xfrm>
          <a:prstGeom prst="rect">
            <a:avLst/>
          </a:prstGeom>
        </p:spPr>
      </p:pic>
    </p:spTree>
    <p:extLst>
      <p:ext uri="{BB962C8B-B14F-4D97-AF65-F5344CB8AC3E}">
        <p14:creationId xmlns:p14="http://schemas.microsoft.com/office/powerpoint/2010/main" val="140405778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A125A98-2C24-4EC0-A600-8E11B9F2D2F2}"/>
              </a:ext>
            </a:extLst>
          </p:cNvPr>
          <p:cNvSpPr>
            <a:spLocks noGrp="1"/>
          </p:cNvSpPr>
          <p:nvPr>
            <p:ph type="title"/>
          </p:nvPr>
        </p:nvSpPr>
        <p:spPr/>
        <p:txBody>
          <a:bodyPr>
            <a:normAutofit/>
          </a:bodyPr>
          <a:lstStyle/>
          <a:p>
            <a:r>
              <a:rPr lang="es-ES" sz="3200" dirty="0">
                <a:latin typeface="Arial" panose="020B0604020202020204" pitchFamily="34" charset="0"/>
                <a:cs typeface="Arial" panose="020B0604020202020204" pitchFamily="34" charset="0"/>
              </a:rPr>
              <a:t>AURKIBIDEA</a:t>
            </a:r>
          </a:p>
        </p:txBody>
      </p:sp>
      <p:sp>
        <p:nvSpPr>
          <p:cNvPr id="3" name="Marcador de contenido 2">
            <a:extLst>
              <a:ext uri="{FF2B5EF4-FFF2-40B4-BE49-F238E27FC236}">
                <a16:creationId xmlns:a16="http://schemas.microsoft.com/office/drawing/2014/main" id="{0B86C941-D730-4800-B2E5-650FC3E54972}"/>
              </a:ext>
            </a:extLst>
          </p:cNvPr>
          <p:cNvSpPr>
            <a:spLocks noGrp="1"/>
          </p:cNvSpPr>
          <p:nvPr>
            <p:ph idx="1"/>
          </p:nvPr>
        </p:nvSpPr>
        <p:spPr>
          <a:xfrm>
            <a:off x="1503337" y="2249487"/>
            <a:ext cx="5077346" cy="3541714"/>
          </a:xfrm>
        </p:spPr>
        <p:txBody>
          <a:bodyPr/>
          <a:lstStyle/>
          <a:p>
            <a:pPr marL="0" indent="0">
              <a:buNone/>
            </a:pPr>
            <a:r>
              <a:rPr lang="eu-ES" sz="2800" dirty="0">
                <a:latin typeface="Arial" panose="020B0604020202020204" pitchFamily="34" charset="0"/>
                <a:cs typeface="Arial" panose="020B0604020202020204" pitchFamily="34" charset="0"/>
              </a:rPr>
              <a:t>PROZEDURA:</a:t>
            </a:r>
          </a:p>
          <a:p>
            <a:pPr lvl="1"/>
            <a:r>
              <a:rPr lang="eu-ES" sz="2600" dirty="0">
                <a:latin typeface="Arial" panose="020B0604020202020204" pitchFamily="34" charset="0"/>
                <a:cs typeface="Arial" panose="020B0604020202020204" pitchFamily="34" charset="0"/>
              </a:rPr>
              <a:t>Irudi analisia</a:t>
            </a:r>
          </a:p>
          <a:p>
            <a:pPr lvl="2"/>
            <a:r>
              <a:rPr lang="eu-ES" sz="2400" dirty="0">
                <a:latin typeface="Arial" panose="020B0604020202020204" pitchFamily="34" charset="0"/>
                <a:cs typeface="Arial" panose="020B0604020202020204" pitchFamily="34" charset="0"/>
              </a:rPr>
              <a:t>Eskanerraren estabilitate kontrola</a:t>
            </a:r>
          </a:p>
          <a:p>
            <a:pPr lvl="3"/>
            <a:r>
              <a:rPr lang="eu-ES" sz="2200" dirty="0">
                <a:latin typeface="Arial" panose="020B0604020202020204" pitchFamily="34" charset="0"/>
                <a:cs typeface="Arial" panose="020B0604020202020204" pitchFamily="34" charset="0"/>
              </a:rPr>
              <a:t>Argi estabilitatea</a:t>
            </a:r>
          </a:p>
          <a:p>
            <a:pPr lvl="3"/>
            <a:r>
              <a:rPr lang="eu-ES" sz="2200" dirty="0">
                <a:latin typeface="Arial" panose="020B0604020202020204" pitchFamily="34" charset="0"/>
                <a:cs typeface="Arial" panose="020B0604020202020204" pitchFamily="34" charset="0"/>
              </a:rPr>
              <a:t>Irudi estabilitatea</a:t>
            </a:r>
          </a:p>
          <a:p>
            <a:pPr lvl="1"/>
            <a:r>
              <a:rPr lang="eu-ES" sz="2600" dirty="0">
                <a:latin typeface="Arial" panose="020B0604020202020204" pitchFamily="34" charset="0"/>
                <a:cs typeface="Arial" panose="020B0604020202020204" pitchFamily="34" charset="0"/>
              </a:rPr>
              <a:t>Analisi </a:t>
            </a:r>
            <a:r>
              <a:rPr lang="eu-ES" sz="2600" dirty="0" err="1">
                <a:latin typeface="Arial" panose="020B0604020202020204" pitchFamily="34" charset="0"/>
                <a:cs typeface="Arial" panose="020B0604020202020204" pitchFamily="34" charset="0"/>
              </a:rPr>
              <a:t>kromatografikoa</a:t>
            </a:r>
            <a:endParaRPr lang="eu-ES" sz="2600" dirty="0">
              <a:latin typeface="Arial" panose="020B0604020202020204" pitchFamily="34" charset="0"/>
              <a:cs typeface="Arial" panose="020B0604020202020204" pitchFamily="34" charset="0"/>
            </a:endParaRPr>
          </a:p>
        </p:txBody>
      </p:sp>
      <p:sp>
        <p:nvSpPr>
          <p:cNvPr id="4" name="Marcador de número de diapositiva 3">
            <a:extLst>
              <a:ext uri="{FF2B5EF4-FFF2-40B4-BE49-F238E27FC236}">
                <a16:creationId xmlns:a16="http://schemas.microsoft.com/office/drawing/2014/main" id="{70B1F736-507F-4BBA-B56A-78EEB3628F44}"/>
              </a:ext>
            </a:extLst>
          </p:cNvPr>
          <p:cNvSpPr>
            <a:spLocks noGrp="1"/>
          </p:cNvSpPr>
          <p:nvPr>
            <p:ph type="sldNum" sz="quarter" idx="12"/>
          </p:nvPr>
        </p:nvSpPr>
        <p:spPr/>
        <p:txBody>
          <a:bodyPr/>
          <a:lstStyle/>
          <a:p>
            <a:fld id="{6D22F896-40B5-4ADD-8801-0D06FADFA095}" type="slidenum">
              <a:rPr lang="en-US" smtClean="0"/>
              <a:t>16</a:t>
            </a:fld>
            <a:endParaRPr lang="en-US" dirty="0"/>
          </a:p>
        </p:txBody>
      </p:sp>
      <p:pic>
        <p:nvPicPr>
          <p:cNvPr id="4098" name="Picture 2">
            <a:extLst>
              <a:ext uri="{FF2B5EF4-FFF2-40B4-BE49-F238E27FC236}">
                <a16:creationId xmlns:a16="http://schemas.microsoft.com/office/drawing/2014/main" id="{589C3C16-DC90-485C-83E4-954A85C7931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89200" y="1843789"/>
            <a:ext cx="4158210" cy="394741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32129138"/>
      </p:ext>
    </p:extLst>
  </p:cSld>
  <p:clrMapOvr>
    <a:masterClrMapping/>
  </p:clrMapOvr>
  <p:transition spd="med">
    <p:pull/>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BB887E2-1398-4E0A-9F19-58C4505B1E8D}"/>
              </a:ext>
            </a:extLst>
          </p:cNvPr>
          <p:cNvSpPr>
            <a:spLocks noGrp="1"/>
          </p:cNvSpPr>
          <p:nvPr>
            <p:ph type="title"/>
          </p:nvPr>
        </p:nvSpPr>
        <p:spPr/>
        <p:txBody>
          <a:bodyPr>
            <a:normAutofit/>
          </a:bodyPr>
          <a:lstStyle/>
          <a:p>
            <a:r>
              <a:rPr lang="es-ES" sz="3200" dirty="0" err="1">
                <a:latin typeface="Arial" panose="020B0604020202020204" pitchFamily="34" charset="0"/>
                <a:cs typeface="Arial" panose="020B0604020202020204" pitchFamily="34" charset="0"/>
              </a:rPr>
              <a:t>Irudi</a:t>
            </a:r>
            <a:r>
              <a:rPr lang="es-ES" sz="3200" dirty="0">
                <a:latin typeface="Arial" panose="020B0604020202020204" pitchFamily="34" charset="0"/>
                <a:cs typeface="Arial" panose="020B0604020202020204" pitchFamily="34" charset="0"/>
              </a:rPr>
              <a:t> </a:t>
            </a:r>
            <a:r>
              <a:rPr lang="es-ES" sz="3200" dirty="0" err="1">
                <a:latin typeface="Arial" panose="020B0604020202020204" pitchFamily="34" charset="0"/>
                <a:cs typeface="Arial" panose="020B0604020202020204" pitchFamily="34" charset="0"/>
              </a:rPr>
              <a:t>analisia</a:t>
            </a:r>
            <a:endParaRPr lang="es-ES" sz="3200" dirty="0">
              <a:latin typeface="Arial" panose="020B0604020202020204" pitchFamily="34" charset="0"/>
              <a:cs typeface="Arial" panose="020B0604020202020204" pitchFamily="34" charset="0"/>
            </a:endParaRPr>
          </a:p>
        </p:txBody>
      </p:sp>
      <p:sp>
        <p:nvSpPr>
          <p:cNvPr id="3" name="Marcador de contenido 2">
            <a:extLst>
              <a:ext uri="{FF2B5EF4-FFF2-40B4-BE49-F238E27FC236}">
                <a16:creationId xmlns:a16="http://schemas.microsoft.com/office/drawing/2014/main" id="{F94F88E0-3C24-4762-8177-56D9CF9881F1}"/>
              </a:ext>
            </a:extLst>
          </p:cNvPr>
          <p:cNvSpPr>
            <a:spLocks noGrp="1"/>
          </p:cNvSpPr>
          <p:nvPr>
            <p:ph idx="1"/>
          </p:nvPr>
        </p:nvSpPr>
        <p:spPr/>
        <p:txBody>
          <a:bodyPr/>
          <a:lstStyle/>
          <a:p>
            <a:pPr marL="0" indent="0">
              <a:buNone/>
            </a:pPr>
            <a:endParaRPr lang="es-ES" dirty="0"/>
          </a:p>
        </p:txBody>
      </p:sp>
      <p:sp>
        <p:nvSpPr>
          <p:cNvPr id="4" name="Marcador de número de diapositiva 3">
            <a:extLst>
              <a:ext uri="{FF2B5EF4-FFF2-40B4-BE49-F238E27FC236}">
                <a16:creationId xmlns:a16="http://schemas.microsoft.com/office/drawing/2014/main" id="{AC959A99-EF48-4B51-92DE-4E383539A4D0}"/>
              </a:ext>
            </a:extLst>
          </p:cNvPr>
          <p:cNvSpPr>
            <a:spLocks noGrp="1"/>
          </p:cNvSpPr>
          <p:nvPr>
            <p:ph type="sldNum" sz="quarter" idx="12"/>
          </p:nvPr>
        </p:nvSpPr>
        <p:spPr/>
        <p:txBody>
          <a:bodyPr/>
          <a:lstStyle/>
          <a:p>
            <a:fld id="{6D22F896-40B5-4ADD-8801-0D06FADFA095}" type="slidenum">
              <a:rPr lang="en-US" smtClean="0"/>
              <a:t>17</a:t>
            </a:fld>
            <a:endParaRPr lang="en-US" dirty="0"/>
          </a:p>
        </p:txBody>
      </p:sp>
      <p:pic>
        <p:nvPicPr>
          <p:cNvPr id="5" name="Imagen 4">
            <a:extLst>
              <a:ext uri="{FF2B5EF4-FFF2-40B4-BE49-F238E27FC236}">
                <a16:creationId xmlns:a16="http://schemas.microsoft.com/office/drawing/2014/main" id="{20E2EC95-9877-49DE-A587-0D0D361C4A63}"/>
              </a:ext>
            </a:extLst>
          </p:cNvPr>
          <p:cNvPicPr>
            <a:picLocks noChangeAspect="1"/>
          </p:cNvPicPr>
          <p:nvPr/>
        </p:nvPicPr>
        <p:blipFill rotWithShape="1">
          <a:blip r:embed="rId3"/>
          <a:srcRect l="3417" t="5056" r="3862" b="5678"/>
          <a:stretch/>
        </p:blipFill>
        <p:spPr>
          <a:xfrm>
            <a:off x="3264125" y="2015216"/>
            <a:ext cx="5660572" cy="3633109"/>
          </a:xfrm>
          <a:prstGeom prst="rect">
            <a:avLst/>
          </a:prstGeom>
        </p:spPr>
      </p:pic>
      <p:cxnSp>
        <p:nvCxnSpPr>
          <p:cNvPr id="7" name="Conector recto de flecha 6">
            <a:extLst>
              <a:ext uri="{FF2B5EF4-FFF2-40B4-BE49-F238E27FC236}">
                <a16:creationId xmlns:a16="http://schemas.microsoft.com/office/drawing/2014/main" id="{6DFA1F56-C69E-4C16-8DEE-68A987C80E05}"/>
              </a:ext>
            </a:extLst>
          </p:cNvPr>
          <p:cNvCxnSpPr>
            <a:cxnSpLocks/>
          </p:cNvCxnSpPr>
          <p:nvPr/>
        </p:nvCxnSpPr>
        <p:spPr>
          <a:xfrm flipV="1">
            <a:off x="6400800" y="3004457"/>
            <a:ext cx="2989943" cy="628025"/>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sp>
        <p:nvSpPr>
          <p:cNvPr id="9" name="CuadroTexto 8">
            <a:extLst>
              <a:ext uri="{FF2B5EF4-FFF2-40B4-BE49-F238E27FC236}">
                <a16:creationId xmlns:a16="http://schemas.microsoft.com/office/drawing/2014/main" id="{607D2DD6-F016-48E1-A32F-E9D5A33D0E17}"/>
              </a:ext>
            </a:extLst>
          </p:cNvPr>
          <p:cNvSpPr txBox="1"/>
          <p:nvPr/>
        </p:nvSpPr>
        <p:spPr>
          <a:xfrm>
            <a:off x="9390743" y="2710152"/>
            <a:ext cx="1656667" cy="492443"/>
          </a:xfrm>
          <a:prstGeom prst="rect">
            <a:avLst/>
          </a:prstGeom>
          <a:noFill/>
        </p:spPr>
        <p:txBody>
          <a:bodyPr wrap="square" rtlCol="0">
            <a:spAutoFit/>
          </a:bodyPr>
          <a:lstStyle/>
          <a:p>
            <a:r>
              <a:rPr lang="es-ES" sz="2600" dirty="0" err="1">
                <a:latin typeface="Arial" panose="020B0604020202020204" pitchFamily="34" charset="0"/>
                <a:cs typeface="Arial" panose="020B0604020202020204" pitchFamily="34" charset="0"/>
              </a:rPr>
              <a:t>Analitoa</a:t>
            </a:r>
            <a:endParaRPr lang="es-ES" sz="2600" dirty="0">
              <a:latin typeface="Arial" panose="020B0604020202020204" pitchFamily="34" charset="0"/>
              <a:cs typeface="Arial" panose="020B0604020202020204" pitchFamily="34" charset="0"/>
            </a:endParaRPr>
          </a:p>
        </p:txBody>
      </p:sp>
      <p:sp>
        <p:nvSpPr>
          <p:cNvPr id="11" name="CuadroTexto 10">
            <a:extLst>
              <a:ext uri="{FF2B5EF4-FFF2-40B4-BE49-F238E27FC236}">
                <a16:creationId xmlns:a16="http://schemas.microsoft.com/office/drawing/2014/main" id="{D606126B-B6F7-4F46-99F6-121E5958EF99}"/>
              </a:ext>
            </a:extLst>
          </p:cNvPr>
          <p:cNvSpPr txBox="1"/>
          <p:nvPr/>
        </p:nvSpPr>
        <p:spPr>
          <a:xfrm>
            <a:off x="3264125" y="5755956"/>
            <a:ext cx="5660572" cy="492443"/>
          </a:xfrm>
          <a:prstGeom prst="rect">
            <a:avLst/>
          </a:prstGeom>
          <a:noFill/>
        </p:spPr>
        <p:txBody>
          <a:bodyPr wrap="square" rtlCol="0">
            <a:spAutoFit/>
          </a:bodyPr>
          <a:lstStyle/>
          <a:p>
            <a:r>
              <a:rPr lang="es-ES" sz="2600" dirty="0" err="1">
                <a:latin typeface="Arial" panose="020B0604020202020204" pitchFamily="34" charset="0"/>
                <a:cs typeface="Arial" panose="020B0604020202020204" pitchFamily="34" charset="0"/>
              </a:rPr>
              <a:t>Putzutxoen</a:t>
            </a:r>
            <a:r>
              <a:rPr lang="es-ES" sz="2600" dirty="0">
                <a:latin typeface="Arial" panose="020B0604020202020204" pitchFamily="34" charset="0"/>
                <a:cs typeface="Arial" panose="020B0604020202020204" pitchFamily="34" charset="0"/>
              </a:rPr>
              <a:t> </a:t>
            </a:r>
            <a:r>
              <a:rPr lang="es-ES" sz="2600" dirty="0" err="1">
                <a:latin typeface="Arial" panose="020B0604020202020204" pitchFamily="34" charset="0"/>
                <a:cs typeface="Arial" panose="020B0604020202020204" pitchFamily="34" charset="0"/>
              </a:rPr>
              <a:t>plaka</a:t>
            </a:r>
            <a:endParaRPr lang="es-ES" sz="2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137606867"/>
      </p:ext>
    </p:extLst>
  </p:cSld>
  <p:clrMapOvr>
    <a:masterClrMapping/>
  </p:clrMapOvr>
  <p:transition spd="slow">
    <p:cove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6AC5D20-54B5-42D5-839F-45B144A4E6BC}"/>
              </a:ext>
            </a:extLst>
          </p:cNvPr>
          <p:cNvSpPr>
            <a:spLocks noGrp="1"/>
          </p:cNvSpPr>
          <p:nvPr>
            <p:ph type="title"/>
          </p:nvPr>
        </p:nvSpPr>
        <p:spPr/>
        <p:txBody>
          <a:bodyPr>
            <a:normAutofit/>
          </a:bodyPr>
          <a:lstStyle/>
          <a:p>
            <a:r>
              <a:rPr lang="es-ES" sz="3200" dirty="0" err="1">
                <a:latin typeface="Arial" panose="020B0604020202020204" pitchFamily="34" charset="0"/>
                <a:cs typeface="Arial" panose="020B0604020202020204" pitchFamily="34" charset="0"/>
              </a:rPr>
              <a:t>Irudi</a:t>
            </a:r>
            <a:r>
              <a:rPr lang="es-ES" sz="3200" dirty="0">
                <a:latin typeface="Arial" panose="020B0604020202020204" pitchFamily="34" charset="0"/>
                <a:cs typeface="Arial" panose="020B0604020202020204" pitchFamily="34" charset="0"/>
              </a:rPr>
              <a:t> </a:t>
            </a:r>
            <a:r>
              <a:rPr lang="es-ES" sz="3200" dirty="0" err="1">
                <a:latin typeface="Arial" panose="020B0604020202020204" pitchFamily="34" charset="0"/>
                <a:cs typeface="Arial" panose="020B0604020202020204" pitchFamily="34" charset="0"/>
              </a:rPr>
              <a:t>analisia</a:t>
            </a:r>
            <a:endParaRPr lang="es-ES" sz="3200" dirty="0">
              <a:latin typeface="Arial" panose="020B0604020202020204" pitchFamily="34" charset="0"/>
              <a:cs typeface="Arial" panose="020B0604020202020204" pitchFamily="34" charset="0"/>
            </a:endParaRPr>
          </a:p>
        </p:txBody>
      </p:sp>
      <p:sp>
        <p:nvSpPr>
          <p:cNvPr id="3" name="Marcador de contenido 2">
            <a:extLst>
              <a:ext uri="{FF2B5EF4-FFF2-40B4-BE49-F238E27FC236}">
                <a16:creationId xmlns:a16="http://schemas.microsoft.com/office/drawing/2014/main" id="{B8CDF4BF-8F05-4E6B-964F-9262E3BC3408}"/>
              </a:ext>
            </a:extLst>
          </p:cNvPr>
          <p:cNvSpPr>
            <a:spLocks noGrp="1"/>
          </p:cNvSpPr>
          <p:nvPr>
            <p:ph idx="1"/>
          </p:nvPr>
        </p:nvSpPr>
        <p:spPr/>
        <p:txBody>
          <a:bodyPr/>
          <a:lstStyle/>
          <a:p>
            <a:endParaRPr lang="es-ES" dirty="0"/>
          </a:p>
        </p:txBody>
      </p:sp>
      <p:sp>
        <p:nvSpPr>
          <p:cNvPr id="4" name="Marcador de número de diapositiva 3">
            <a:extLst>
              <a:ext uri="{FF2B5EF4-FFF2-40B4-BE49-F238E27FC236}">
                <a16:creationId xmlns:a16="http://schemas.microsoft.com/office/drawing/2014/main" id="{D29DB358-6EEB-477F-A3EA-66DA4F70C3EE}"/>
              </a:ext>
            </a:extLst>
          </p:cNvPr>
          <p:cNvSpPr>
            <a:spLocks noGrp="1"/>
          </p:cNvSpPr>
          <p:nvPr>
            <p:ph type="sldNum" sz="quarter" idx="12"/>
          </p:nvPr>
        </p:nvSpPr>
        <p:spPr/>
        <p:txBody>
          <a:bodyPr/>
          <a:lstStyle/>
          <a:p>
            <a:fld id="{6D22F896-40B5-4ADD-8801-0D06FADFA095}" type="slidenum">
              <a:rPr lang="en-US" smtClean="0"/>
              <a:t>18</a:t>
            </a:fld>
            <a:endParaRPr lang="en-US" dirty="0"/>
          </a:p>
        </p:txBody>
      </p:sp>
      <p:pic>
        <p:nvPicPr>
          <p:cNvPr id="6" name="Imagen 5">
            <a:extLst>
              <a:ext uri="{FF2B5EF4-FFF2-40B4-BE49-F238E27FC236}">
                <a16:creationId xmlns:a16="http://schemas.microsoft.com/office/drawing/2014/main" id="{D7022882-5501-4E10-831A-6C6745335E4A}"/>
              </a:ext>
            </a:extLst>
          </p:cNvPr>
          <p:cNvPicPr>
            <a:picLocks noChangeAspect="1"/>
          </p:cNvPicPr>
          <p:nvPr/>
        </p:nvPicPr>
        <p:blipFill rotWithShape="1">
          <a:blip r:embed="rId3"/>
          <a:srcRect l="2644" t="5056" r="3097" b="5678"/>
          <a:stretch/>
        </p:blipFill>
        <p:spPr>
          <a:xfrm>
            <a:off x="2776865" y="2201644"/>
            <a:ext cx="6635092" cy="3637400"/>
          </a:xfrm>
          <a:prstGeom prst="rect">
            <a:avLst/>
          </a:prstGeom>
        </p:spPr>
      </p:pic>
      <p:cxnSp>
        <p:nvCxnSpPr>
          <p:cNvPr id="7" name="Conector recto de flecha 6">
            <a:extLst>
              <a:ext uri="{FF2B5EF4-FFF2-40B4-BE49-F238E27FC236}">
                <a16:creationId xmlns:a16="http://schemas.microsoft.com/office/drawing/2014/main" id="{E268298D-E221-41DD-9A51-51D75F0D414A}"/>
              </a:ext>
            </a:extLst>
          </p:cNvPr>
          <p:cNvCxnSpPr/>
          <p:nvPr/>
        </p:nvCxnSpPr>
        <p:spPr>
          <a:xfrm flipV="1">
            <a:off x="7286171" y="1727200"/>
            <a:ext cx="1509486" cy="1175657"/>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cxnSp>
        <p:nvCxnSpPr>
          <p:cNvPr id="9" name="Conector recto de flecha 8">
            <a:extLst>
              <a:ext uri="{FF2B5EF4-FFF2-40B4-BE49-F238E27FC236}">
                <a16:creationId xmlns:a16="http://schemas.microsoft.com/office/drawing/2014/main" id="{6F9FECDD-AF38-4BA7-B9AF-677090FA5AEB}"/>
              </a:ext>
            </a:extLst>
          </p:cNvPr>
          <p:cNvCxnSpPr>
            <a:cxnSpLocks/>
          </p:cNvCxnSpPr>
          <p:nvPr/>
        </p:nvCxnSpPr>
        <p:spPr>
          <a:xfrm flipH="1" flipV="1">
            <a:off x="2409371" y="4354286"/>
            <a:ext cx="1821542" cy="399144"/>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cxnSp>
        <p:nvCxnSpPr>
          <p:cNvPr id="10" name="Conector recto de flecha 9">
            <a:extLst>
              <a:ext uri="{FF2B5EF4-FFF2-40B4-BE49-F238E27FC236}">
                <a16:creationId xmlns:a16="http://schemas.microsoft.com/office/drawing/2014/main" id="{3F995A6F-B664-4123-A717-CDC1C76E82FF}"/>
              </a:ext>
            </a:extLst>
          </p:cNvPr>
          <p:cNvCxnSpPr>
            <a:cxnSpLocks/>
          </p:cNvCxnSpPr>
          <p:nvPr/>
        </p:nvCxnSpPr>
        <p:spPr>
          <a:xfrm>
            <a:off x="6241143" y="5011057"/>
            <a:ext cx="3657600" cy="1"/>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sp>
        <p:nvSpPr>
          <p:cNvPr id="14" name="CuadroTexto 13">
            <a:extLst>
              <a:ext uri="{FF2B5EF4-FFF2-40B4-BE49-F238E27FC236}">
                <a16:creationId xmlns:a16="http://schemas.microsoft.com/office/drawing/2014/main" id="{A8C974E7-D16B-4B17-B637-AC965B8DE6FB}"/>
              </a:ext>
            </a:extLst>
          </p:cNvPr>
          <p:cNvSpPr txBox="1"/>
          <p:nvPr/>
        </p:nvSpPr>
        <p:spPr>
          <a:xfrm>
            <a:off x="8795657" y="1068032"/>
            <a:ext cx="1988457" cy="892552"/>
          </a:xfrm>
          <a:prstGeom prst="rect">
            <a:avLst/>
          </a:prstGeom>
          <a:noFill/>
        </p:spPr>
        <p:txBody>
          <a:bodyPr wrap="square" rtlCol="0">
            <a:spAutoFit/>
          </a:bodyPr>
          <a:lstStyle/>
          <a:p>
            <a:r>
              <a:rPr lang="es-ES" sz="2600" dirty="0" err="1">
                <a:latin typeface="Arial" panose="020B0604020202020204" pitchFamily="34" charset="0"/>
                <a:cs typeface="Arial" panose="020B0604020202020204" pitchFamily="34" charset="0"/>
              </a:rPr>
              <a:t>Burdinezko</a:t>
            </a:r>
            <a:r>
              <a:rPr lang="es-ES" sz="2600" dirty="0">
                <a:latin typeface="Arial" panose="020B0604020202020204" pitchFamily="34" charset="0"/>
                <a:cs typeface="Arial" panose="020B0604020202020204" pitchFamily="34" charset="0"/>
              </a:rPr>
              <a:t> </a:t>
            </a:r>
            <a:r>
              <a:rPr lang="es-ES" sz="2600" dirty="0" err="1">
                <a:latin typeface="Arial" panose="020B0604020202020204" pitchFamily="34" charset="0"/>
                <a:cs typeface="Arial" panose="020B0604020202020204" pitchFamily="34" charset="0"/>
              </a:rPr>
              <a:t>estalkia</a:t>
            </a:r>
            <a:endParaRPr lang="es-ES" sz="2600" dirty="0">
              <a:latin typeface="Arial" panose="020B0604020202020204" pitchFamily="34" charset="0"/>
              <a:cs typeface="Arial" panose="020B0604020202020204" pitchFamily="34" charset="0"/>
            </a:endParaRPr>
          </a:p>
        </p:txBody>
      </p:sp>
      <p:sp>
        <p:nvSpPr>
          <p:cNvPr id="15" name="CuadroTexto 14">
            <a:extLst>
              <a:ext uri="{FF2B5EF4-FFF2-40B4-BE49-F238E27FC236}">
                <a16:creationId xmlns:a16="http://schemas.microsoft.com/office/drawing/2014/main" id="{9ACF5E25-9E84-46D9-BA21-66E891AF1B97}"/>
              </a:ext>
            </a:extLst>
          </p:cNvPr>
          <p:cNvSpPr txBox="1"/>
          <p:nvPr/>
        </p:nvSpPr>
        <p:spPr>
          <a:xfrm>
            <a:off x="9919785" y="4693585"/>
            <a:ext cx="1371019" cy="892552"/>
          </a:xfrm>
          <a:prstGeom prst="rect">
            <a:avLst/>
          </a:prstGeom>
          <a:noFill/>
        </p:spPr>
        <p:txBody>
          <a:bodyPr wrap="square" rtlCol="0">
            <a:spAutoFit/>
          </a:bodyPr>
          <a:lstStyle/>
          <a:p>
            <a:r>
              <a:rPr lang="es-ES" sz="2600" dirty="0" err="1">
                <a:latin typeface="Arial" panose="020B0604020202020204" pitchFamily="34" charset="0"/>
                <a:cs typeface="Arial" panose="020B0604020202020204" pitchFamily="34" charset="0"/>
              </a:rPr>
              <a:t>Kontrol</a:t>
            </a:r>
            <a:r>
              <a:rPr lang="es-ES" sz="2600" dirty="0">
                <a:latin typeface="Arial" panose="020B0604020202020204" pitchFamily="34" charset="0"/>
                <a:cs typeface="Arial" panose="020B0604020202020204" pitchFamily="34" charset="0"/>
              </a:rPr>
              <a:t> barra</a:t>
            </a:r>
          </a:p>
        </p:txBody>
      </p:sp>
      <p:sp>
        <p:nvSpPr>
          <p:cNvPr id="16" name="CuadroTexto 15">
            <a:extLst>
              <a:ext uri="{FF2B5EF4-FFF2-40B4-BE49-F238E27FC236}">
                <a16:creationId xmlns:a16="http://schemas.microsoft.com/office/drawing/2014/main" id="{BA953014-801A-4FE3-9E97-32003DD34780}"/>
              </a:ext>
            </a:extLst>
          </p:cNvPr>
          <p:cNvSpPr txBox="1"/>
          <p:nvPr/>
        </p:nvSpPr>
        <p:spPr>
          <a:xfrm>
            <a:off x="830935" y="3801033"/>
            <a:ext cx="1888914" cy="892552"/>
          </a:xfrm>
          <a:prstGeom prst="rect">
            <a:avLst/>
          </a:prstGeom>
          <a:noFill/>
        </p:spPr>
        <p:txBody>
          <a:bodyPr wrap="square" rtlCol="0">
            <a:spAutoFit/>
          </a:bodyPr>
          <a:lstStyle/>
          <a:p>
            <a:r>
              <a:rPr lang="es-ES" sz="2600" dirty="0" err="1">
                <a:latin typeface="Arial" panose="020B0604020202020204" pitchFamily="34" charset="0"/>
                <a:cs typeface="Arial" panose="020B0604020202020204" pitchFamily="34" charset="0"/>
              </a:rPr>
              <a:t>Putzutxoen</a:t>
            </a:r>
            <a:r>
              <a:rPr lang="es-ES" sz="2600" dirty="0">
                <a:latin typeface="Arial" panose="020B0604020202020204" pitchFamily="34" charset="0"/>
                <a:cs typeface="Arial" panose="020B0604020202020204" pitchFamily="34" charset="0"/>
              </a:rPr>
              <a:t> </a:t>
            </a:r>
            <a:r>
              <a:rPr lang="es-ES" sz="2600" dirty="0" err="1">
                <a:latin typeface="Arial" panose="020B0604020202020204" pitchFamily="34" charset="0"/>
                <a:cs typeface="Arial" panose="020B0604020202020204" pitchFamily="34" charset="0"/>
              </a:rPr>
              <a:t>plakak</a:t>
            </a:r>
            <a:endParaRPr lang="es-ES" sz="2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42756370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EC3ED4E-C04A-49F5-A166-C92F7183ADFA}"/>
              </a:ext>
            </a:extLst>
          </p:cNvPr>
          <p:cNvSpPr>
            <a:spLocks noGrp="1"/>
          </p:cNvSpPr>
          <p:nvPr>
            <p:ph type="title"/>
          </p:nvPr>
        </p:nvSpPr>
        <p:spPr/>
        <p:txBody>
          <a:bodyPr>
            <a:normAutofit/>
          </a:bodyPr>
          <a:lstStyle/>
          <a:p>
            <a:r>
              <a:rPr lang="es-ES" sz="3200" dirty="0" err="1">
                <a:latin typeface="Arial" panose="020B0604020202020204" pitchFamily="34" charset="0"/>
                <a:cs typeface="Arial" panose="020B0604020202020204" pitchFamily="34" charset="0"/>
              </a:rPr>
              <a:t>Eskanerraren</a:t>
            </a:r>
            <a:r>
              <a:rPr lang="es-ES" sz="3200" dirty="0">
                <a:latin typeface="Arial" panose="020B0604020202020204" pitchFamily="34" charset="0"/>
                <a:cs typeface="Arial" panose="020B0604020202020204" pitchFamily="34" charset="0"/>
              </a:rPr>
              <a:t> </a:t>
            </a:r>
            <a:r>
              <a:rPr lang="es-ES" sz="3200" dirty="0" err="1">
                <a:latin typeface="Arial" panose="020B0604020202020204" pitchFamily="34" charset="0"/>
                <a:cs typeface="Arial" panose="020B0604020202020204" pitchFamily="34" charset="0"/>
              </a:rPr>
              <a:t>estabilitate</a:t>
            </a:r>
            <a:r>
              <a:rPr lang="es-ES" sz="3200" dirty="0">
                <a:latin typeface="Arial" panose="020B0604020202020204" pitchFamily="34" charset="0"/>
                <a:cs typeface="Arial" panose="020B0604020202020204" pitchFamily="34" charset="0"/>
              </a:rPr>
              <a:t> </a:t>
            </a:r>
            <a:r>
              <a:rPr lang="es-ES" sz="3200" dirty="0" err="1">
                <a:latin typeface="Arial" panose="020B0604020202020204" pitchFamily="34" charset="0"/>
                <a:cs typeface="Arial" panose="020B0604020202020204" pitchFamily="34" charset="0"/>
              </a:rPr>
              <a:t>kontrola</a:t>
            </a:r>
            <a:endParaRPr lang="es-ES" sz="3200" dirty="0">
              <a:latin typeface="Arial" panose="020B0604020202020204" pitchFamily="34" charset="0"/>
              <a:cs typeface="Arial" panose="020B0604020202020204" pitchFamily="34" charset="0"/>
            </a:endParaRPr>
          </a:p>
        </p:txBody>
      </p:sp>
      <p:sp>
        <p:nvSpPr>
          <p:cNvPr id="3" name="Marcador de contenido 2">
            <a:extLst>
              <a:ext uri="{FF2B5EF4-FFF2-40B4-BE49-F238E27FC236}">
                <a16:creationId xmlns:a16="http://schemas.microsoft.com/office/drawing/2014/main" id="{8AFA4DEA-A50B-4D64-92E9-1B380FDD22B5}"/>
              </a:ext>
            </a:extLst>
          </p:cNvPr>
          <p:cNvSpPr>
            <a:spLocks noGrp="1"/>
          </p:cNvSpPr>
          <p:nvPr>
            <p:ph idx="1"/>
          </p:nvPr>
        </p:nvSpPr>
        <p:spPr>
          <a:xfrm>
            <a:off x="1141412" y="2249486"/>
            <a:ext cx="4954587" cy="3989995"/>
          </a:xfrm>
        </p:spPr>
        <p:txBody>
          <a:bodyPr>
            <a:normAutofit fontScale="92500"/>
          </a:bodyPr>
          <a:lstStyle/>
          <a:p>
            <a:r>
              <a:rPr lang="es-ES" sz="2800" dirty="0" err="1">
                <a:latin typeface="Arial" panose="020B0604020202020204" pitchFamily="34" charset="0"/>
                <a:cs typeface="Arial" panose="020B0604020202020204" pitchFamily="34" charset="0"/>
              </a:rPr>
              <a:t>Argi</a:t>
            </a:r>
            <a:r>
              <a:rPr lang="es-ES" sz="2800" dirty="0">
                <a:latin typeface="Arial" panose="020B0604020202020204" pitchFamily="34" charset="0"/>
                <a:cs typeface="Arial" panose="020B0604020202020204" pitchFamily="34" charset="0"/>
              </a:rPr>
              <a:t> </a:t>
            </a:r>
            <a:r>
              <a:rPr lang="es-ES" sz="2800" dirty="0" err="1">
                <a:latin typeface="Arial" panose="020B0604020202020204" pitchFamily="34" charset="0"/>
                <a:cs typeface="Arial" panose="020B0604020202020204" pitchFamily="34" charset="0"/>
              </a:rPr>
              <a:t>estabilitatea</a:t>
            </a:r>
            <a:endParaRPr lang="es-ES" sz="2800" dirty="0">
              <a:latin typeface="Arial" panose="020B0604020202020204" pitchFamily="34" charset="0"/>
              <a:cs typeface="Arial" panose="020B0604020202020204" pitchFamily="34" charset="0"/>
            </a:endParaRPr>
          </a:p>
          <a:p>
            <a:pPr marL="0" indent="0">
              <a:buNone/>
            </a:pPr>
            <a:r>
              <a:rPr lang="es-ES" sz="2800" dirty="0">
                <a:latin typeface="Arial" panose="020B0604020202020204" pitchFamily="34" charset="0"/>
                <a:cs typeface="Arial" panose="020B0604020202020204" pitchFamily="34" charset="0"/>
              </a:rPr>
              <a:t>	</a:t>
            </a:r>
            <a:r>
              <a:rPr lang="es-ES" sz="2800" dirty="0" err="1">
                <a:latin typeface="Arial" panose="020B0604020202020204" pitchFamily="34" charset="0"/>
                <a:cs typeface="Arial" panose="020B0604020202020204" pitchFamily="34" charset="0"/>
              </a:rPr>
              <a:t>Kontrol</a:t>
            </a:r>
            <a:r>
              <a:rPr lang="es-ES" sz="2800" dirty="0">
                <a:latin typeface="Arial" panose="020B0604020202020204" pitchFamily="34" charset="0"/>
                <a:cs typeface="Arial" panose="020B0604020202020204" pitchFamily="34" charset="0"/>
              </a:rPr>
              <a:t> </a:t>
            </a:r>
            <a:r>
              <a:rPr lang="es-ES" sz="2800" dirty="0" err="1">
                <a:latin typeface="Arial" panose="020B0604020202020204" pitchFamily="34" charset="0"/>
                <a:cs typeface="Arial" panose="020B0604020202020204" pitchFamily="34" charset="0"/>
              </a:rPr>
              <a:t>grafika</a:t>
            </a:r>
            <a:r>
              <a:rPr lang="es-ES" sz="2800" dirty="0">
                <a:latin typeface="Arial" panose="020B0604020202020204" pitchFamily="34" charset="0"/>
                <a:cs typeface="Arial" panose="020B0604020202020204" pitchFamily="34" charset="0"/>
              </a:rPr>
              <a:t> </a:t>
            </a:r>
            <a:r>
              <a:rPr lang="es-ES" sz="2800" dirty="0" err="1">
                <a:latin typeface="Arial" panose="020B0604020202020204" pitchFamily="34" charset="0"/>
                <a:cs typeface="Arial" panose="020B0604020202020204" pitchFamily="34" charset="0"/>
              </a:rPr>
              <a:t>zehazteko</a:t>
            </a:r>
            <a:r>
              <a:rPr lang="es-ES" sz="2800" dirty="0">
                <a:latin typeface="Arial" panose="020B0604020202020204" pitchFamily="34" charset="0"/>
                <a:cs typeface="Arial" panose="020B0604020202020204" pitchFamily="34" charset="0"/>
              </a:rPr>
              <a:t>:</a:t>
            </a:r>
          </a:p>
          <a:p>
            <a:pPr marL="0" indent="0">
              <a:buNone/>
            </a:pPr>
            <a:r>
              <a:rPr lang="es-ES" sz="2800" dirty="0">
                <a:latin typeface="Arial" panose="020B0604020202020204" pitchFamily="34" charset="0"/>
                <a:cs typeface="Arial" panose="020B0604020202020204" pitchFamily="34" charset="0"/>
              </a:rPr>
              <a:t>	- </a:t>
            </a:r>
            <a:r>
              <a:rPr lang="es-ES" sz="2800" dirty="0" err="1">
                <a:latin typeface="Arial" panose="020B0604020202020204" pitchFamily="34" charset="0"/>
                <a:cs typeface="Arial" panose="020B0604020202020204" pitchFamily="34" charset="0"/>
              </a:rPr>
              <a:t>Desbideratze</a:t>
            </a:r>
            <a:r>
              <a:rPr lang="es-ES" sz="2800" dirty="0">
                <a:latin typeface="Arial" panose="020B0604020202020204" pitchFamily="34" charset="0"/>
                <a:cs typeface="Arial" panose="020B0604020202020204" pitchFamily="34" charset="0"/>
              </a:rPr>
              <a:t> </a:t>
            </a:r>
            <a:r>
              <a:rPr lang="es-ES" sz="2800" dirty="0" err="1">
                <a:latin typeface="Arial" panose="020B0604020202020204" pitchFamily="34" charset="0"/>
                <a:cs typeface="Arial" panose="020B0604020202020204" pitchFamily="34" charset="0"/>
              </a:rPr>
              <a:t>estandarra</a:t>
            </a:r>
            <a:endParaRPr lang="es-ES" sz="2800" dirty="0">
              <a:latin typeface="Arial" panose="020B0604020202020204" pitchFamily="34" charset="0"/>
              <a:cs typeface="Arial" panose="020B0604020202020204" pitchFamily="34" charset="0"/>
            </a:endParaRPr>
          </a:p>
          <a:p>
            <a:pPr marL="0" indent="0">
              <a:buNone/>
            </a:pPr>
            <a:r>
              <a:rPr lang="es-ES" sz="2800" dirty="0">
                <a:latin typeface="Arial" panose="020B0604020202020204" pitchFamily="34" charset="0"/>
                <a:cs typeface="Arial" panose="020B0604020202020204" pitchFamily="34" charset="0"/>
              </a:rPr>
              <a:t>	- </a:t>
            </a:r>
            <a:r>
              <a:rPr lang="es-ES" sz="2800" dirty="0" err="1">
                <a:latin typeface="Arial" panose="020B0604020202020204" pitchFamily="34" charset="0"/>
                <a:cs typeface="Arial" panose="020B0604020202020204" pitchFamily="34" charset="0"/>
              </a:rPr>
              <a:t>Bataz-besteko</a:t>
            </a:r>
            <a:r>
              <a:rPr lang="es-ES" sz="2800" dirty="0">
                <a:latin typeface="Arial" panose="020B0604020202020204" pitchFamily="34" charset="0"/>
                <a:cs typeface="Arial" panose="020B0604020202020204" pitchFamily="34" charset="0"/>
              </a:rPr>
              <a:t> </a:t>
            </a:r>
            <a:r>
              <a:rPr lang="es-ES" sz="2800" dirty="0" err="1">
                <a:latin typeface="Arial" panose="020B0604020202020204" pitchFamily="34" charset="0"/>
                <a:cs typeface="Arial" panose="020B0604020202020204" pitchFamily="34" charset="0"/>
              </a:rPr>
              <a:t>balioa</a:t>
            </a:r>
            <a:endParaRPr lang="es-ES" sz="2800" dirty="0">
              <a:latin typeface="Arial" panose="020B0604020202020204" pitchFamily="34" charset="0"/>
              <a:cs typeface="Arial" panose="020B0604020202020204" pitchFamily="34" charset="0"/>
            </a:endParaRPr>
          </a:p>
          <a:p>
            <a:pPr marL="0" indent="0">
              <a:buNone/>
            </a:pPr>
            <a:endParaRPr lang="es-ES" dirty="0"/>
          </a:p>
          <a:p>
            <a:pPr marL="0" indent="0">
              <a:buNone/>
            </a:pPr>
            <a:r>
              <a:rPr lang="es-ES" dirty="0"/>
              <a:t>	</a:t>
            </a:r>
          </a:p>
        </p:txBody>
      </p:sp>
      <p:sp>
        <p:nvSpPr>
          <p:cNvPr id="4" name="Marcador de número de diapositiva 3">
            <a:extLst>
              <a:ext uri="{FF2B5EF4-FFF2-40B4-BE49-F238E27FC236}">
                <a16:creationId xmlns:a16="http://schemas.microsoft.com/office/drawing/2014/main" id="{F6BD3D77-FDF3-419F-B3F9-E00ED6612711}"/>
              </a:ext>
            </a:extLst>
          </p:cNvPr>
          <p:cNvSpPr>
            <a:spLocks noGrp="1"/>
          </p:cNvSpPr>
          <p:nvPr>
            <p:ph type="sldNum" sz="quarter" idx="12"/>
          </p:nvPr>
        </p:nvSpPr>
        <p:spPr/>
        <p:txBody>
          <a:bodyPr/>
          <a:lstStyle/>
          <a:p>
            <a:fld id="{6D22F896-40B5-4ADD-8801-0D06FADFA095}" type="slidenum">
              <a:rPr lang="en-US" smtClean="0"/>
              <a:t>19</a:t>
            </a:fld>
            <a:endParaRPr lang="en-US" dirty="0"/>
          </a:p>
        </p:txBody>
      </p:sp>
      <p:pic>
        <p:nvPicPr>
          <p:cNvPr id="4098" name="Picture 2">
            <a:extLst>
              <a:ext uri="{FF2B5EF4-FFF2-40B4-BE49-F238E27FC236}">
                <a16:creationId xmlns:a16="http://schemas.microsoft.com/office/drawing/2014/main" id="{24D90658-F9C7-4D0D-92B2-F5804281371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96040" y="2008257"/>
            <a:ext cx="4034774" cy="42312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1601177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4FC8FFF-3D06-4A1D-BC26-659E8CB3A023}"/>
              </a:ext>
            </a:extLst>
          </p:cNvPr>
          <p:cNvSpPr>
            <a:spLocks noGrp="1"/>
          </p:cNvSpPr>
          <p:nvPr>
            <p:ph type="title"/>
          </p:nvPr>
        </p:nvSpPr>
        <p:spPr/>
        <p:txBody>
          <a:bodyPr/>
          <a:lstStyle/>
          <a:p>
            <a:r>
              <a:rPr lang="es-ES" dirty="0" err="1">
                <a:latin typeface="Arial" panose="020B0604020202020204" pitchFamily="34" charset="0"/>
                <a:cs typeface="Arial" panose="020B0604020202020204" pitchFamily="34" charset="0"/>
              </a:rPr>
              <a:t>Aurkibidea</a:t>
            </a:r>
            <a:endParaRPr lang="eu-ES" dirty="0">
              <a:latin typeface="Arial" panose="020B0604020202020204" pitchFamily="34" charset="0"/>
              <a:cs typeface="Arial" panose="020B0604020202020204" pitchFamily="34" charset="0"/>
            </a:endParaRPr>
          </a:p>
        </p:txBody>
      </p:sp>
      <p:sp>
        <p:nvSpPr>
          <p:cNvPr id="3" name="Marcador de contenido 2">
            <a:extLst>
              <a:ext uri="{FF2B5EF4-FFF2-40B4-BE49-F238E27FC236}">
                <a16:creationId xmlns:a16="http://schemas.microsoft.com/office/drawing/2014/main" id="{995EEFAB-C970-46D1-B7A0-58378F9632BD}"/>
              </a:ext>
            </a:extLst>
          </p:cNvPr>
          <p:cNvSpPr>
            <a:spLocks noGrp="1"/>
          </p:cNvSpPr>
          <p:nvPr>
            <p:ph idx="1"/>
          </p:nvPr>
        </p:nvSpPr>
        <p:spPr>
          <a:xfrm>
            <a:off x="1141412" y="2249486"/>
            <a:ext cx="9905999" cy="3776559"/>
          </a:xfrm>
        </p:spPr>
        <p:txBody>
          <a:bodyPr>
            <a:normAutofit lnSpcReduction="10000"/>
          </a:bodyPr>
          <a:lstStyle/>
          <a:p>
            <a:r>
              <a:rPr lang="es-ES" sz="2800" dirty="0" err="1">
                <a:latin typeface="Arial" panose="020B0604020202020204" pitchFamily="34" charset="0"/>
                <a:cs typeface="Arial" panose="020B0604020202020204" pitchFamily="34" charset="0"/>
              </a:rPr>
              <a:t>Sarrera</a:t>
            </a:r>
            <a:r>
              <a:rPr lang="es-ES" sz="2800" dirty="0">
                <a:latin typeface="Arial" panose="020B0604020202020204" pitchFamily="34" charset="0"/>
                <a:cs typeface="Arial" panose="020B0604020202020204" pitchFamily="34" charset="0"/>
              </a:rPr>
              <a:t>.</a:t>
            </a:r>
          </a:p>
          <a:p>
            <a:r>
              <a:rPr lang="es-ES" sz="2800" dirty="0" err="1">
                <a:latin typeface="Arial" panose="020B0604020202020204" pitchFamily="34" charset="0"/>
                <a:cs typeface="Arial" panose="020B0604020202020204" pitchFamily="34" charset="0"/>
              </a:rPr>
              <a:t>Materialak</a:t>
            </a:r>
            <a:r>
              <a:rPr lang="es-ES" sz="2800" dirty="0">
                <a:latin typeface="Arial" panose="020B0604020202020204" pitchFamily="34" charset="0"/>
                <a:cs typeface="Arial" panose="020B0604020202020204" pitchFamily="34" charset="0"/>
              </a:rPr>
              <a:t>.</a:t>
            </a:r>
          </a:p>
          <a:p>
            <a:r>
              <a:rPr lang="es-ES" sz="2800" dirty="0" err="1">
                <a:latin typeface="Arial" panose="020B0604020202020204" pitchFamily="34" charset="0"/>
                <a:cs typeface="Arial" panose="020B0604020202020204" pitchFamily="34" charset="0"/>
              </a:rPr>
              <a:t>Prozedura</a:t>
            </a:r>
            <a:r>
              <a:rPr lang="es-ES" sz="2800" dirty="0">
                <a:latin typeface="Arial" panose="020B0604020202020204" pitchFamily="34" charset="0"/>
                <a:cs typeface="Arial" panose="020B0604020202020204" pitchFamily="34" charset="0"/>
              </a:rPr>
              <a:t>.</a:t>
            </a:r>
          </a:p>
          <a:p>
            <a:r>
              <a:rPr lang="es-ES" sz="2800" dirty="0" err="1">
                <a:latin typeface="Arial" panose="020B0604020202020204" pitchFamily="34" charset="0"/>
                <a:cs typeface="Arial" panose="020B0604020202020204" pitchFamily="34" charset="0"/>
              </a:rPr>
              <a:t>Emaitzak</a:t>
            </a:r>
            <a:r>
              <a:rPr lang="es-ES" sz="2800" dirty="0">
                <a:latin typeface="Arial" panose="020B0604020202020204" pitchFamily="34" charset="0"/>
                <a:cs typeface="Arial" panose="020B0604020202020204" pitchFamily="34" charset="0"/>
              </a:rPr>
              <a:t>.</a:t>
            </a:r>
          </a:p>
          <a:p>
            <a:r>
              <a:rPr lang="es-ES" sz="2800" dirty="0" err="1">
                <a:latin typeface="Arial" panose="020B0604020202020204" pitchFamily="34" charset="0"/>
                <a:cs typeface="Arial" panose="020B0604020202020204" pitchFamily="34" charset="0"/>
              </a:rPr>
              <a:t>Ondorioak</a:t>
            </a:r>
            <a:r>
              <a:rPr lang="es-ES" sz="2800" dirty="0">
                <a:latin typeface="Arial" panose="020B0604020202020204" pitchFamily="34" charset="0"/>
                <a:cs typeface="Arial" panose="020B0604020202020204" pitchFamily="34" charset="0"/>
              </a:rPr>
              <a:t>.</a:t>
            </a:r>
          </a:p>
          <a:p>
            <a:r>
              <a:rPr lang="es-ES" sz="2800" dirty="0" err="1">
                <a:latin typeface="Arial" panose="020B0604020202020204" pitchFamily="34" charset="0"/>
                <a:cs typeface="Arial" panose="020B0604020202020204" pitchFamily="34" charset="0"/>
              </a:rPr>
              <a:t>Bibliografia</a:t>
            </a:r>
            <a:r>
              <a:rPr lang="es-ES" sz="2800" dirty="0">
                <a:latin typeface="Arial" panose="020B0604020202020204" pitchFamily="34" charset="0"/>
                <a:cs typeface="Arial" panose="020B0604020202020204" pitchFamily="34" charset="0"/>
              </a:rPr>
              <a:t>.</a:t>
            </a:r>
            <a:endParaRPr lang="eu-ES" sz="2800" dirty="0">
              <a:latin typeface="Arial" panose="020B0604020202020204" pitchFamily="34" charset="0"/>
              <a:cs typeface="Arial" panose="020B0604020202020204" pitchFamily="34" charset="0"/>
            </a:endParaRPr>
          </a:p>
          <a:p>
            <a:endParaRPr lang="eu-ES" dirty="0"/>
          </a:p>
        </p:txBody>
      </p:sp>
      <p:sp>
        <p:nvSpPr>
          <p:cNvPr id="5" name="Marcador de número de diapositiva 4">
            <a:extLst>
              <a:ext uri="{FF2B5EF4-FFF2-40B4-BE49-F238E27FC236}">
                <a16:creationId xmlns:a16="http://schemas.microsoft.com/office/drawing/2014/main" id="{9B695973-B5EF-433F-AE38-34F77D5596F3}"/>
              </a:ext>
            </a:extLst>
          </p:cNvPr>
          <p:cNvSpPr>
            <a:spLocks noGrp="1"/>
          </p:cNvSpPr>
          <p:nvPr>
            <p:ph type="sldNum" sz="quarter" idx="12"/>
          </p:nvPr>
        </p:nvSpPr>
        <p:spPr/>
        <p:txBody>
          <a:bodyPr/>
          <a:lstStyle/>
          <a:p>
            <a:fld id="{6D22F896-40B5-4ADD-8801-0D06FADFA095}" type="slidenum">
              <a:rPr lang="en-US" smtClean="0"/>
              <a:t>2</a:t>
            </a:fld>
            <a:endParaRPr lang="en-US" dirty="0"/>
          </a:p>
        </p:txBody>
      </p:sp>
      <p:pic>
        <p:nvPicPr>
          <p:cNvPr id="1026" name="Picture 2">
            <a:extLst>
              <a:ext uri="{FF2B5EF4-FFF2-40B4-BE49-F238E27FC236}">
                <a16:creationId xmlns:a16="http://schemas.microsoft.com/office/drawing/2014/main" id="{EAAA5AF4-6DDF-41CA-BF0C-552674567AA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4411" y="1911137"/>
            <a:ext cx="3567503" cy="388006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5384664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EC3ED4E-C04A-49F5-A166-C92F7183ADFA}"/>
              </a:ext>
            </a:extLst>
          </p:cNvPr>
          <p:cNvSpPr>
            <a:spLocks noGrp="1"/>
          </p:cNvSpPr>
          <p:nvPr>
            <p:ph type="title"/>
          </p:nvPr>
        </p:nvSpPr>
        <p:spPr/>
        <p:txBody>
          <a:bodyPr>
            <a:normAutofit/>
          </a:bodyPr>
          <a:lstStyle/>
          <a:p>
            <a:r>
              <a:rPr lang="es-ES" sz="3200" dirty="0" err="1">
                <a:latin typeface="Arial" panose="020B0604020202020204" pitchFamily="34" charset="0"/>
                <a:cs typeface="Arial" panose="020B0604020202020204" pitchFamily="34" charset="0"/>
              </a:rPr>
              <a:t>Eskanerraren</a:t>
            </a:r>
            <a:r>
              <a:rPr lang="es-ES" sz="3200" dirty="0">
                <a:latin typeface="Arial" panose="020B0604020202020204" pitchFamily="34" charset="0"/>
                <a:cs typeface="Arial" panose="020B0604020202020204" pitchFamily="34" charset="0"/>
              </a:rPr>
              <a:t> </a:t>
            </a:r>
            <a:r>
              <a:rPr lang="es-ES" sz="3200" dirty="0" err="1">
                <a:latin typeface="Arial" panose="020B0604020202020204" pitchFamily="34" charset="0"/>
                <a:cs typeface="Arial" panose="020B0604020202020204" pitchFamily="34" charset="0"/>
              </a:rPr>
              <a:t>estabilitate</a:t>
            </a:r>
            <a:r>
              <a:rPr lang="es-ES" sz="3200" dirty="0">
                <a:latin typeface="Arial" panose="020B0604020202020204" pitchFamily="34" charset="0"/>
                <a:cs typeface="Arial" panose="020B0604020202020204" pitchFamily="34" charset="0"/>
              </a:rPr>
              <a:t> </a:t>
            </a:r>
            <a:r>
              <a:rPr lang="es-ES" sz="3200" dirty="0" err="1">
                <a:latin typeface="Arial" panose="020B0604020202020204" pitchFamily="34" charset="0"/>
                <a:cs typeface="Arial" panose="020B0604020202020204" pitchFamily="34" charset="0"/>
              </a:rPr>
              <a:t>kontrola</a:t>
            </a:r>
            <a:endParaRPr lang="es-ES" sz="3200" dirty="0">
              <a:latin typeface="Arial" panose="020B0604020202020204" pitchFamily="34" charset="0"/>
              <a:cs typeface="Arial" panose="020B0604020202020204" pitchFamily="34" charset="0"/>
            </a:endParaRPr>
          </a:p>
        </p:txBody>
      </p:sp>
      <p:sp>
        <p:nvSpPr>
          <p:cNvPr id="3" name="Marcador de contenido 2">
            <a:extLst>
              <a:ext uri="{FF2B5EF4-FFF2-40B4-BE49-F238E27FC236}">
                <a16:creationId xmlns:a16="http://schemas.microsoft.com/office/drawing/2014/main" id="{8AFA4DEA-A50B-4D64-92E9-1B380FDD22B5}"/>
              </a:ext>
            </a:extLst>
          </p:cNvPr>
          <p:cNvSpPr>
            <a:spLocks noGrp="1"/>
          </p:cNvSpPr>
          <p:nvPr>
            <p:ph idx="1"/>
          </p:nvPr>
        </p:nvSpPr>
        <p:spPr/>
        <p:txBody>
          <a:bodyPr>
            <a:normAutofit/>
          </a:bodyPr>
          <a:lstStyle/>
          <a:p>
            <a:r>
              <a:rPr lang="es-ES" sz="2600" dirty="0" err="1">
                <a:latin typeface="Arial" panose="020B0604020202020204" pitchFamily="34" charset="0"/>
                <a:cs typeface="Arial" panose="020B0604020202020204" pitchFamily="34" charset="0"/>
              </a:rPr>
              <a:t>Irudi</a:t>
            </a:r>
            <a:r>
              <a:rPr lang="es-ES" sz="2600" dirty="0">
                <a:latin typeface="Arial" panose="020B0604020202020204" pitchFamily="34" charset="0"/>
                <a:cs typeface="Arial" panose="020B0604020202020204" pitchFamily="34" charset="0"/>
              </a:rPr>
              <a:t> </a:t>
            </a:r>
            <a:r>
              <a:rPr lang="es-ES" sz="2600" dirty="0" err="1">
                <a:latin typeface="Arial" panose="020B0604020202020204" pitchFamily="34" charset="0"/>
                <a:cs typeface="Arial" panose="020B0604020202020204" pitchFamily="34" charset="0"/>
              </a:rPr>
              <a:t>estabilitatea</a:t>
            </a:r>
            <a:endParaRPr lang="es-ES" sz="2600" dirty="0">
              <a:latin typeface="Arial" panose="020B0604020202020204" pitchFamily="34" charset="0"/>
              <a:cs typeface="Arial" panose="020B0604020202020204" pitchFamily="34" charset="0"/>
            </a:endParaRPr>
          </a:p>
          <a:p>
            <a:pPr lvl="1"/>
            <a:r>
              <a:rPr lang="es-ES" sz="2600" dirty="0" err="1">
                <a:latin typeface="Arial" panose="020B0604020202020204" pitchFamily="34" charset="0"/>
                <a:cs typeface="Arial" panose="020B0604020202020204" pitchFamily="34" charset="0"/>
              </a:rPr>
              <a:t>Errepikagarritasuna</a:t>
            </a:r>
            <a:r>
              <a:rPr lang="es-ES" sz="2600" dirty="0">
                <a:latin typeface="Arial" panose="020B0604020202020204" pitchFamily="34" charset="0"/>
                <a:cs typeface="Arial" panose="020B0604020202020204" pitchFamily="34" charset="0"/>
              </a:rPr>
              <a:t>:</a:t>
            </a:r>
          </a:p>
          <a:p>
            <a:pPr lvl="1"/>
            <a:r>
              <a:rPr lang="es-ES" sz="2600" dirty="0" err="1">
                <a:latin typeface="Arial" panose="020B0604020202020204" pitchFamily="34" charset="0"/>
                <a:cs typeface="Arial" panose="020B0604020202020204" pitchFamily="34" charset="0"/>
              </a:rPr>
              <a:t>Erreproduzigarritasuna</a:t>
            </a:r>
            <a:r>
              <a:rPr lang="es-ES" sz="2600" dirty="0">
                <a:latin typeface="Arial" panose="020B0604020202020204" pitchFamily="34" charset="0"/>
                <a:cs typeface="Arial" panose="020B0604020202020204" pitchFamily="34" charset="0"/>
              </a:rPr>
              <a:t>:</a:t>
            </a:r>
          </a:p>
        </p:txBody>
      </p:sp>
      <p:sp>
        <p:nvSpPr>
          <p:cNvPr id="4" name="Marcador de número de diapositiva 3">
            <a:extLst>
              <a:ext uri="{FF2B5EF4-FFF2-40B4-BE49-F238E27FC236}">
                <a16:creationId xmlns:a16="http://schemas.microsoft.com/office/drawing/2014/main" id="{F6BD3D77-FDF3-419F-B3F9-E00ED6612711}"/>
              </a:ext>
            </a:extLst>
          </p:cNvPr>
          <p:cNvSpPr>
            <a:spLocks noGrp="1"/>
          </p:cNvSpPr>
          <p:nvPr>
            <p:ph type="sldNum" sz="quarter" idx="12"/>
          </p:nvPr>
        </p:nvSpPr>
        <p:spPr/>
        <p:txBody>
          <a:bodyPr/>
          <a:lstStyle/>
          <a:p>
            <a:fld id="{6D22F896-40B5-4ADD-8801-0D06FADFA095}" type="slidenum">
              <a:rPr lang="en-US" smtClean="0"/>
              <a:t>20</a:t>
            </a:fld>
            <a:endParaRPr lang="en-US" dirty="0"/>
          </a:p>
        </p:txBody>
      </p:sp>
    </p:spTree>
    <p:extLst>
      <p:ext uri="{BB962C8B-B14F-4D97-AF65-F5344CB8AC3E}">
        <p14:creationId xmlns:p14="http://schemas.microsoft.com/office/powerpoint/2010/main" val="162145733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C97AF4B-90A5-4E8B-9DB1-C36035B61CD3}"/>
              </a:ext>
            </a:extLst>
          </p:cNvPr>
          <p:cNvSpPr>
            <a:spLocks noGrp="1"/>
          </p:cNvSpPr>
          <p:nvPr>
            <p:ph type="title"/>
          </p:nvPr>
        </p:nvSpPr>
        <p:spPr/>
        <p:txBody>
          <a:bodyPr>
            <a:normAutofit/>
          </a:bodyPr>
          <a:lstStyle/>
          <a:p>
            <a:r>
              <a:rPr lang="es-ES" sz="3200" dirty="0" err="1">
                <a:latin typeface="Arial" panose="020B0604020202020204" pitchFamily="34" charset="0"/>
                <a:cs typeface="Arial" panose="020B0604020202020204" pitchFamily="34" charset="0"/>
              </a:rPr>
              <a:t>Analisi</a:t>
            </a:r>
            <a:r>
              <a:rPr lang="es-ES" sz="3200" dirty="0">
                <a:latin typeface="Arial" panose="020B0604020202020204" pitchFamily="34" charset="0"/>
                <a:cs typeface="Arial" panose="020B0604020202020204" pitchFamily="34" charset="0"/>
              </a:rPr>
              <a:t> </a:t>
            </a:r>
            <a:r>
              <a:rPr lang="es-ES" sz="3200" dirty="0" err="1">
                <a:latin typeface="Arial" panose="020B0604020202020204" pitchFamily="34" charset="0"/>
                <a:cs typeface="Arial" panose="020B0604020202020204" pitchFamily="34" charset="0"/>
              </a:rPr>
              <a:t>kromatografikoa</a:t>
            </a:r>
            <a:endParaRPr lang="es-ES" sz="3200" dirty="0">
              <a:latin typeface="Arial" panose="020B0604020202020204" pitchFamily="34" charset="0"/>
              <a:cs typeface="Arial" panose="020B0604020202020204" pitchFamily="34" charset="0"/>
            </a:endParaRPr>
          </a:p>
        </p:txBody>
      </p:sp>
      <p:sp>
        <p:nvSpPr>
          <p:cNvPr id="3" name="Marcador de contenido 2">
            <a:extLst>
              <a:ext uri="{FF2B5EF4-FFF2-40B4-BE49-F238E27FC236}">
                <a16:creationId xmlns:a16="http://schemas.microsoft.com/office/drawing/2014/main" id="{8A6AFF94-A1D6-42F3-A1B1-B232687BC6D9}"/>
              </a:ext>
            </a:extLst>
          </p:cNvPr>
          <p:cNvSpPr>
            <a:spLocks noGrp="1"/>
          </p:cNvSpPr>
          <p:nvPr>
            <p:ph idx="1"/>
          </p:nvPr>
        </p:nvSpPr>
        <p:spPr>
          <a:xfrm>
            <a:off x="1141412" y="2249487"/>
            <a:ext cx="9905998" cy="3541714"/>
          </a:xfrm>
        </p:spPr>
        <p:txBody>
          <a:bodyPr>
            <a:normAutofit lnSpcReduction="10000"/>
          </a:bodyPr>
          <a:lstStyle/>
          <a:p>
            <a:pPr marL="0" indent="0">
              <a:buNone/>
            </a:pPr>
            <a:r>
              <a:rPr lang="eu-ES" sz="2600" dirty="0">
                <a:latin typeface="Arial" panose="020B0604020202020204" pitchFamily="34" charset="0"/>
                <a:cs typeface="Arial" panose="020B0604020202020204" pitchFamily="34" charset="0"/>
              </a:rPr>
              <a:t>Kolorante estandarrak eta </a:t>
            </a:r>
            <a:r>
              <a:rPr lang="eu-ES" sz="2600" dirty="0" err="1">
                <a:latin typeface="Arial" panose="020B0604020202020204" pitchFamily="34" charset="0"/>
                <a:cs typeface="Arial" panose="020B0604020202020204" pitchFamily="34" charset="0"/>
              </a:rPr>
              <a:t>muestren</a:t>
            </a:r>
            <a:r>
              <a:rPr lang="eu-ES" sz="2600" dirty="0">
                <a:latin typeface="Arial" panose="020B0604020202020204" pitchFamily="34" charset="0"/>
                <a:cs typeface="Arial" panose="020B0604020202020204" pitchFamily="34" charset="0"/>
              </a:rPr>
              <a:t> nahastea, sakabanatua eta analizatua da. </a:t>
            </a:r>
          </a:p>
          <a:p>
            <a:pPr marL="0" indent="0">
              <a:buNone/>
            </a:pPr>
            <a:br>
              <a:rPr lang="eu-ES" sz="2600" dirty="0">
                <a:latin typeface="Arial" panose="020B0604020202020204" pitchFamily="34" charset="0"/>
                <a:cs typeface="Arial" panose="020B0604020202020204" pitchFamily="34" charset="0"/>
              </a:rPr>
            </a:br>
            <a:r>
              <a:rPr lang="eu-ES" sz="2600" dirty="0">
                <a:latin typeface="Arial" panose="020B0604020202020204" pitchFamily="34" charset="0"/>
                <a:cs typeface="Arial" panose="020B0604020202020204" pitchFamily="34" charset="0"/>
              </a:rPr>
              <a:t>Kromatogrametan </a:t>
            </a:r>
            <a:r>
              <a:rPr lang="eu-ES" sz="2600" dirty="0" err="1">
                <a:latin typeface="Arial" panose="020B0604020202020204" pitchFamily="34" charset="0"/>
                <a:cs typeface="Arial" panose="020B0604020202020204" pitchFamily="34" charset="0"/>
              </a:rPr>
              <a:t>analito</a:t>
            </a:r>
            <a:r>
              <a:rPr lang="eu-ES" sz="2600" dirty="0">
                <a:latin typeface="Arial" panose="020B0604020202020204" pitchFamily="34" charset="0"/>
                <a:cs typeface="Arial" panose="020B0604020202020204" pitchFamily="34" charset="0"/>
              </a:rPr>
              <a:t> bakoitzaren tontorraren azalera kuantifikaziorako erabilia izan zen.</a:t>
            </a:r>
          </a:p>
          <a:p>
            <a:pPr marL="0" indent="0">
              <a:buNone/>
            </a:pPr>
            <a:br>
              <a:rPr lang="eu-ES" dirty="0"/>
            </a:br>
            <a:endParaRPr lang="es-ES" dirty="0"/>
          </a:p>
        </p:txBody>
      </p:sp>
      <p:sp>
        <p:nvSpPr>
          <p:cNvPr id="4" name="Marcador de número de diapositiva 3">
            <a:extLst>
              <a:ext uri="{FF2B5EF4-FFF2-40B4-BE49-F238E27FC236}">
                <a16:creationId xmlns:a16="http://schemas.microsoft.com/office/drawing/2014/main" id="{E327B105-D692-4570-A8C3-2AE617230AF1}"/>
              </a:ext>
            </a:extLst>
          </p:cNvPr>
          <p:cNvSpPr>
            <a:spLocks noGrp="1"/>
          </p:cNvSpPr>
          <p:nvPr>
            <p:ph type="sldNum" sz="quarter" idx="12"/>
          </p:nvPr>
        </p:nvSpPr>
        <p:spPr/>
        <p:txBody>
          <a:bodyPr/>
          <a:lstStyle/>
          <a:p>
            <a:fld id="{6D22F896-40B5-4ADD-8801-0D06FADFA095}" type="slidenum">
              <a:rPr lang="en-US" smtClean="0"/>
              <a:t>21</a:t>
            </a:fld>
            <a:endParaRPr lang="en-US" dirty="0"/>
          </a:p>
        </p:txBody>
      </p:sp>
    </p:spTree>
    <p:extLst>
      <p:ext uri="{BB962C8B-B14F-4D97-AF65-F5344CB8AC3E}">
        <p14:creationId xmlns:p14="http://schemas.microsoft.com/office/powerpoint/2010/main" val="358641220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D456A30-C497-4660-8552-87EDCE4CA64B}"/>
              </a:ext>
            </a:extLst>
          </p:cNvPr>
          <p:cNvSpPr>
            <a:spLocks noGrp="1"/>
          </p:cNvSpPr>
          <p:nvPr>
            <p:ph type="title"/>
          </p:nvPr>
        </p:nvSpPr>
        <p:spPr/>
        <p:txBody>
          <a:bodyPr>
            <a:normAutofit/>
          </a:bodyPr>
          <a:lstStyle/>
          <a:p>
            <a:r>
              <a:rPr lang="es-ES" sz="3200" dirty="0" err="1">
                <a:latin typeface="Arial" panose="020B0604020202020204" pitchFamily="34" charset="0"/>
                <a:cs typeface="Arial" panose="020B0604020202020204" pitchFamily="34" charset="0"/>
              </a:rPr>
              <a:t>Emaitzak</a:t>
            </a:r>
            <a:endParaRPr lang="es-ES" sz="3200" dirty="0">
              <a:latin typeface="Arial" panose="020B0604020202020204" pitchFamily="34" charset="0"/>
              <a:cs typeface="Arial" panose="020B0604020202020204" pitchFamily="34" charset="0"/>
            </a:endParaRPr>
          </a:p>
        </p:txBody>
      </p:sp>
      <p:sp>
        <p:nvSpPr>
          <p:cNvPr id="3" name="Marcador de contenido 2">
            <a:extLst>
              <a:ext uri="{FF2B5EF4-FFF2-40B4-BE49-F238E27FC236}">
                <a16:creationId xmlns:a16="http://schemas.microsoft.com/office/drawing/2014/main" id="{F000AF4D-0F68-46FB-8DCA-81978F8BDBCF}"/>
              </a:ext>
            </a:extLst>
          </p:cNvPr>
          <p:cNvSpPr>
            <a:spLocks noGrp="1"/>
          </p:cNvSpPr>
          <p:nvPr>
            <p:ph idx="1"/>
          </p:nvPr>
        </p:nvSpPr>
        <p:spPr/>
        <p:txBody>
          <a:bodyPr>
            <a:normAutofit/>
          </a:bodyPr>
          <a:lstStyle/>
          <a:p>
            <a:pPr marL="0" indent="0">
              <a:buNone/>
            </a:pPr>
            <a:r>
              <a:rPr lang="es-ES" sz="2600" dirty="0" err="1">
                <a:latin typeface="Arial" panose="020B0604020202020204" pitchFamily="34" charset="0"/>
                <a:cs typeface="Arial" panose="020B0604020202020204" pitchFamily="34" charset="0"/>
              </a:rPr>
              <a:t>Emaitzen</a:t>
            </a:r>
            <a:r>
              <a:rPr lang="es-ES" sz="2600" dirty="0">
                <a:latin typeface="Arial" panose="020B0604020202020204" pitchFamily="34" charset="0"/>
                <a:cs typeface="Arial" panose="020B0604020202020204" pitchFamily="34" charset="0"/>
              </a:rPr>
              <a:t> </a:t>
            </a:r>
            <a:r>
              <a:rPr lang="es-ES" sz="2600" dirty="0" err="1">
                <a:latin typeface="Arial" panose="020B0604020202020204" pitchFamily="34" charset="0"/>
                <a:cs typeface="Arial" panose="020B0604020202020204" pitchFamily="34" charset="0"/>
              </a:rPr>
              <a:t>analisia</a:t>
            </a:r>
            <a:endParaRPr lang="es-ES" sz="2600" dirty="0">
              <a:latin typeface="Arial" panose="020B0604020202020204" pitchFamily="34" charset="0"/>
              <a:cs typeface="Arial" panose="020B0604020202020204" pitchFamily="34" charset="0"/>
            </a:endParaRPr>
          </a:p>
        </p:txBody>
      </p:sp>
      <p:sp>
        <p:nvSpPr>
          <p:cNvPr id="4" name="Marcador de número de diapositiva 3">
            <a:extLst>
              <a:ext uri="{FF2B5EF4-FFF2-40B4-BE49-F238E27FC236}">
                <a16:creationId xmlns:a16="http://schemas.microsoft.com/office/drawing/2014/main" id="{5BC8B824-8123-4DD6-927B-CC4EC6F27AF5}"/>
              </a:ext>
            </a:extLst>
          </p:cNvPr>
          <p:cNvSpPr>
            <a:spLocks noGrp="1"/>
          </p:cNvSpPr>
          <p:nvPr>
            <p:ph type="sldNum" sz="quarter" idx="12"/>
          </p:nvPr>
        </p:nvSpPr>
        <p:spPr/>
        <p:txBody>
          <a:bodyPr/>
          <a:lstStyle/>
          <a:p>
            <a:fld id="{6D22F896-40B5-4ADD-8801-0D06FADFA095}" type="slidenum">
              <a:rPr lang="en-US" smtClean="0"/>
              <a:t>22</a:t>
            </a:fld>
            <a:endParaRPr lang="en-US" dirty="0"/>
          </a:p>
        </p:txBody>
      </p:sp>
      <p:pic>
        <p:nvPicPr>
          <p:cNvPr id="5" name="Picture 2">
            <a:extLst>
              <a:ext uri="{FF2B5EF4-FFF2-40B4-BE49-F238E27FC236}">
                <a16:creationId xmlns:a16="http://schemas.microsoft.com/office/drawing/2014/main" id="{9A1B7BBA-ED48-4C69-801B-CC95B156A10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30601" y="1904732"/>
            <a:ext cx="4034774" cy="4231224"/>
          </a:xfrm>
          <a:prstGeom prst="rect">
            <a:avLst/>
          </a:prstGeom>
          <a:noFill/>
          <a:extLst>
            <a:ext uri="{909E8E84-426E-40DD-AFC4-6F175D3DCCD1}">
              <a14:hiddenFill xmlns:a14="http://schemas.microsoft.com/office/drawing/2010/main">
                <a:solidFill>
                  <a:srgbClr val="FFFFFF"/>
                </a:solidFill>
              </a14:hiddenFill>
            </a:ext>
          </a:extLst>
        </p:spPr>
      </p:pic>
      <p:sp>
        <p:nvSpPr>
          <p:cNvPr id="6" name="CuadroTexto 5">
            <a:extLst>
              <a:ext uri="{FF2B5EF4-FFF2-40B4-BE49-F238E27FC236}">
                <a16:creationId xmlns:a16="http://schemas.microsoft.com/office/drawing/2014/main" id="{33F13541-6DE7-4E13-99B5-2226FE1F3804}"/>
              </a:ext>
            </a:extLst>
          </p:cNvPr>
          <p:cNvSpPr txBox="1"/>
          <p:nvPr/>
        </p:nvSpPr>
        <p:spPr>
          <a:xfrm>
            <a:off x="8261400" y="3019722"/>
            <a:ext cx="2935612" cy="769441"/>
          </a:xfrm>
          <a:prstGeom prst="rect">
            <a:avLst/>
          </a:prstGeom>
          <a:noFill/>
        </p:spPr>
        <p:txBody>
          <a:bodyPr wrap="square" rtlCol="0">
            <a:spAutoFit/>
          </a:bodyPr>
          <a:lstStyle/>
          <a:p>
            <a:r>
              <a:rPr lang="es-ES" sz="2600" dirty="0" err="1">
                <a:solidFill>
                  <a:srgbClr val="FF0000"/>
                </a:solidFill>
                <a:latin typeface="Arial" panose="020B0604020202020204" pitchFamily="34" charset="0"/>
                <a:cs typeface="Arial" panose="020B0604020202020204" pitchFamily="34" charset="0"/>
              </a:rPr>
              <a:t>Akzio-linea</a:t>
            </a:r>
            <a:endParaRPr lang="es-ES" sz="2600" dirty="0">
              <a:solidFill>
                <a:srgbClr val="FF0000"/>
              </a:solidFill>
              <a:latin typeface="Arial" panose="020B0604020202020204" pitchFamily="34" charset="0"/>
              <a:cs typeface="Arial" panose="020B0604020202020204" pitchFamily="34" charset="0"/>
            </a:endParaRPr>
          </a:p>
          <a:p>
            <a:endParaRPr lang="es-ES" dirty="0">
              <a:solidFill>
                <a:schemeClr val="accent6"/>
              </a:solidFill>
            </a:endParaRPr>
          </a:p>
        </p:txBody>
      </p:sp>
      <p:sp>
        <p:nvSpPr>
          <p:cNvPr id="7" name="CuadroTexto 6">
            <a:extLst>
              <a:ext uri="{FF2B5EF4-FFF2-40B4-BE49-F238E27FC236}">
                <a16:creationId xmlns:a16="http://schemas.microsoft.com/office/drawing/2014/main" id="{BEAA3873-E750-47B9-AB5A-12FD3C6E22EC}"/>
              </a:ext>
            </a:extLst>
          </p:cNvPr>
          <p:cNvSpPr txBox="1"/>
          <p:nvPr/>
        </p:nvSpPr>
        <p:spPr>
          <a:xfrm>
            <a:off x="8261400" y="3373752"/>
            <a:ext cx="2126444" cy="492443"/>
          </a:xfrm>
          <a:prstGeom prst="rect">
            <a:avLst/>
          </a:prstGeom>
          <a:noFill/>
        </p:spPr>
        <p:txBody>
          <a:bodyPr wrap="square" rtlCol="0">
            <a:spAutoFit/>
          </a:bodyPr>
          <a:lstStyle/>
          <a:p>
            <a:r>
              <a:rPr lang="es-ES" sz="2600" dirty="0" err="1">
                <a:solidFill>
                  <a:schemeClr val="accent6"/>
                </a:solidFill>
                <a:latin typeface="Arial" panose="020B0604020202020204" pitchFamily="34" charset="0"/>
                <a:cs typeface="Arial" panose="020B0604020202020204" pitchFamily="34" charset="0"/>
              </a:rPr>
              <a:t>Arrisku-linea</a:t>
            </a:r>
            <a:endParaRPr lang="es-ES" sz="2600" dirty="0">
              <a:solidFill>
                <a:schemeClr val="accent6"/>
              </a:solidFill>
              <a:latin typeface="Arial" panose="020B0604020202020204" pitchFamily="34" charset="0"/>
              <a:cs typeface="Arial" panose="020B0604020202020204" pitchFamily="34" charset="0"/>
            </a:endParaRPr>
          </a:p>
        </p:txBody>
      </p:sp>
      <p:sp>
        <p:nvSpPr>
          <p:cNvPr id="8" name="CuadroTexto 7">
            <a:extLst>
              <a:ext uri="{FF2B5EF4-FFF2-40B4-BE49-F238E27FC236}">
                <a16:creationId xmlns:a16="http://schemas.microsoft.com/office/drawing/2014/main" id="{3E33F661-6F62-42E6-B08F-D5D0ED33A9E7}"/>
              </a:ext>
            </a:extLst>
          </p:cNvPr>
          <p:cNvSpPr txBox="1"/>
          <p:nvPr/>
        </p:nvSpPr>
        <p:spPr>
          <a:xfrm>
            <a:off x="8261400" y="3789163"/>
            <a:ext cx="2786012" cy="892552"/>
          </a:xfrm>
          <a:prstGeom prst="rect">
            <a:avLst/>
          </a:prstGeom>
          <a:noFill/>
        </p:spPr>
        <p:txBody>
          <a:bodyPr wrap="square" rtlCol="0">
            <a:spAutoFit/>
          </a:bodyPr>
          <a:lstStyle/>
          <a:p>
            <a:r>
              <a:rPr lang="es-ES" sz="2600" dirty="0" err="1">
                <a:solidFill>
                  <a:srgbClr val="00359E"/>
                </a:solidFill>
                <a:latin typeface="Arial" panose="020B0604020202020204" pitchFamily="34" charset="0"/>
                <a:cs typeface="Arial" panose="020B0604020202020204" pitchFamily="34" charset="0"/>
              </a:rPr>
              <a:t>Bataz-besteko</a:t>
            </a:r>
            <a:r>
              <a:rPr lang="es-ES" sz="2600" dirty="0">
                <a:solidFill>
                  <a:srgbClr val="00359E"/>
                </a:solidFill>
                <a:latin typeface="Arial" panose="020B0604020202020204" pitchFamily="34" charset="0"/>
                <a:cs typeface="Arial" panose="020B0604020202020204" pitchFamily="34" charset="0"/>
              </a:rPr>
              <a:t> </a:t>
            </a:r>
            <a:r>
              <a:rPr lang="es-ES" sz="2600" dirty="0" err="1">
                <a:solidFill>
                  <a:srgbClr val="00359E"/>
                </a:solidFill>
                <a:latin typeface="Arial" panose="020B0604020202020204" pitchFamily="34" charset="0"/>
                <a:cs typeface="Arial" panose="020B0604020202020204" pitchFamily="34" charset="0"/>
              </a:rPr>
              <a:t>linea</a:t>
            </a:r>
            <a:endParaRPr lang="es-ES" sz="2600" dirty="0">
              <a:solidFill>
                <a:srgbClr val="00359E"/>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111321504"/>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hidden"/>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8"/>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DE95EBA-6D87-4C51-95A5-C4A32C052B39}"/>
              </a:ext>
            </a:extLst>
          </p:cNvPr>
          <p:cNvSpPr>
            <a:spLocks noGrp="1"/>
          </p:cNvSpPr>
          <p:nvPr>
            <p:ph type="title"/>
          </p:nvPr>
        </p:nvSpPr>
        <p:spPr/>
        <p:txBody>
          <a:bodyPr>
            <a:normAutofit/>
          </a:bodyPr>
          <a:lstStyle/>
          <a:p>
            <a:r>
              <a:rPr lang="es-ES" sz="3200" dirty="0" err="1">
                <a:latin typeface="Arial" panose="020B0604020202020204" pitchFamily="34" charset="0"/>
                <a:cs typeface="Arial" panose="020B0604020202020204" pitchFamily="34" charset="0"/>
              </a:rPr>
              <a:t>emaitzak</a:t>
            </a:r>
            <a:endParaRPr lang="es-ES" sz="3200" dirty="0">
              <a:latin typeface="Arial" panose="020B0604020202020204" pitchFamily="34" charset="0"/>
              <a:cs typeface="Arial" panose="020B0604020202020204" pitchFamily="34" charset="0"/>
            </a:endParaRPr>
          </a:p>
        </p:txBody>
      </p:sp>
      <p:sp>
        <p:nvSpPr>
          <p:cNvPr id="3" name="Marcador de contenido 2">
            <a:extLst>
              <a:ext uri="{FF2B5EF4-FFF2-40B4-BE49-F238E27FC236}">
                <a16:creationId xmlns:a16="http://schemas.microsoft.com/office/drawing/2014/main" id="{8E070951-0A9E-4563-AC05-612E2A7DA629}"/>
              </a:ext>
            </a:extLst>
          </p:cNvPr>
          <p:cNvSpPr>
            <a:spLocks noGrp="1"/>
          </p:cNvSpPr>
          <p:nvPr>
            <p:ph idx="1"/>
          </p:nvPr>
        </p:nvSpPr>
        <p:spPr>
          <a:xfrm>
            <a:off x="1040138" y="2155514"/>
            <a:ext cx="9905999" cy="3541714"/>
          </a:xfrm>
        </p:spPr>
        <p:txBody>
          <a:bodyPr/>
          <a:lstStyle/>
          <a:p>
            <a:pPr marL="0" indent="0">
              <a:buNone/>
            </a:pPr>
            <a:r>
              <a:rPr lang="es-ES" dirty="0" err="1"/>
              <a:t>Irudi</a:t>
            </a:r>
            <a:r>
              <a:rPr lang="es-ES" dirty="0"/>
              <a:t> </a:t>
            </a:r>
            <a:r>
              <a:rPr lang="es-ES" dirty="0" err="1"/>
              <a:t>analisi</a:t>
            </a:r>
            <a:r>
              <a:rPr lang="es-ES" dirty="0"/>
              <a:t> </a:t>
            </a:r>
            <a:r>
              <a:rPr lang="es-ES" dirty="0" err="1"/>
              <a:t>bidez</a:t>
            </a:r>
            <a:r>
              <a:rPr lang="es-ES" dirty="0"/>
              <a:t> </a:t>
            </a:r>
            <a:r>
              <a:rPr lang="es-ES" dirty="0" err="1"/>
              <a:t>lortutako</a:t>
            </a:r>
            <a:r>
              <a:rPr lang="es-ES" dirty="0"/>
              <a:t> </a:t>
            </a:r>
            <a:r>
              <a:rPr lang="es-ES" dirty="0" err="1"/>
              <a:t>emaitzak</a:t>
            </a:r>
            <a:r>
              <a:rPr lang="es-ES" dirty="0"/>
              <a:t>:</a:t>
            </a:r>
          </a:p>
        </p:txBody>
      </p:sp>
      <p:sp>
        <p:nvSpPr>
          <p:cNvPr id="4" name="Marcador de número de diapositiva 3">
            <a:extLst>
              <a:ext uri="{FF2B5EF4-FFF2-40B4-BE49-F238E27FC236}">
                <a16:creationId xmlns:a16="http://schemas.microsoft.com/office/drawing/2014/main" id="{5AF9719F-4072-4C80-98C5-2857A775F0FC}"/>
              </a:ext>
            </a:extLst>
          </p:cNvPr>
          <p:cNvSpPr>
            <a:spLocks noGrp="1"/>
          </p:cNvSpPr>
          <p:nvPr>
            <p:ph type="sldNum" sz="quarter" idx="12"/>
          </p:nvPr>
        </p:nvSpPr>
        <p:spPr/>
        <p:txBody>
          <a:bodyPr/>
          <a:lstStyle/>
          <a:p>
            <a:fld id="{6D22F896-40B5-4ADD-8801-0D06FADFA095}" type="slidenum">
              <a:rPr lang="en-US" smtClean="0"/>
              <a:t>23</a:t>
            </a:fld>
            <a:endParaRPr lang="en-US" dirty="0"/>
          </a:p>
        </p:txBody>
      </p:sp>
      <p:pic>
        <p:nvPicPr>
          <p:cNvPr id="5122" name="Picture 2">
            <a:extLst>
              <a:ext uri="{FF2B5EF4-FFF2-40B4-BE49-F238E27FC236}">
                <a16:creationId xmlns:a16="http://schemas.microsoft.com/office/drawing/2014/main" id="{A8E5A90B-0105-4EB5-918D-FAAE1AF94FB8}"/>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r="5571"/>
          <a:stretch/>
        </p:blipFill>
        <p:spPr bwMode="auto">
          <a:xfrm>
            <a:off x="609444" y="2673842"/>
            <a:ext cx="10969935" cy="2984212"/>
          </a:xfrm>
          <a:prstGeom prst="rect">
            <a:avLst/>
          </a:prstGeom>
          <a:noFill/>
          <a:extLst>
            <a:ext uri="{909E8E84-426E-40DD-AFC4-6F175D3DCCD1}">
              <a14:hiddenFill xmlns:a14="http://schemas.microsoft.com/office/drawing/2010/main">
                <a:solidFill>
                  <a:srgbClr val="FFFFFF"/>
                </a:solidFill>
              </a14:hiddenFill>
            </a:ext>
          </a:extLst>
        </p:spPr>
      </p:pic>
      <p:sp>
        <p:nvSpPr>
          <p:cNvPr id="5" name="Elipse 4">
            <a:extLst>
              <a:ext uri="{FF2B5EF4-FFF2-40B4-BE49-F238E27FC236}">
                <a16:creationId xmlns:a16="http://schemas.microsoft.com/office/drawing/2014/main" id="{9F907CAA-9C29-4E51-98AB-D9837A559869}"/>
              </a:ext>
            </a:extLst>
          </p:cNvPr>
          <p:cNvSpPr/>
          <p:nvPr/>
        </p:nvSpPr>
        <p:spPr>
          <a:xfrm>
            <a:off x="5180011" y="3906818"/>
            <a:ext cx="2060238" cy="422704"/>
          </a:xfrm>
          <a:prstGeom prst="ellipse">
            <a:avLst/>
          </a:prstGeom>
          <a:noFill/>
          <a:ln w="38100">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7" name="Elipse 6">
            <a:extLst>
              <a:ext uri="{FF2B5EF4-FFF2-40B4-BE49-F238E27FC236}">
                <a16:creationId xmlns:a16="http://schemas.microsoft.com/office/drawing/2014/main" id="{CB8147E4-5762-4097-A5CE-02DDF75A649E}"/>
              </a:ext>
            </a:extLst>
          </p:cNvPr>
          <p:cNvSpPr/>
          <p:nvPr/>
        </p:nvSpPr>
        <p:spPr>
          <a:xfrm>
            <a:off x="10211619" y="4410094"/>
            <a:ext cx="734518" cy="854440"/>
          </a:xfrm>
          <a:prstGeom prst="ellipse">
            <a:avLst/>
          </a:prstGeom>
          <a:noFill/>
          <a:ln w="38100">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Tree>
    <p:extLst>
      <p:ext uri="{BB962C8B-B14F-4D97-AF65-F5344CB8AC3E}">
        <p14:creationId xmlns:p14="http://schemas.microsoft.com/office/powerpoint/2010/main" val="21352849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DE95EBA-6D87-4C51-95A5-C4A32C052B39}"/>
              </a:ext>
            </a:extLst>
          </p:cNvPr>
          <p:cNvSpPr>
            <a:spLocks noGrp="1"/>
          </p:cNvSpPr>
          <p:nvPr>
            <p:ph type="title"/>
          </p:nvPr>
        </p:nvSpPr>
        <p:spPr>
          <a:xfrm>
            <a:off x="1183995" y="635728"/>
            <a:ext cx="9905998" cy="1478570"/>
          </a:xfrm>
        </p:spPr>
        <p:txBody>
          <a:bodyPr>
            <a:normAutofit/>
          </a:bodyPr>
          <a:lstStyle/>
          <a:p>
            <a:r>
              <a:rPr lang="es-ES" sz="3200" dirty="0" err="1">
                <a:latin typeface="Arial" panose="020B0604020202020204" pitchFamily="34" charset="0"/>
                <a:cs typeface="Arial" panose="020B0604020202020204" pitchFamily="34" charset="0"/>
              </a:rPr>
              <a:t>emaitzak</a:t>
            </a:r>
            <a:endParaRPr lang="es-ES" sz="3200" dirty="0">
              <a:latin typeface="Arial" panose="020B0604020202020204" pitchFamily="34" charset="0"/>
              <a:cs typeface="Arial" panose="020B0604020202020204" pitchFamily="34" charset="0"/>
            </a:endParaRPr>
          </a:p>
        </p:txBody>
      </p:sp>
      <p:sp>
        <p:nvSpPr>
          <p:cNvPr id="3" name="Marcador de contenido 2">
            <a:extLst>
              <a:ext uri="{FF2B5EF4-FFF2-40B4-BE49-F238E27FC236}">
                <a16:creationId xmlns:a16="http://schemas.microsoft.com/office/drawing/2014/main" id="{8E070951-0A9E-4563-AC05-612E2A7DA629}"/>
              </a:ext>
            </a:extLst>
          </p:cNvPr>
          <p:cNvSpPr>
            <a:spLocks noGrp="1"/>
          </p:cNvSpPr>
          <p:nvPr>
            <p:ph idx="1"/>
          </p:nvPr>
        </p:nvSpPr>
        <p:spPr>
          <a:xfrm>
            <a:off x="1102007" y="1980071"/>
            <a:ext cx="9905999" cy="3541714"/>
          </a:xfrm>
        </p:spPr>
        <p:txBody>
          <a:bodyPr>
            <a:normAutofit/>
          </a:bodyPr>
          <a:lstStyle/>
          <a:p>
            <a:pPr marL="0" indent="0" algn="ctr">
              <a:buNone/>
            </a:pPr>
            <a:r>
              <a:rPr lang="es-ES" sz="2600" dirty="0" err="1">
                <a:latin typeface="Arial" panose="020B0604020202020204" pitchFamily="34" charset="0"/>
                <a:cs typeface="Arial" panose="020B0604020202020204" pitchFamily="34" charset="0"/>
              </a:rPr>
              <a:t>Jasotako</a:t>
            </a:r>
            <a:r>
              <a:rPr lang="es-ES" sz="2600" dirty="0">
                <a:latin typeface="Arial" panose="020B0604020202020204" pitchFamily="34" charset="0"/>
                <a:cs typeface="Arial" panose="020B0604020202020204" pitchFamily="34" charset="0"/>
              </a:rPr>
              <a:t> E102 </a:t>
            </a:r>
            <a:r>
              <a:rPr lang="es-ES" sz="2600" dirty="0" err="1">
                <a:latin typeface="Arial" panose="020B0604020202020204" pitchFamily="34" charset="0"/>
                <a:cs typeface="Arial" panose="020B0604020202020204" pitchFamily="34" charset="0"/>
              </a:rPr>
              <a:t>kontzentrazioak</a:t>
            </a:r>
            <a:r>
              <a:rPr lang="es-ES" sz="2600" dirty="0">
                <a:latin typeface="Arial" panose="020B0604020202020204" pitchFamily="34" charset="0"/>
                <a:cs typeface="Arial" panose="020B0604020202020204" pitchFamily="34" charset="0"/>
              </a:rPr>
              <a:t> </a:t>
            </a:r>
            <a:r>
              <a:rPr lang="es-ES" sz="2600" dirty="0" err="1">
                <a:latin typeface="Arial" panose="020B0604020202020204" pitchFamily="34" charset="0"/>
                <a:cs typeface="Arial" panose="020B0604020202020204" pitchFamily="34" charset="0"/>
              </a:rPr>
              <a:t>gehitutakoaren</a:t>
            </a:r>
            <a:r>
              <a:rPr lang="es-ES" sz="2600" dirty="0">
                <a:latin typeface="Arial" panose="020B0604020202020204" pitchFamily="34" charset="0"/>
                <a:cs typeface="Arial" panose="020B0604020202020204" pitchFamily="34" charset="0"/>
              </a:rPr>
              <a:t> </a:t>
            </a:r>
            <a:r>
              <a:rPr lang="es-ES" sz="2600" dirty="0" err="1">
                <a:latin typeface="Arial" panose="020B0604020202020204" pitchFamily="34" charset="0"/>
                <a:cs typeface="Arial" panose="020B0604020202020204" pitchFamily="34" charset="0"/>
              </a:rPr>
              <a:t>aurrean</a:t>
            </a:r>
            <a:r>
              <a:rPr lang="es-ES" sz="2600" dirty="0">
                <a:latin typeface="Arial" panose="020B0604020202020204" pitchFamily="34" charset="0"/>
                <a:cs typeface="Arial" panose="020B0604020202020204" pitchFamily="34" charset="0"/>
              </a:rPr>
              <a:t>:</a:t>
            </a:r>
          </a:p>
        </p:txBody>
      </p:sp>
      <p:sp>
        <p:nvSpPr>
          <p:cNvPr id="4" name="Marcador de número de diapositiva 3">
            <a:extLst>
              <a:ext uri="{FF2B5EF4-FFF2-40B4-BE49-F238E27FC236}">
                <a16:creationId xmlns:a16="http://schemas.microsoft.com/office/drawing/2014/main" id="{5AF9719F-4072-4C80-98C5-2857A775F0FC}"/>
              </a:ext>
            </a:extLst>
          </p:cNvPr>
          <p:cNvSpPr>
            <a:spLocks noGrp="1"/>
          </p:cNvSpPr>
          <p:nvPr>
            <p:ph type="sldNum" sz="quarter" idx="12"/>
          </p:nvPr>
        </p:nvSpPr>
        <p:spPr/>
        <p:txBody>
          <a:bodyPr/>
          <a:lstStyle/>
          <a:p>
            <a:fld id="{6D22F896-40B5-4ADD-8801-0D06FADFA095}" type="slidenum">
              <a:rPr lang="en-US" smtClean="0"/>
              <a:t>24</a:t>
            </a:fld>
            <a:endParaRPr lang="en-US" dirty="0"/>
          </a:p>
        </p:txBody>
      </p:sp>
      <p:pic>
        <p:nvPicPr>
          <p:cNvPr id="7170" name="Picture 2">
            <a:extLst>
              <a:ext uri="{FF2B5EF4-FFF2-40B4-BE49-F238E27FC236}">
                <a16:creationId xmlns:a16="http://schemas.microsoft.com/office/drawing/2014/main" id="{85DEDD39-9B0C-4E98-BE59-5F648281DE6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95255" y="2709021"/>
            <a:ext cx="4704753" cy="3859465"/>
          </a:xfrm>
          <a:prstGeom prst="rect">
            <a:avLst/>
          </a:prstGeom>
          <a:noFill/>
          <a:extLst>
            <a:ext uri="{909E8E84-426E-40DD-AFC4-6F175D3DCCD1}">
              <a14:hiddenFill xmlns:a14="http://schemas.microsoft.com/office/drawing/2010/main">
                <a:solidFill>
                  <a:srgbClr val="FFFFFF"/>
                </a:solidFill>
              </a14:hiddenFill>
            </a:ext>
          </a:extLst>
        </p:spPr>
      </p:pic>
      <p:sp>
        <p:nvSpPr>
          <p:cNvPr id="7" name="Elipse 6">
            <a:extLst>
              <a:ext uri="{FF2B5EF4-FFF2-40B4-BE49-F238E27FC236}">
                <a16:creationId xmlns:a16="http://schemas.microsoft.com/office/drawing/2014/main" id="{C1B7ACB4-F50E-40A5-95E5-A829277F4168}"/>
              </a:ext>
            </a:extLst>
          </p:cNvPr>
          <p:cNvSpPr/>
          <p:nvPr/>
        </p:nvSpPr>
        <p:spPr>
          <a:xfrm>
            <a:off x="6042453" y="2835575"/>
            <a:ext cx="1034322" cy="883457"/>
          </a:xfrm>
          <a:prstGeom prst="ellipse">
            <a:avLst/>
          </a:prstGeom>
          <a:noFill/>
          <a:ln w="38100">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Tree>
    <p:extLst>
      <p:ext uri="{BB962C8B-B14F-4D97-AF65-F5344CB8AC3E}">
        <p14:creationId xmlns:p14="http://schemas.microsoft.com/office/powerpoint/2010/main" val="141037113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DE95EBA-6D87-4C51-95A5-C4A32C052B39}"/>
              </a:ext>
            </a:extLst>
          </p:cNvPr>
          <p:cNvSpPr>
            <a:spLocks noGrp="1"/>
          </p:cNvSpPr>
          <p:nvPr>
            <p:ph type="title"/>
          </p:nvPr>
        </p:nvSpPr>
        <p:spPr>
          <a:xfrm>
            <a:off x="1183995" y="635728"/>
            <a:ext cx="9905998" cy="1478570"/>
          </a:xfrm>
        </p:spPr>
        <p:txBody>
          <a:bodyPr>
            <a:normAutofit/>
          </a:bodyPr>
          <a:lstStyle/>
          <a:p>
            <a:r>
              <a:rPr lang="es-ES" sz="3200" dirty="0" err="1">
                <a:latin typeface="Arial" panose="020B0604020202020204" pitchFamily="34" charset="0"/>
                <a:cs typeface="Arial" panose="020B0604020202020204" pitchFamily="34" charset="0"/>
              </a:rPr>
              <a:t>emaitzak</a:t>
            </a:r>
            <a:endParaRPr lang="es-ES" sz="3200" dirty="0">
              <a:latin typeface="Arial" panose="020B0604020202020204" pitchFamily="34" charset="0"/>
              <a:cs typeface="Arial" panose="020B0604020202020204" pitchFamily="34" charset="0"/>
            </a:endParaRPr>
          </a:p>
        </p:txBody>
      </p:sp>
      <p:sp>
        <p:nvSpPr>
          <p:cNvPr id="3" name="Marcador de contenido 2">
            <a:extLst>
              <a:ext uri="{FF2B5EF4-FFF2-40B4-BE49-F238E27FC236}">
                <a16:creationId xmlns:a16="http://schemas.microsoft.com/office/drawing/2014/main" id="{8E070951-0A9E-4563-AC05-612E2A7DA629}"/>
              </a:ext>
            </a:extLst>
          </p:cNvPr>
          <p:cNvSpPr>
            <a:spLocks noGrp="1"/>
          </p:cNvSpPr>
          <p:nvPr>
            <p:ph idx="1"/>
          </p:nvPr>
        </p:nvSpPr>
        <p:spPr>
          <a:xfrm>
            <a:off x="1102007" y="1980071"/>
            <a:ext cx="9905999" cy="3541714"/>
          </a:xfrm>
        </p:spPr>
        <p:txBody>
          <a:bodyPr>
            <a:normAutofit/>
          </a:bodyPr>
          <a:lstStyle/>
          <a:p>
            <a:pPr marL="0" indent="0" algn="ctr">
              <a:buNone/>
            </a:pPr>
            <a:r>
              <a:rPr lang="es-ES" sz="2600" dirty="0" err="1">
                <a:latin typeface="Arial" panose="020B0604020202020204" pitchFamily="34" charset="0"/>
                <a:cs typeface="Arial" panose="020B0604020202020204" pitchFamily="34" charset="0"/>
              </a:rPr>
              <a:t>Jasotako</a:t>
            </a:r>
            <a:r>
              <a:rPr lang="es-ES" sz="2600" dirty="0">
                <a:latin typeface="Arial" panose="020B0604020202020204" pitchFamily="34" charset="0"/>
                <a:cs typeface="Arial" panose="020B0604020202020204" pitchFamily="34" charset="0"/>
              </a:rPr>
              <a:t> E102 </a:t>
            </a:r>
            <a:r>
              <a:rPr lang="es-ES" sz="2600" dirty="0" err="1">
                <a:latin typeface="Arial" panose="020B0604020202020204" pitchFamily="34" charset="0"/>
                <a:cs typeface="Arial" panose="020B0604020202020204" pitchFamily="34" charset="0"/>
              </a:rPr>
              <a:t>kontzentrazioak</a:t>
            </a:r>
            <a:r>
              <a:rPr lang="es-ES" sz="2600" dirty="0">
                <a:latin typeface="Arial" panose="020B0604020202020204" pitchFamily="34" charset="0"/>
                <a:cs typeface="Arial" panose="020B0604020202020204" pitchFamily="34" charset="0"/>
              </a:rPr>
              <a:t> </a:t>
            </a:r>
            <a:r>
              <a:rPr lang="es-ES" sz="2600" dirty="0" err="1">
                <a:latin typeface="Arial" panose="020B0604020202020204" pitchFamily="34" charset="0"/>
                <a:cs typeface="Arial" panose="020B0604020202020204" pitchFamily="34" charset="0"/>
              </a:rPr>
              <a:t>gehitutakoaren</a:t>
            </a:r>
            <a:r>
              <a:rPr lang="es-ES" sz="2600" dirty="0">
                <a:latin typeface="Arial" panose="020B0604020202020204" pitchFamily="34" charset="0"/>
                <a:cs typeface="Arial" panose="020B0604020202020204" pitchFamily="34" charset="0"/>
              </a:rPr>
              <a:t> </a:t>
            </a:r>
            <a:r>
              <a:rPr lang="es-ES" sz="2600" dirty="0" err="1">
                <a:latin typeface="Arial" panose="020B0604020202020204" pitchFamily="34" charset="0"/>
                <a:cs typeface="Arial" panose="020B0604020202020204" pitchFamily="34" charset="0"/>
              </a:rPr>
              <a:t>aurrean</a:t>
            </a:r>
            <a:r>
              <a:rPr lang="es-ES" sz="2600" dirty="0">
                <a:latin typeface="Arial" panose="020B0604020202020204" pitchFamily="34" charset="0"/>
                <a:cs typeface="Arial" panose="020B0604020202020204" pitchFamily="34" charset="0"/>
              </a:rPr>
              <a:t>:</a:t>
            </a:r>
          </a:p>
        </p:txBody>
      </p:sp>
      <p:sp>
        <p:nvSpPr>
          <p:cNvPr id="4" name="Marcador de número de diapositiva 3">
            <a:extLst>
              <a:ext uri="{FF2B5EF4-FFF2-40B4-BE49-F238E27FC236}">
                <a16:creationId xmlns:a16="http://schemas.microsoft.com/office/drawing/2014/main" id="{5AF9719F-4072-4C80-98C5-2857A775F0FC}"/>
              </a:ext>
            </a:extLst>
          </p:cNvPr>
          <p:cNvSpPr>
            <a:spLocks noGrp="1"/>
          </p:cNvSpPr>
          <p:nvPr>
            <p:ph type="sldNum" sz="quarter" idx="12"/>
          </p:nvPr>
        </p:nvSpPr>
        <p:spPr/>
        <p:txBody>
          <a:bodyPr/>
          <a:lstStyle/>
          <a:p>
            <a:fld id="{6D22F896-40B5-4ADD-8801-0D06FADFA095}" type="slidenum">
              <a:rPr lang="en-US" smtClean="0"/>
              <a:t>25</a:t>
            </a:fld>
            <a:endParaRPr lang="en-US" dirty="0"/>
          </a:p>
        </p:txBody>
      </p:sp>
      <p:pic>
        <p:nvPicPr>
          <p:cNvPr id="8" name="Picture 4">
            <a:extLst>
              <a:ext uri="{FF2B5EF4-FFF2-40B4-BE49-F238E27FC236}">
                <a16:creationId xmlns:a16="http://schemas.microsoft.com/office/drawing/2014/main" id="{D4998F70-B5B5-4CD0-9CBE-91A99B17E63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70328" y="2716579"/>
            <a:ext cx="4841482" cy="3844383"/>
          </a:xfrm>
          <a:prstGeom prst="rect">
            <a:avLst/>
          </a:prstGeom>
          <a:noFill/>
          <a:extLst>
            <a:ext uri="{909E8E84-426E-40DD-AFC4-6F175D3DCCD1}">
              <a14:hiddenFill xmlns:a14="http://schemas.microsoft.com/office/drawing/2010/main">
                <a:solidFill>
                  <a:srgbClr val="FFFFFF"/>
                </a:solidFill>
              </a14:hiddenFill>
            </a:ext>
          </a:extLst>
        </p:spPr>
      </p:pic>
      <p:sp>
        <p:nvSpPr>
          <p:cNvPr id="9" name="Elipse 8">
            <a:extLst>
              <a:ext uri="{FF2B5EF4-FFF2-40B4-BE49-F238E27FC236}">
                <a16:creationId xmlns:a16="http://schemas.microsoft.com/office/drawing/2014/main" id="{FB2C2B53-F238-440F-96DB-DA76DC0B04E4}"/>
              </a:ext>
            </a:extLst>
          </p:cNvPr>
          <p:cNvSpPr/>
          <p:nvPr/>
        </p:nvSpPr>
        <p:spPr>
          <a:xfrm>
            <a:off x="5991069" y="2747522"/>
            <a:ext cx="1019331" cy="975530"/>
          </a:xfrm>
          <a:prstGeom prst="ellipse">
            <a:avLst/>
          </a:prstGeom>
          <a:noFill/>
          <a:ln w="38100">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Tree>
    <p:extLst>
      <p:ext uri="{BB962C8B-B14F-4D97-AF65-F5344CB8AC3E}">
        <p14:creationId xmlns:p14="http://schemas.microsoft.com/office/powerpoint/2010/main" val="278676902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DE95EBA-6D87-4C51-95A5-C4A32C052B39}"/>
              </a:ext>
            </a:extLst>
          </p:cNvPr>
          <p:cNvSpPr>
            <a:spLocks noGrp="1"/>
          </p:cNvSpPr>
          <p:nvPr>
            <p:ph type="title"/>
          </p:nvPr>
        </p:nvSpPr>
        <p:spPr/>
        <p:txBody>
          <a:bodyPr>
            <a:normAutofit/>
          </a:bodyPr>
          <a:lstStyle/>
          <a:p>
            <a:r>
              <a:rPr lang="es-ES" sz="3200" dirty="0" err="1">
                <a:latin typeface="Arial" panose="020B0604020202020204" pitchFamily="34" charset="0"/>
                <a:cs typeface="Arial" panose="020B0604020202020204" pitchFamily="34" charset="0"/>
              </a:rPr>
              <a:t>emaitzak</a:t>
            </a:r>
            <a:endParaRPr lang="es-ES" sz="3200" dirty="0">
              <a:latin typeface="Arial" panose="020B0604020202020204" pitchFamily="34" charset="0"/>
              <a:cs typeface="Arial" panose="020B0604020202020204" pitchFamily="34" charset="0"/>
            </a:endParaRPr>
          </a:p>
        </p:txBody>
      </p:sp>
      <p:sp>
        <p:nvSpPr>
          <p:cNvPr id="3" name="Marcador de contenido 2">
            <a:extLst>
              <a:ext uri="{FF2B5EF4-FFF2-40B4-BE49-F238E27FC236}">
                <a16:creationId xmlns:a16="http://schemas.microsoft.com/office/drawing/2014/main" id="{8E070951-0A9E-4563-AC05-612E2A7DA629}"/>
              </a:ext>
            </a:extLst>
          </p:cNvPr>
          <p:cNvSpPr>
            <a:spLocks noGrp="1"/>
          </p:cNvSpPr>
          <p:nvPr>
            <p:ph idx="1"/>
          </p:nvPr>
        </p:nvSpPr>
        <p:spPr>
          <a:xfrm>
            <a:off x="592788" y="2249487"/>
            <a:ext cx="10454623" cy="3541714"/>
          </a:xfrm>
        </p:spPr>
        <p:txBody>
          <a:bodyPr>
            <a:normAutofit/>
          </a:bodyPr>
          <a:lstStyle/>
          <a:p>
            <a:pPr marL="0" indent="0">
              <a:buNone/>
            </a:pPr>
            <a:r>
              <a:rPr lang="es-ES" sz="2600" dirty="0">
                <a:latin typeface="Arial" panose="020B0604020202020204" pitchFamily="34" charset="0"/>
                <a:cs typeface="Arial" panose="020B0604020202020204" pitchFamily="34" charset="0"/>
              </a:rPr>
              <a:t>HPLC </a:t>
            </a:r>
            <a:r>
              <a:rPr lang="es-ES" sz="2600" dirty="0" err="1">
                <a:latin typeface="Arial" panose="020B0604020202020204" pitchFamily="34" charset="0"/>
                <a:cs typeface="Arial" panose="020B0604020202020204" pitchFamily="34" charset="0"/>
              </a:rPr>
              <a:t>bidez</a:t>
            </a:r>
            <a:r>
              <a:rPr lang="es-ES" sz="2600" dirty="0">
                <a:latin typeface="Arial" panose="020B0604020202020204" pitchFamily="34" charset="0"/>
                <a:cs typeface="Arial" panose="020B0604020202020204" pitchFamily="34" charset="0"/>
              </a:rPr>
              <a:t> </a:t>
            </a:r>
            <a:r>
              <a:rPr lang="es-ES" sz="2600" dirty="0" err="1">
                <a:latin typeface="Arial" panose="020B0604020202020204" pitchFamily="34" charset="0"/>
                <a:cs typeface="Arial" panose="020B0604020202020204" pitchFamily="34" charset="0"/>
              </a:rPr>
              <a:t>lortutako</a:t>
            </a:r>
            <a:r>
              <a:rPr lang="es-ES" sz="2600" dirty="0">
                <a:latin typeface="Arial" panose="020B0604020202020204" pitchFamily="34" charset="0"/>
                <a:cs typeface="Arial" panose="020B0604020202020204" pitchFamily="34" charset="0"/>
              </a:rPr>
              <a:t> </a:t>
            </a:r>
            <a:r>
              <a:rPr lang="es-ES" sz="2600" dirty="0" err="1">
                <a:latin typeface="Arial" panose="020B0604020202020204" pitchFamily="34" charset="0"/>
                <a:cs typeface="Arial" panose="020B0604020202020204" pitchFamily="34" charset="0"/>
              </a:rPr>
              <a:t>emaitzak</a:t>
            </a:r>
            <a:r>
              <a:rPr lang="es-ES" sz="2600" dirty="0">
                <a:latin typeface="Arial" panose="020B0604020202020204" pitchFamily="34" charset="0"/>
                <a:cs typeface="Arial" panose="020B0604020202020204" pitchFamily="34" charset="0"/>
              </a:rPr>
              <a:t> </a:t>
            </a:r>
            <a:r>
              <a:rPr lang="es-ES" sz="2600" dirty="0" err="1">
                <a:latin typeface="Arial" panose="020B0604020202020204" pitchFamily="34" charset="0"/>
                <a:cs typeface="Arial" panose="020B0604020202020204" pitchFamily="34" charset="0"/>
              </a:rPr>
              <a:t>kolorante</a:t>
            </a:r>
            <a:r>
              <a:rPr lang="es-ES" sz="2600" dirty="0">
                <a:latin typeface="Arial" panose="020B0604020202020204" pitchFamily="34" charset="0"/>
                <a:cs typeface="Arial" panose="020B0604020202020204" pitchFamily="34" charset="0"/>
              </a:rPr>
              <a:t> </a:t>
            </a:r>
            <a:r>
              <a:rPr lang="es-ES" sz="2600" dirty="0" err="1">
                <a:latin typeface="Arial" panose="020B0604020202020204" pitchFamily="34" charset="0"/>
                <a:cs typeface="Arial" panose="020B0604020202020204" pitchFamily="34" charset="0"/>
              </a:rPr>
              <a:t>bakoitzarentzat</a:t>
            </a:r>
            <a:r>
              <a:rPr lang="es-ES" sz="2600" dirty="0">
                <a:latin typeface="Arial" panose="020B0604020202020204" pitchFamily="34" charset="0"/>
                <a:cs typeface="Arial" panose="020B0604020202020204" pitchFamily="34" charset="0"/>
              </a:rPr>
              <a:t>:</a:t>
            </a:r>
          </a:p>
        </p:txBody>
      </p:sp>
      <p:sp>
        <p:nvSpPr>
          <p:cNvPr id="4" name="Marcador de número de diapositiva 3">
            <a:extLst>
              <a:ext uri="{FF2B5EF4-FFF2-40B4-BE49-F238E27FC236}">
                <a16:creationId xmlns:a16="http://schemas.microsoft.com/office/drawing/2014/main" id="{5AF9719F-4072-4C80-98C5-2857A775F0FC}"/>
              </a:ext>
            </a:extLst>
          </p:cNvPr>
          <p:cNvSpPr>
            <a:spLocks noGrp="1"/>
          </p:cNvSpPr>
          <p:nvPr>
            <p:ph type="sldNum" sz="quarter" idx="12"/>
          </p:nvPr>
        </p:nvSpPr>
        <p:spPr/>
        <p:txBody>
          <a:bodyPr/>
          <a:lstStyle/>
          <a:p>
            <a:fld id="{6D22F896-40B5-4ADD-8801-0D06FADFA095}" type="slidenum">
              <a:rPr lang="en-US" smtClean="0"/>
              <a:t>26</a:t>
            </a:fld>
            <a:endParaRPr lang="en-US" dirty="0"/>
          </a:p>
        </p:txBody>
      </p:sp>
      <p:pic>
        <p:nvPicPr>
          <p:cNvPr id="8194" name="Picture 2">
            <a:extLst>
              <a:ext uri="{FF2B5EF4-FFF2-40B4-BE49-F238E27FC236}">
                <a16:creationId xmlns:a16="http://schemas.microsoft.com/office/drawing/2014/main" id="{E1FAAF6D-A77C-43E5-ACFA-BE3241DAA68A}"/>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r="2828"/>
          <a:stretch/>
        </p:blipFill>
        <p:spPr bwMode="auto">
          <a:xfrm>
            <a:off x="592788" y="2884098"/>
            <a:ext cx="11006423" cy="2907103"/>
          </a:xfrm>
          <a:prstGeom prst="rect">
            <a:avLst/>
          </a:prstGeom>
          <a:noFill/>
          <a:extLst>
            <a:ext uri="{909E8E84-426E-40DD-AFC4-6F175D3DCCD1}">
              <a14:hiddenFill xmlns:a14="http://schemas.microsoft.com/office/drawing/2010/main">
                <a:solidFill>
                  <a:srgbClr val="FFFFFF"/>
                </a:solidFill>
              </a14:hiddenFill>
            </a:ext>
          </a:extLst>
        </p:spPr>
      </p:pic>
      <p:sp>
        <p:nvSpPr>
          <p:cNvPr id="6" name="Elipse 5">
            <a:extLst>
              <a:ext uri="{FF2B5EF4-FFF2-40B4-BE49-F238E27FC236}">
                <a16:creationId xmlns:a16="http://schemas.microsoft.com/office/drawing/2014/main" id="{11C26C86-F886-4FFB-A312-E384A2B7462D}"/>
              </a:ext>
            </a:extLst>
          </p:cNvPr>
          <p:cNvSpPr/>
          <p:nvPr/>
        </p:nvSpPr>
        <p:spPr>
          <a:xfrm>
            <a:off x="4786572" y="4427122"/>
            <a:ext cx="1034322" cy="1034322"/>
          </a:xfrm>
          <a:prstGeom prst="ellipse">
            <a:avLst/>
          </a:prstGeom>
          <a:noFill/>
          <a:ln w="38100">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7" name="Elipse 6">
            <a:extLst>
              <a:ext uri="{FF2B5EF4-FFF2-40B4-BE49-F238E27FC236}">
                <a16:creationId xmlns:a16="http://schemas.microsoft.com/office/drawing/2014/main" id="{FD0E9781-3779-4412-B48C-6F995D8A2BA8}"/>
              </a:ext>
            </a:extLst>
          </p:cNvPr>
          <p:cNvSpPr/>
          <p:nvPr/>
        </p:nvSpPr>
        <p:spPr>
          <a:xfrm>
            <a:off x="9867158" y="4427122"/>
            <a:ext cx="734518" cy="854440"/>
          </a:xfrm>
          <a:prstGeom prst="ellipse">
            <a:avLst/>
          </a:prstGeom>
          <a:noFill/>
          <a:ln w="38100">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Tree>
    <p:extLst>
      <p:ext uri="{BB962C8B-B14F-4D97-AF65-F5344CB8AC3E}">
        <p14:creationId xmlns:p14="http://schemas.microsoft.com/office/powerpoint/2010/main" val="51775364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DE95EBA-6D87-4C51-95A5-C4A32C052B39}"/>
              </a:ext>
            </a:extLst>
          </p:cNvPr>
          <p:cNvSpPr>
            <a:spLocks noGrp="1"/>
          </p:cNvSpPr>
          <p:nvPr>
            <p:ph type="title"/>
          </p:nvPr>
        </p:nvSpPr>
        <p:spPr/>
        <p:txBody>
          <a:bodyPr>
            <a:normAutofit/>
          </a:bodyPr>
          <a:lstStyle/>
          <a:p>
            <a:r>
              <a:rPr lang="es-ES" sz="3200" dirty="0" err="1">
                <a:latin typeface="Arial" panose="020B0604020202020204" pitchFamily="34" charset="0"/>
                <a:cs typeface="Arial" panose="020B0604020202020204" pitchFamily="34" charset="0"/>
              </a:rPr>
              <a:t>emaitzak</a:t>
            </a:r>
            <a:endParaRPr lang="es-ES" sz="3200" dirty="0">
              <a:latin typeface="Arial" panose="020B0604020202020204" pitchFamily="34" charset="0"/>
              <a:cs typeface="Arial" panose="020B0604020202020204" pitchFamily="34" charset="0"/>
            </a:endParaRPr>
          </a:p>
        </p:txBody>
      </p:sp>
      <p:sp>
        <p:nvSpPr>
          <p:cNvPr id="3" name="Marcador de contenido 2">
            <a:extLst>
              <a:ext uri="{FF2B5EF4-FFF2-40B4-BE49-F238E27FC236}">
                <a16:creationId xmlns:a16="http://schemas.microsoft.com/office/drawing/2014/main" id="{8E070951-0A9E-4563-AC05-612E2A7DA629}"/>
              </a:ext>
            </a:extLst>
          </p:cNvPr>
          <p:cNvSpPr>
            <a:spLocks noGrp="1"/>
          </p:cNvSpPr>
          <p:nvPr>
            <p:ph idx="1"/>
          </p:nvPr>
        </p:nvSpPr>
        <p:spPr/>
        <p:txBody>
          <a:bodyPr>
            <a:normAutofit/>
          </a:bodyPr>
          <a:lstStyle/>
          <a:p>
            <a:pPr marL="0" indent="0">
              <a:buNone/>
            </a:pPr>
            <a:r>
              <a:rPr lang="es-ES" sz="2600" dirty="0" err="1">
                <a:latin typeface="Arial" panose="020B0604020202020204" pitchFamily="34" charset="0"/>
                <a:cs typeface="Arial" panose="020B0604020202020204" pitchFamily="34" charset="0"/>
              </a:rPr>
              <a:t>Lagin</a:t>
            </a:r>
            <a:r>
              <a:rPr lang="es-ES" sz="2600" dirty="0">
                <a:latin typeface="Arial" panose="020B0604020202020204" pitchFamily="34" charset="0"/>
                <a:cs typeface="Arial" panose="020B0604020202020204" pitchFamily="34" charset="0"/>
              </a:rPr>
              <a:t> </a:t>
            </a:r>
            <a:r>
              <a:rPr lang="es-ES" sz="2600" dirty="0" err="1">
                <a:latin typeface="Arial" panose="020B0604020202020204" pitchFamily="34" charset="0"/>
                <a:cs typeface="Arial" panose="020B0604020202020204" pitchFamily="34" charset="0"/>
              </a:rPr>
              <a:t>desberdinetan</a:t>
            </a:r>
            <a:r>
              <a:rPr lang="es-ES" sz="2600" dirty="0">
                <a:latin typeface="Arial" panose="020B0604020202020204" pitchFamily="34" charset="0"/>
                <a:cs typeface="Arial" panose="020B0604020202020204" pitchFamily="34" charset="0"/>
              </a:rPr>
              <a:t> </a:t>
            </a:r>
            <a:r>
              <a:rPr lang="es-ES" sz="2600" dirty="0" err="1">
                <a:latin typeface="Arial" panose="020B0604020202020204" pitchFamily="34" charset="0"/>
                <a:cs typeface="Arial" panose="020B0604020202020204" pitchFamily="34" charset="0"/>
              </a:rPr>
              <a:t>lortutako</a:t>
            </a:r>
            <a:r>
              <a:rPr lang="es-ES" sz="2600" dirty="0">
                <a:latin typeface="Arial" panose="020B0604020202020204" pitchFamily="34" charset="0"/>
                <a:cs typeface="Arial" panose="020B0604020202020204" pitchFamily="34" charset="0"/>
              </a:rPr>
              <a:t> </a:t>
            </a:r>
            <a:r>
              <a:rPr lang="es-ES" sz="2600" dirty="0" err="1">
                <a:latin typeface="Arial" panose="020B0604020202020204" pitchFamily="34" charset="0"/>
                <a:cs typeface="Arial" panose="020B0604020202020204" pitchFamily="34" charset="0"/>
              </a:rPr>
              <a:t>emaitzak</a:t>
            </a:r>
            <a:r>
              <a:rPr lang="es-ES" sz="2600" dirty="0">
                <a:latin typeface="Arial" panose="020B0604020202020204" pitchFamily="34" charset="0"/>
                <a:cs typeface="Arial" panose="020B0604020202020204" pitchFamily="34" charset="0"/>
              </a:rPr>
              <a:t> </a:t>
            </a:r>
            <a:r>
              <a:rPr lang="es-ES" sz="2600" dirty="0" err="1">
                <a:latin typeface="Arial" panose="020B0604020202020204" pitchFamily="34" charset="0"/>
                <a:cs typeface="Arial" panose="020B0604020202020204" pitchFamily="34" charset="0"/>
              </a:rPr>
              <a:t>bi</a:t>
            </a:r>
            <a:r>
              <a:rPr lang="es-ES" sz="2600" dirty="0">
                <a:latin typeface="Arial" panose="020B0604020202020204" pitchFamily="34" charset="0"/>
                <a:cs typeface="Arial" panose="020B0604020202020204" pitchFamily="34" charset="0"/>
              </a:rPr>
              <a:t> </a:t>
            </a:r>
            <a:r>
              <a:rPr lang="es-ES" sz="2600" dirty="0" err="1">
                <a:latin typeface="Arial" panose="020B0604020202020204" pitchFamily="34" charset="0"/>
                <a:cs typeface="Arial" panose="020B0604020202020204" pitchFamily="34" charset="0"/>
              </a:rPr>
              <a:t>tekniken</a:t>
            </a:r>
            <a:r>
              <a:rPr lang="es-ES" sz="2600" dirty="0">
                <a:latin typeface="Arial" panose="020B0604020202020204" pitchFamily="34" charset="0"/>
                <a:cs typeface="Arial" panose="020B0604020202020204" pitchFamily="34" charset="0"/>
              </a:rPr>
              <a:t> </a:t>
            </a:r>
            <a:r>
              <a:rPr lang="es-ES" sz="2600" dirty="0" err="1">
                <a:latin typeface="Arial" panose="020B0604020202020204" pitchFamily="34" charset="0"/>
                <a:cs typeface="Arial" panose="020B0604020202020204" pitchFamily="34" charset="0"/>
              </a:rPr>
              <a:t>bidez</a:t>
            </a:r>
            <a:r>
              <a:rPr lang="es-ES" sz="2600" dirty="0">
                <a:latin typeface="Arial" panose="020B0604020202020204" pitchFamily="34" charset="0"/>
                <a:cs typeface="Arial" panose="020B0604020202020204" pitchFamily="34" charset="0"/>
              </a:rPr>
              <a:t>:</a:t>
            </a:r>
          </a:p>
        </p:txBody>
      </p:sp>
      <p:sp>
        <p:nvSpPr>
          <p:cNvPr id="4" name="Marcador de número de diapositiva 3">
            <a:extLst>
              <a:ext uri="{FF2B5EF4-FFF2-40B4-BE49-F238E27FC236}">
                <a16:creationId xmlns:a16="http://schemas.microsoft.com/office/drawing/2014/main" id="{5AF9719F-4072-4C80-98C5-2857A775F0FC}"/>
              </a:ext>
            </a:extLst>
          </p:cNvPr>
          <p:cNvSpPr>
            <a:spLocks noGrp="1"/>
          </p:cNvSpPr>
          <p:nvPr>
            <p:ph type="sldNum" sz="quarter" idx="12"/>
          </p:nvPr>
        </p:nvSpPr>
        <p:spPr/>
        <p:txBody>
          <a:bodyPr/>
          <a:lstStyle/>
          <a:p>
            <a:fld id="{6D22F896-40B5-4ADD-8801-0D06FADFA095}" type="slidenum">
              <a:rPr lang="en-US" smtClean="0"/>
              <a:t>27</a:t>
            </a:fld>
            <a:endParaRPr lang="en-US" dirty="0"/>
          </a:p>
        </p:txBody>
      </p:sp>
      <p:pic>
        <p:nvPicPr>
          <p:cNvPr id="9218" name="Picture 2">
            <a:extLst>
              <a:ext uri="{FF2B5EF4-FFF2-40B4-BE49-F238E27FC236}">
                <a16:creationId xmlns:a16="http://schemas.microsoft.com/office/drawing/2014/main" id="{E219758F-8074-4139-8587-0252B8A0720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83257" y="2831279"/>
            <a:ext cx="7222308" cy="362162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0256226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DE95EBA-6D87-4C51-95A5-C4A32C052B39}"/>
              </a:ext>
            </a:extLst>
          </p:cNvPr>
          <p:cNvSpPr>
            <a:spLocks noGrp="1"/>
          </p:cNvSpPr>
          <p:nvPr>
            <p:ph type="title"/>
          </p:nvPr>
        </p:nvSpPr>
        <p:spPr/>
        <p:txBody>
          <a:bodyPr>
            <a:normAutofit/>
          </a:bodyPr>
          <a:lstStyle/>
          <a:p>
            <a:r>
              <a:rPr lang="es-ES" sz="3200" dirty="0" err="1">
                <a:latin typeface="Arial" panose="020B0604020202020204" pitchFamily="34" charset="0"/>
                <a:cs typeface="Arial" panose="020B0604020202020204" pitchFamily="34" charset="0"/>
              </a:rPr>
              <a:t>emaitzak</a:t>
            </a:r>
            <a:endParaRPr lang="es-ES" sz="3200" dirty="0">
              <a:latin typeface="Arial" panose="020B0604020202020204" pitchFamily="34" charset="0"/>
              <a:cs typeface="Arial" panose="020B0604020202020204" pitchFamily="34" charset="0"/>
            </a:endParaRPr>
          </a:p>
        </p:txBody>
      </p:sp>
      <p:sp>
        <p:nvSpPr>
          <p:cNvPr id="3" name="Marcador de contenido 2">
            <a:extLst>
              <a:ext uri="{FF2B5EF4-FFF2-40B4-BE49-F238E27FC236}">
                <a16:creationId xmlns:a16="http://schemas.microsoft.com/office/drawing/2014/main" id="{8E070951-0A9E-4563-AC05-612E2A7DA629}"/>
              </a:ext>
            </a:extLst>
          </p:cNvPr>
          <p:cNvSpPr>
            <a:spLocks noGrp="1"/>
          </p:cNvSpPr>
          <p:nvPr>
            <p:ph idx="1"/>
          </p:nvPr>
        </p:nvSpPr>
        <p:spPr>
          <a:xfrm>
            <a:off x="605719" y="2036761"/>
            <a:ext cx="10441692" cy="3541714"/>
          </a:xfrm>
        </p:spPr>
        <p:txBody>
          <a:bodyPr>
            <a:normAutofit/>
          </a:bodyPr>
          <a:lstStyle/>
          <a:p>
            <a:pPr marL="0" indent="0">
              <a:buNone/>
            </a:pPr>
            <a:r>
              <a:rPr lang="es-ES" sz="2600" dirty="0" err="1">
                <a:latin typeface="Arial" panose="020B0604020202020204" pitchFamily="34" charset="0"/>
                <a:cs typeface="Arial" panose="020B0604020202020204" pitchFamily="34" charset="0"/>
              </a:rPr>
              <a:t>Jasotako</a:t>
            </a:r>
            <a:r>
              <a:rPr lang="es-ES" sz="2600" dirty="0">
                <a:latin typeface="Arial" panose="020B0604020202020204" pitchFamily="34" charset="0"/>
                <a:cs typeface="Arial" panose="020B0604020202020204" pitchFamily="34" charset="0"/>
              </a:rPr>
              <a:t> </a:t>
            </a:r>
            <a:r>
              <a:rPr lang="es-ES" sz="2600" dirty="0" err="1">
                <a:latin typeface="Arial" panose="020B0604020202020204" pitchFamily="34" charset="0"/>
                <a:cs typeface="Arial" panose="020B0604020202020204" pitchFamily="34" charset="0"/>
              </a:rPr>
              <a:t>kontzentrazio-portzentaiak</a:t>
            </a:r>
            <a:r>
              <a:rPr lang="es-ES" sz="2600" dirty="0">
                <a:latin typeface="Arial" panose="020B0604020202020204" pitchFamily="34" charset="0"/>
                <a:cs typeface="Arial" panose="020B0604020202020204" pitchFamily="34" charset="0"/>
              </a:rPr>
              <a:t> </a:t>
            </a:r>
            <a:r>
              <a:rPr lang="es-ES" sz="2600" dirty="0" err="1">
                <a:latin typeface="Arial" panose="020B0604020202020204" pitchFamily="34" charset="0"/>
                <a:cs typeface="Arial" panose="020B0604020202020204" pitchFamily="34" charset="0"/>
              </a:rPr>
              <a:t>bi</a:t>
            </a:r>
            <a:r>
              <a:rPr lang="es-ES" sz="2600" dirty="0">
                <a:latin typeface="Arial" panose="020B0604020202020204" pitchFamily="34" charset="0"/>
                <a:cs typeface="Arial" panose="020B0604020202020204" pitchFamily="34" charset="0"/>
              </a:rPr>
              <a:t> </a:t>
            </a:r>
            <a:r>
              <a:rPr lang="es-ES" sz="2600" dirty="0" err="1">
                <a:latin typeface="Arial" panose="020B0604020202020204" pitchFamily="34" charset="0"/>
                <a:cs typeface="Arial" panose="020B0604020202020204" pitchFamily="34" charset="0"/>
              </a:rPr>
              <a:t>tekniketan</a:t>
            </a:r>
            <a:r>
              <a:rPr lang="es-ES" sz="2600" dirty="0">
                <a:latin typeface="Arial" panose="020B0604020202020204" pitchFamily="34" charset="0"/>
                <a:cs typeface="Arial" panose="020B0604020202020204" pitchFamily="34" charset="0"/>
              </a:rPr>
              <a:t>:</a:t>
            </a:r>
          </a:p>
        </p:txBody>
      </p:sp>
      <p:sp>
        <p:nvSpPr>
          <p:cNvPr id="4" name="Marcador de número de diapositiva 3">
            <a:extLst>
              <a:ext uri="{FF2B5EF4-FFF2-40B4-BE49-F238E27FC236}">
                <a16:creationId xmlns:a16="http://schemas.microsoft.com/office/drawing/2014/main" id="{5AF9719F-4072-4C80-98C5-2857A775F0FC}"/>
              </a:ext>
            </a:extLst>
          </p:cNvPr>
          <p:cNvSpPr>
            <a:spLocks noGrp="1"/>
          </p:cNvSpPr>
          <p:nvPr>
            <p:ph type="sldNum" sz="quarter" idx="12"/>
          </p:nvPr>
        </p:nvSpPr>
        <p:spPr/>
        <p:txBody>
          <a:bodyPr/>
          <a:lstStyle/>
          <a:p>
            <a:fld id="{6D22F896-40B5-4ADD-8801-0D06FADFA095}" type="slidenum">
              <a:rPr lang="en-US" smtClean="0"/>
              <a:t>28</a:t>
            </a:fld>
            <a:endParaRPr lang="en-US" dirty="0"/>
          </a:p>
        </p:txBody>
      </p:sp>
      <p:pic>
        <p:nvPicPr>
          <p:cNvPr id="10242" name="Picture 2">
            <a:extLst>
              <a:ext uri="{FF2B5EF4-FFF2-40B4-BE49-F238E27FC236}">
                <a16:creationId xmlns:a16="http://schemas.microsoft.com/office/drawing/2014/main" id="{B64A1B26-DA4A-4390-A9BA-ED5E86085FE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5718" y="2593298"/>
            <a:ext cx="10977386" cy="335030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7087190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86A821B-5661-4D13-A589-D87B7A7F1C58}"/>
              </a:ext>
            </a:extLst>
          </p:cNvPr>
          <p:cNvSpPr>
            <a:spLocks noGrp="1"/>
          </p:cNvSpPr>
          <p:nvPr>
            <p:ph type="title"/>
          </p:nvPr>
        </p:nvSpPr>
        <p:spPr/>
        <p:txBody>
          <a:bodyPr>
            <a:normAutofit/>
          </a:bodyPr>
          <a:lstStyle/>
          <a:p>
            <a:r>
              <a:rPr lang="es-ES" sz="3200" dirty="0" err="1">
                <a:latin typeface="Arial" panose="020B0604020202020204" pitchFamily="34" charset="0"/>
                <a:cs typeface="Arial" panose="020B0604020202020204" pitchFamily="34" charset="0"/>
              </a:rPr>
              <a:t>Ondorioak</a:t>
            </a:r>
            <a:endParaRPr lang="es-ES" sz="3200" dirty="0">
              <a:latin typeface="Arial" panose="020B0604020202020204" pitchFamily="34" charset="0"/>
              <a:cs typeface="Arial" panose="020B0604020202020204" pitchFamily="34" charset="0"/>
            </a:endParaRPr>
          </a:p>
        </p:txBody>
      </p:sp>
      <p:sp>
        <p:nvSpPr>
          <p:cNvPr id="3" name="Marcador de contenido 2">
            <a:extLst>
              <a:ext uri="{FF2B5EF4-FFF2-40B4-BE49-F238E27FC236}">
                <a16:creationId xmlns:a16="http://schemas.microsoft.com/office/drawing/2014/main" id="{0C834A58-3FDF-423E-BFF6-16260A71F353}"/>
              </a:ext>
            </a:extLst>
          </p:cNvPr>
          <p:cNvSpPr>
            <a:spLocks noGrp="1"/>
          </p:cNvSpPr>
          <p:nvPr>
            <p:ph idx="1"/>
          </p:nvPr>
        </p:nvSpPr>
        <p:spPr/>
        <p:txBody>
          <a:bodyPr>
            <a:normAutofit/>
          </a:bodyPr>
          <a:lstStyle/>
          <a:p>
            <a:pPr marL="0" indent="0">
              <a:buNone/>
            </a:pPr>
            <a:r>
              <a:rPr lang="es-ES" sz="2600" dirty="0" err="1">
                <a:latin typeface="Arial" panose="020B0604020202020204" pitchFamily="34" charset="0"/>
                <a:cs typeface="Arial" panose="020B0604020202020204" pitchFamily="34" charset="0"/>
              </a:rPr>
              <a:t>Helburuaren</a:t>
            </a:r>
            <a:r>
              <a:rPr lang="es-ES" sz="2600" dirty="0">
                <a:latin typeface="Arial" panose="020B0604020202020204" pitchFamily="34" charset="0"/>
                <a:cs typeface="Arial" panose="020B0604020202020204" pitchFamily="34" charset="0"/>
              </a:rPr>
              <a:t> </a:t>
            </a:r>
            <a:r>
              <a:rPr lang="es-ES" sz="2600" dirty="0" err="1">
                <a:latin typeface="Arial" panose="020B0604020202020204" pitchFamily="34" charset="0"/>
                <a:cs typeface="Arial" panose="020B0604020202020204" pitchFamily="34" charset="0"/>
              </a:rPr>
              <a:t>hausnarketa</a:t>
            </a:r>
            <a:r>
              <a:rPr lang="es-ES" sz="2600" dirty="0">
                <a:latin typeface="Arial" panose="020B0604020202020204" pitchFamily="34" charset="0"/>
                <a:cs typeface="Arial" panose="020B0604020202020204" pitchFamily="34" charset="0"/>
              </a:rPr>
              <a:t>.</a:t>
            </a:r>
          </a:p>
        </p:txBody>
      </p:sp>
      <p:sp>
        <p:nvSpPr>
          <p:cNvPr id="4" name="Marcador de número de diapositiva 3">
            <a:extLst>
              <a:ext uri="{FF2B5EF4-FFF2-40B4-BE49-F238E27FC236}">
                <a16:creationId xmlns:a16="http://schemas.microsoft.com/office/drawing/2014/main" id="{7259F3B2-2E4E-4339-828B-2623872CEB58}"/>
              </a:ext>
            </a:extLst>
          </p:cNvPr>
          <p:cNvSpPr>
            <a:spLocks noGrp="1"/>
          </p:cNvSpPr>
          <p:nvPr>
            <p:ph type="sldNum" sz="quarter" idx="12"/>
          </p:nvPr>
        </p:nvSpPr>
        <p:spPr/>
        <p:txBody>
          <a:bodyPr/>
          <a:lstStyle/>
          <a:p>
            <a:fld id="{6D22F896-40B5-4ADD-8801-0D06FADFA095}" type="slidenum">
              <a:rPr lang="en-US" smtClean="0"/>
              <a:t>29</a:t>
            </a:fld>
            <a:endParaRPr lang="en-US" dirty="0"/>
          </a:p>
        </p:txBody>
      </p:sp>
      <p:sp>
        <p:nvSpPr>
          <p:cNvPr id="5" name="Marcador de contenido 2">
            <a:extLst>
              <a:ext uri="{FF2B5EF4-FFF2-40B4-BE49-F238E27FC236}">
                <a16:creationId xmlns:a16="http://schemas.microsoft.com/office/drawing/2014/main" id="{ACC6AC61-7DEE-4538-BED4-B8DC9A9EFF7C}"/>
              </a:ext>
            </a:extLst>
          </p:cNvPr>
          <p:cNvSpPr txBox="1">
            <a:spLocks/>
          </p:cNvSpPr>
          <p:nvPr/>
        </p:nvSpPr>
        <p:spPr>
          <a:xfrm>
            <a:off x="931550" y="1882687"/>
            <a:ext cx="10115860" cy="4365712"/>
          </a:xfrm>
          <a:prstGeom prst="rect">
            <a:avLst/>
          </a:prstGeom>
        </p:spPr>
        <p:txBody>
          <a:bodyPr vert="horz" lIns="91440" tIns="45720" rIns="91440" bIns="45720" rtlCol="0">
            <a:normAutofit fontScale="92500" lnSpcReduction="20000"/>
          </a:bodyPr>
          <a:lst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a:lstStyle>
          <a:p>
            <a:r>
              <a:rPr lang="eu-ES" sz="2800" dirty="0">
                <a:latin typeface="Arial" panose="020B0604020202020204" pitchFamily="34" charset="0"/>
                <a:cs typeface="Arial" panose="020B0604020202020204" pitchFamily="34" charset="0"/>
              </a:rPr>
              <a:t>Irudi digitalen analisiak janari koloranteak nahasteetan kuantifikatzeko erraminta boteretsua izatea frogatu du. </a:t>
            </a:r>
          </a:p>
          <a:p>
            <a:r>
              <a:rPr lang="eu-ES" sz="2800" dirty="0">
                <a:latin typeface="Arial" panose="020B0604020202020204" pitchFamily="34" charset="0"/>
                <a:cs typeface="Arial" panose="020B0604020202020204" pitchFamily="34" charset="0"/>
              </a:rPr>
              <a:t>Eskanerra nahiko tresna merkea da. Gainera, irudi neurriak azkarrak dira eta gauzatzeko errazak.</a:t>
            </a:r>
          </a:p>
          <a:p>
            <a:r>
              <a:rPr lang="eu-ES" sz="2800" dirty="0">
                <a:latin typeface="Arial" panose="020B0604020202020204" pitchFamily="34" charset="0"/>
                <a:cs typeface="Arial" panose="020B0604020202020204" pitchFamily="34" charset="0"/>
              </a:rPr>
              <a:t>HPLC-ak </a:t>
            </a:r>
            <a:r>
              <a:rPr lang="eu-ES" sz="2800" dirty="0" err="1">
                <a:latin typeface="Arial" panose="020B0604020202020204" pitchFamily="34" charset="0"/>
                <a:cs typeface="Arial" panose="020B0604020202020204" pitchFamily="34" charset="0"/>
              </a:rPr>
              <a:t>interferentzi</a:t>
            </a:r>
            <a:r>
              <a:rPr lang="eu-ES" sz="2800" dirty="0">
                <a:latin typeface="Arial" panose="020B0604020202020204" pitchFamily="34" charset="0"/>
                <a:cs typeface="Arial" panose="020B0604020202020204" pitchFamily="34" charset="0"/>
              </a:rPr>
              <a:t> aukera txikiagoak ditu eta berreskuratze hobea duela.</a:t>
            </a:r>
          </a:p>
          <a:p>
            <a:r>
              <a:rPr lang="eu-ES" sz="2800" dirty="0">
                <a:latin typeface="Arial" panose="020B0604020202020204" pitchFamily="34" charset="0"/>
                <a:cs typeface="Arial" panose="020B0604020202020204" pitchFamily="34" charset="0"/>
              </a:rPr>
              <a:t>Diferentziak ez dira adierazgarriak izan kasu gehienetan.</a:t>
            </a:r>
          </a:p>
          <a:p>
            <a:r>
              <a:rPr lang="eu-ES" sz="2800" dirty="0">
                <a:latin typeface="Arial" panose="020B0604020202020204" pitchFamily="34" charset="0"/>
                <a:cs typeface="Arial" panose="020B0604020202020204" pitchFamily="34" charset="0"/>
              </a:rPr>
              <a:t>Irudi digitalen bidez lorturiko detekzio mugak erlatiboki altuagoak dira bakarrik.</a:t>
            </a:r>
          </a:p>
        </p:txBody>
      </p:sp>
    </p:spTree>
    <p:extLst>
      <p:ext uri="{BB962C8B-B14F-4D97-AF65-F5344CB8AC3E}">
        <p14:creationId xmlns:p14="http://schemas.microsoft.com/office/powerpoint/2010/main" val="29750529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hidden"/>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5"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4FC8FFF-3D06-4A1D-BC26-659E8CB3A023}"/>
              </a:ext>
            </a:extLst>
          </p:cNvPr>
          <p:cNvSpPr>
            <a:spLocks noGrp="1"/>
          </p:cNvSpPr>
          <p:nvPr>
            <p:ph type="title"/>
          </p:nvPr>
        </p:nvSpPr>
        <p:spPr/>
        <p:txBody>
          <a:bodyPr>
            <a:normAutofit/>
          </a:bodyPr>
          <a:lstStyle/>
          <a:p>
            <a:r>
              <a:rPr lang="es-ES" sz="3200" dirty="0">
                <a:latin typeface="Arial" panose="020B0604020202020204" pitchFamily="34" charset="0"/>
                <a:cs typeface="Arial" panose="020B0604020202020204" pitchFamily="34" charset="0"/>
              </a:rPr>
              <a:t>AURKIBIDEA</a:t>
            </a:r>
            <a:endParaRPr lang="eu-ES" sz="3200" dirty="0">
              <a:latin typeface="Arial" panose="020B0604020202020204" pitchFamily="34" charset="0"/>
              <a:cs typeface="Arial" panose="020B0604020202020204" pitchFamily="34" charset="0"/>
            </a:endParaRPr>
          </a:p>
        </p:txBody>
      </p:sp>
      <p:sp>
        <p:nvSpPr>
          <p:cNvPr id="3" name="Marcador de contenido 2">
            <a:extLst>
              <a:ext uri="{FF2B5EF4-FFF2-40B4-BE49-F238E27FC236}">
                <a16:creationId xmlns:a16="http://schemas.microsoft.com/office/drawing/2014/main" id="{995EEFAB-C970-46D1-B7A0-58378F9632BD}"/>
              </a:ext>
            </a:extLst>
          </p:cNvPr>
          <p:cNvSpPr>
            <a:spLocks noGrp="1"/>
          </p:cNvSpPr>
          <p:nvPr>
            <p:ph idx="1"/>
          </p:nvPr>
        </p:nvSpPr>
        <p:spPr>
          <a:xfrm>
            <a:off x="1503337" y="2249487"/>
            <a:ext cx="5646972" cy="3541714"/>
          </a:xfrm>
        </p:spPr>
        <p:txBody>
          <a:bodyPr/>
          <a:lstStyle/>
          <a:p>
            <a:pPr marL="0" indent="0">
              <a:buNone/>
            </a:pPr>
            <a:r>
              <a:rPr lang="eu-ES" sz="2800" dirty="0">
                <a:latin typeface="Arial" panose="020B0604020202020204" pitchFamily="34" charset="0"/>
                <a:cs typeface="Arial" panose="020B0604020202020204" pitchFamily="34" charset="0"/>
              </a:rPr>
              <a:t>SARRERA:</a:t>
            </a:r>
          </a:p>
          <a:p>
            <a:pPr lvl="1"/>
            <a:r>
              <a:rPr lang="eu-ES" sz="2600" dirty="0">
                <a:latin typeface="Arial" panose="020B0604020202020204" pitchFamily="34" charset="0"/>
                <a:cs typeface="Arial" panose="020B0604020202020204" pitchFamily="34" charset="0"/>
              </a:rPr>
              <a:t>Determinazioa erabiltzen diren teknika desberdinak</a:t>
            </a:r>
            <a:r>
              <a:rPr lang="eu-ES" sz="2800" dirty="0">
                <a:latin typeface="Arial" panose="020B0604020202020204" pitchFamily="34" charset="0"/>
                <a:cs typeface="Arial" panose="020B0604020202020204" pitchFamily="34" charset="0"/>
              </a:rPr>
              <a:t>.</a:t>
            </a:r>
          </a:p>
          <a:p>
            <a:pPr lvl="2"/>
            <a:r>
              <a:rPr lang="eu-ES" sz="2400" dirty="0">
                <a:latin typeface="Arial" panose="020B0604020202020204" pitchFamily="34" charset="0"/>
                <a:cs typeface="Arial" panose="020B0604020202020204" pitchFamily="34" charset="0"/>
              </a:rPr>
              <a:t>HPLC</a:t>
            </a:r>
          </a:p>
          <a:p>
            <a:pPr lvl="1"/>
            <a:r>
              <a:rPr lang="eu-ES" sz="2600" dirty="0">
                <a:latin typeface="Arial" panose="020B0604020202020204" pitchFamily="34" charset="0"/>
                <a:cs typeface="Arial" panose="020B0604020202020204" pitchFamily="34" charset="0"/>
              </a:rPr>
              <a:t>Teknika berria.</a:t>
            </a:r>
          </a:p>
          <a:p>
            <a:pPr lvl="1"/>
            <a:r>
              <a:rPr lang="eu-ES" sz="2600" dirty="0">
                <a:latin typeface="Arial" panose="020B0604020202020204" pitchFamily="34" charset="0"/>
                <a:cs typeface="Arial" panose="020B0604020202020204" pitchFamily="34" charset="0"/>
              </a:rPr>
              <a:t>Helburua.</a:t>
            </a:r>
          </a:p>
        </p:txBody>
      </p:sp>
      <p:sp>
        <p:nvSpPr>
          <p:cNvPr id="5" name="Marcador de número de diapositiva 4">
            <a:extLst>
              <a:ext uri="{FF2B5EF4-FFF2-40B4-BE49-F238E27FC236}">
                <a16:creationId xmlns:a16="http://schemas.microsoft.com/office/drawing/2014/main" id="{C0B92569-4BC0-43C4-961B-48E8A0B31040}"/>
              </a:ext>
            </a:extLst>
          </p:cNvPr>
          <p:cNvSpPr>
            <a:spLocks noGrp="1"/>
          </p:cNvSpPr>
          <p:nvPr>
            <p:ph type="sldNum" sz="quarter" idx="12"/>
          </p:nvPr>
        </p:nvSpPr>
        <p:spPr/>
        <p:txBody>
          <a:bodyPr/>
          <a:lstStyle/>
          <a:p>
            <a:fld id="{6D22F896-40B5-4ADD-8801-0D06FADFA095}" type="slidenum">
              <a:rPr lang="en-US" smtClean="0"/>
              <a:t>3</a:t>
            </a:fld>
            <a:endParaRPr lang="en-US" dirty="0"/>
          </a:p>
        </p:txBody>
      </p:sp>
      <p:pic>
        <p:nvPicPr>
          <p:cNvPr id="6" name="Picture 2">
            <a:extLst>
              <a:ext uri="{FF2B5EF4-FFF2-40B4-BE49-F238E27FC236}">
                <a16:creationId xmlns:a16="http://schemas.microsoft.com/office/drawing/2014/main" id="{75E6563B-F150-4CCD-B7BB-5CD6CDD2702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89200" y="1843789"/>
            <a:ext cx="4158210" cy="394741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82731587"/>
      </p:ext>
    </p:extLst>
  </p:cSld>
  <p:clrMapOvr>
    <a:masterClrMapping/>
  </p:clrMapOvr>
  <p:transition spd="med">
    <p:pull/>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F67349A-210C-4173-8D33-915817EDDC39}"/>
              </a:ext>
            </a:extLst>
          </p:cNvPr>
          <p:cNvSpPr>
            <a:spLocks noGrp="1"/>
          </p:cNvSpPr>
          <p:nvPr>
            <p:ph type="title"/>
          </p:nvPr>
        </p:nvSpPr>
        <p:spPr/>
        <p:txBody>
          <a:bodyPr>
            <a:normAutofit/>
          </a:bodyPr>
          <a:lstStyle/>
          <a:p>
            <a:r>
              <a:rPr lang="es-ES" sz="3200" dirty="0" err="1">
                <a:latin typeface="Arial" panose="020B0604020202020204" pitchFamily="34" charset="0"/>
                <a:cs typeface="Arial" panose="020B0604020202020204" pitchFamily="34" charset="0"/>
              </a:rPr>
              <a:t>ondorioak</a:t>
            </a:r>
            <a:endParaRPr lang="es-ES" sz="3200" dirty="0">
              <a:latin typeface="Arial" panose="020B0604020202020204" pitchFamily="34" charset="0"/>
              <a:cs typeface="Arial" panose="020B0604020202020204" pitchFamily="34" charset="0"/>
            </a:endParaRPr>
          </a:p>
        </p:txBody>
      </p:sp>
      <p:sp>
        <p:nvSpPr>
          <p:cNvPr id="3" name="Marcador de contenido 2">
            <a:extLst>
              <a:ext uri="{FF2B5EF4-FFF2-40B4-BE49-F238E27FC236}">
                <a16:creationId xmlns:a16="http://schemas.microsoft.com/office/drawing/2014/main" id="{2EF2A0C9-B635-48C4-9E21-6B4347A41C33}"/>
              </a:ext>
            </a:extLst>
          </p:cNvPr>
          <p:cNvSpPr>
            <a:spLocks noGrp="1"/>
          </p:cNvSpPr>
          <p:nvPr>
            <p:ph idx="1"/>
          </p:nvPr>
        </p:nvSpPr>
        <p:spPr>
          <a:xfrm>
            <a:off x="1141411" y="2249487"/>
            <a:ext cx="5556503" cy="3541714"/>
          </a:xfrm>
        </p:spPr>
        <p:txBody>
          <a:bodyPr/>
          <a:lstStyle/>
          <a:p>
            <a:pPr marL="0" indent="0">
              <a:buNone/>
            </a:pPr>
            <a:r>
              <a:rPr lang="eu-ES" sz="2600" dirty="0">
                <a:latin typeface="Arial" panose="020B0604020202020204" pitchFamily="34" charset="0"/>
                <a:cs typeface="Arial" panose="020B0604020202020204" pitchFamily="34" charset="0"/>
              </a:rPr>
              <a:t>Alternatiba  baliagarria izan daiteke espezie koloranteen kontzentrazioaren kuantifikaziorako.</a:t>
            </a:r>
            <a:endParaRPr lang="es-ES" sz="2600" dirty="0">
              <a:latin typeface="Arial" panose="020B0604020202020204" pitchFamily="34" charset="0"/>
              <a:cs typeface="Arial" panose="020B0604020202020204" pitchFamily="34" charset="0"/>
            </a:endParaRPr>
          </a:p>
          <a:p>
            <a:pPr marL="0" indent="0">
              <a:buNone/>
            </a:pPr>
            <a:endParaRPr lang="es-ES" dirty="0"/>
          </a:p>
        </p:txBody>
      </p:sp>
      <p:sp>
        <p:nvSpPr>
          <p:cNvPr id="4" name="Marcador de número de diapositiva 3">
            <a:extLst>
              <a:ext uri="{FF2B5EF4-FFF2-40B4-BE49-F238E27FC236}">
                <a16:creationId xmlns:a16="http://schemas.microsoft.com/office/drawing/2014/main" id="{35662D26-9FC4-4776-81F1-A35FB54BD4E1}"/>
              </a:ext>
            </a:extLst>
          </p:cNvPr>
          <p:cNvSpPr>
            <a:spLocks noGrp="1"/>
          </p:cNvSpPr>
          <p:nvPr>
            <p:ph type="sldNum" sz="quarter" idx="12"/>
          </p:nvPr>
        </p:nvSpPr>
        <p:spPr/>
        <p:txBody>
          <a:bodyPr/>
          <a:lstStyle/>
          <a:p>
            <a:fld id="{6D22F896-40B5-4ADD-8801-0D06FADFA095}" type="slidenum">
              <a:rPr lang="en-US" smtClean="0"/>
              <a:t>30</a:t>
            </a:fld>
            <a:endParaRPr lang="en-US" dirty="0"/>
          </a:p>
        </p:txBody>
      </p:sp>
      <p:pic>
        <p:nvPicPr>
          <p:cNvPr id="5124" name="Picture 4" descr="Imagen relacionada">
            <a:extLst>
              <a:ext uri="{FF2B5EF4-FFF2-40B4-BE49-F238E27FC236}">
                <a16:creationId xmlns:a16="http://schemas.microsoft.com/office/drawing/2014/main" id="{31B0F393-3118-4DD0-989D-3BB8DF7C514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697915" y="1753849"/>
            <a:ext cx="3311394" cy="403735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6410349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F615890-CD0C-42BC-9C84-60A033C16091}"/>
              </a:ext>
            </a:extLst>
          </p:cNvPr>
          <p:cNvSpPr>
            <a:spLocks noGrp="1"/>
          </p:cNvSpPr>
          <p:nvPr>
            <p:ph type="title"/>
          </p:nvPr>
        </p:nvSpPr>
        <p:spPr/>
        <p:txBody>
          <a:bodyPr>
            <a:normAutofit/>
          </a:bodyPr>
          <a:lstStyle/>
          <a:p>
            <a:r>
              <a:rPr lang="es-ES" sz="3200" dirty="0" err="1">
                <a:latin typeface="Arial" panose="020B0604020202020204" pitchFamily="34" charset="0"/>
                <a:cs typeface="Arial" panose="020B0604020202020204" pitchFamily="34" charset="0"/>
              </a:rPr>
              <a:t>BibliogrAFIA</a:t>
            </a:r>
            <a:endParaRPr lang="es-ES" sz="3200" dirty="0">
              <a:latin typeface="Arial" panose="020B0604020202020204" pitchFamily="34" charset="0"/>
              <a:cs typeface="Arial" panose="020B0604020202020204" pitchFamily="34" charset="0"/>
            </a:endParaRPr>
          </a:p>
        </p:txBody>
      </p:sp>
      <p:sp>
        <p:nvSpPr>
          <p:cNvPr id="3" name="Marcador de contenido 2">
            <a:extLst>
              <a:ext uri="{FF2B5EF4-FFF2-40B4-BE49-F238E27FC236}">
                <a16:creationId xmlns:a16="http://schemas.microsoft.com/office/drawing/2014/main" id="{F6660271-62ED-4986-9439-F852621BDB37}"/>
              </a:ext>
            </a:extLst>
          </p:cNvPr>
          <p:cNvSpPr>
            <a:spLocks noGrp="1"/>
          </p:cNvSpPr>
          <p:nvPr>
            <p:ph idx="1"/>
          </p:nvPr>
        </p:nvSpPr>
        <p:spPr/>
        <p:txBody>
          <a:bodyPr>
            <a:normAutofit lnSpcReduction="10000"/>
          </a:bodyPr>
          <a:lstStyle/>
          <a:p>
            <a:r>
              <a:rPr lang="eu-ES" sz="2600" dirty="0">
                <a:latin typeface="Arial" panose="020B0604020202020204" pitchFamily="34" charset="0"/>
                <a:cs typeface="Arial" panose="020B0604020202020204" pitchFamily="34" charset="0"/>
              </a:rPr>
              <a:t>Maider </a:t>
            </a:r>
            <a:r>
              <a:rPr lang="eu-ES" sz="2600" dirty="0" err="1">
                <a:latin typeface="Arial" panose="020B0604020202020204" pitchFamily="34" charset="0"/>
                <a:cs typeface="Arial" panose="020B0604020202020204" pitchFamily="34" charset="0"/>
              </a:rPr>
              <a:t>Vidal,Rosa</a:t>
            </a:r>
            <a:r>
              <a:rPr lang="eu-ES" sz="2600" dirty="0">
                <a:latin typeface="Arial" panose="020B0604020202020204" pitchFamily="34" charset="0"/>
                <a:cs typeface="Arial" panose="020B0604020202020204" pitchFamily="34" charset="0"/>
              </a:rPr>
              <a:t> Garcia-</a:t>
            </a:r>
            <a:r>
              <a:rPr lang="eu-ES" sz="2600" dirty="0" err="1">
                <a:latin typeface="Arial" panose="020B0604020202020204" pitchFamily="34" charset="0"/>
                <a:cs typeface="Arial" panose="020B0604020202020204" pitchFamily="34" charset="0"/>
              </a:rPr>
              <a:t>Arrona,Ane</a:t>
            </a:r>
            <a:r>
              <a:rPr lang="eu-ES" sz="2600" dirty="0">
                <a:latin typeface="Arial" panose="020B0604020202020204" pitchFamily="34" charset="0"/>
                <a:cs typeface="Arial" panose="020B0604020202020204" pitchFamily="34" charset="0"/>
              </a:rPr>
              <a:t> </a:t>
            </a:r>
            <a:r>
              <a:rPr lang="eu-ES" sz="2600" dirty="0" err="1">
                <a:latin typeface="Arial" panose="020B0604020202020204" pitchFamily="34" charset="0"/>
                <a:cs typeface="Arial" panose="020B0604020202020204" pitchFamily="34" charset="0"/>
              </a:rPr>
              <a:t>Bordagaray,Miren</a:t>
            </a:r>
            <a:r>
              <a:rPr lang="eu-ES" sz="2600" dirty="0">
                <a:latin typeface="Arial" panose="020B0604020202020204" pitchFamily="34" charset="0"/>
                <a:cs typeface="Arial" panose="020B0604020202020204" pitchFamily="34" charset="0"/>
              </a:rPr>
              <a:t> </a:t>
            </a:r>
            <a:r>
              <a:rPr lang="eu-ES" sz="2600" dirty="0" err="1">
                <a:latin typeface="Arial" panose="020B0604020202020204" pitchFamily="34" charset="0"/>
                <a:cs typeface="Arial" panose="020B0604020202020204" pitchFamily="34" charset="0"/>
              </a:rPr>
              <a:t>Ostra,Gorka</a:t>
            </a:r>
            <a:r>
              <a:rPr lang="eu-ES" sz="2600" dirty="0">
                <a:latin typeface="Arial" panose="020B0604020202020204" pitchFamily="34" charset="0"/>
                <a:cs typeface="Arial" panose="020B0604020202020204" pitchFamily="34" charset="0"/>
              </a:rPr>
              <a:t> </a:t>
            </a:r>
            <a:r>
              <a:rPr lang="eu-ES" sz="2600" dirty="0" err="1">
                <a:latin typeface="Arial" panose="020B0604020202020204" pitchFamily="34" charset="0"/>
                <a:cs typeface="Arial" panose="020B0604020202020204" pitchFamily="34" charset="0"/>
              </a:rPr>
              <a:t>Albizu</a:t>
            </a:r>
            <a:r>
              <a:rPr lang="eu-ES" sz="2600" dirty="0">
                <a:latin typeface="Arial" panose="020B0604020202020204" pitchFamily="34" charset="0"/>
                <a:cs typeface="Arial" panose="020B0604020202020204" pitchFamily="34" charset="0"/>
              </a:rPr>
              <a:t>.</a:t>
            </a:r>
            <a:r>
              <a:rPr lang="eu-ES" sz="2600" b="1" dirty="0">
                <a:latin typeface="Arial" panose="020B0604020202020204" pitchFamily="34" charset="0"/>
                <a:cs typeface="Arial" panose="020B0604020202020204" pitchFamily="34" charset="0"/>
              </a:rPr>
              <a:t> </a:t>
            </a:r>
            <a:r>
              <a:rPr lang="eu-ES" sz="2600" dirty="0" err="1">
                <a:latin typeface="Arial" panose="020B0604020202020204" pitchFamily="34" charset="0"/>
                <a:cs typeface="Arial" panose="020B0604020202020204" pitchFamily="34" charset="0"/>
              </a:rPr>
              <a:t>Talanta</a:t>
            </a:r>
            <a:r>
              <a:rPr lang="eu-ES" sz="2600" dirty="0">
                <a:latin typeface="Arial" panose="020B0604020202020204" pitchFamily="34" charset="0"/>
                <a:cs typeface="Arial" panose="020B0604020202020204" pitchFamily="34" charset="0"/>
              </a:rPr>
              <a:t>, </a:t>
            </a:r>
            <a:r>
              <a:rPr lang="eu-ES" sz="2600" dirty="0" err="1">
                <a:latin typeface="Arial" panose="020B0604020202020204" pitchFamily="34" charset="0"/>
                <a:cs typeface="Arial" panose="020B0604020202020204" pitchFamily="34" charset="0"/>
              </a:rPr>
              <a:t>Elsevier</a:t>
            </a:r>
            <a:r>
              <a:rPr lang="eu-ES" sz="2600" dirty="0">
                <a:latin typeface="Arial" panose="020B0604020202020204" pitchFamily="34" charset="0"/>
                <a:cs typeface="Arial" panose="020B0604020202020204" pitchFamily="34" charset="0"/>
              </a:rPr>
              <a:t>. (1 </a:t>
            </a:r>
            <a:r>
              <a:rPr lang="eu-ES" sz="2600" dirty="0" err="1">
                <a:latin typeface="Arial" panose="020B0604020202020204" pitchFamily="34" charset="0"/>
                <a:cs typeface="Arial" panose="020B0604020202020204" pitchFamily="34" charset="0"/>
              </a:rPr>
              <a:t>July</a:t>
            </a:r>
            <a:r>
              <a:rPr lang="eu-ES" sz="2600" dirty="0">
                <a:latin typeface="Arial" panose="020B0604020202020204" pitchFamily="34" charset="0"/>
                <a:cs typeface="Arial" panose="020B0604020202020204" pitchFamily="34" charset="0"/>
              </a:rPr>
              <a:t> 2018)</a:t>
            </a:r>
            <a:endParaRPr lang="en-US" sz="2600" dirty="0">
              <a:latin typeface="Arial" panose="020B0604020202020204" pitchFamily="34" charset="0"/>
              <a:cs typeface="Arial" panose="020B0604020202020204" pitchFamily="34" charset="0"/>
            </a:endParaRPr>
          </a:p>
          <a:p>
            <a:r>
              <a:rPr lang="en-US" sz="2600" dirty="0">
                <a:latin typeface="Arial" panose="020B0604020202020204" pitchFamily="34" charset="0"/>
                <a:cs typeface="Arial" panose="020B0604020202020204" pitchFamily="34" charset="0"/>
              </a:rPr>
              <a:t>K. </a:t>
            </a:r>
            <a:r>
              <a:rPr lang="en-US" sz="2600" dirty="0" err="1">
                <a:latin typeface="Arial" panose="020B0604020202020204" pitchFamily="34" charset="0"/>
                <a:cs typeface="Arial" panose="020B0604020202020204" pitchFamily="34" charset="0"/>
              </a:rPr>
              <a:t>Yamjala</a:t>
            </a:r>
            <a:r>
              <a:rPr lang="en-US" sz="2600" dirty="0">
                <a:latin typeface="Arial" panose="020B0604020202020204" pitchFamily="34" charset="0"/>
                <a:cs typeface="Arial" panose="020B0604020202020204" pitchFamily="34" charset="0"/>
              </a:rPr>
              <a:t>, M. </a:t>
            </a:r>
            <a:r>
              <a:rPr lang="en-US" sz="2600" dirty="0" err="1">
                <a:latin typeface="Arial" panose="020B0604020202020204" pitchFamily="34" charset="0"/>
                <a:cs typeface="Arial" panose="020B0604020202020204" pitchFamily="34" charset="0"/>
              </a:rPr>
              <a:t>Subramania</a:t>
            </a:r>
            <a:r>
              <a:rPr lang="en-US" sz="2600" dirty="0">
                <a:latin typeface="Arial" panose="020B0604020202020204" pitchFamily="34" charset="0"/>
                <a:cs typeface="Arial" panose="020B0604020202020204" pitchFamily="34" charset="0"/>
              </a:rPr>
              <a:t> </a:t>
            </a:r>
            <a:r>
              <a:rPr lang="en-US" sz="2600" dirty="0" err="1">
                <a:latin typeface="Arial" panose="020B0604020202020204" pitchFamily="34" charset="0"/>
                <a:cs typeface="Arial" panose="020B0604020202020204" pitchFamily="34" charset="0"/>
              </a:rPr>
              <a:t>Nainar</a:t>
            </a:r>
            <a:r>
              <a:rPr lang="en-US" sz="2600" dirty="0">
                <a:latin typeface="Arial" panose="020B0604020202020204" pitchFamily="34" charset="0"/>
                <a:cs typeface="Arial" panose="020B0604020202020204" pitchFamily="34" charset="0"/>
              </a:rPr>
              <a:t>, N. Rao </a:t>
            </a:r>
            <a:r>
              <a:rPr lang="en-US" sz="2600" dirty="0" err="1">
                <a:latin typeface="Arial" panose="020B0604020202020204" pitchFamily="34" charset="0"/>
                <a:cs typeface="Arial" panose="020B0604020202020204" pitchFamily="34" charset="0"/>
              </a:rPr>
              <a:t>Ramisetti</a:t>
            </a:r>
            <a:r>
              <a:rPr lang="en-US" sz="2600" dirty="0">
                <a:latin typeface="Arial" panose="020B0604020202020204" pitchFamily="34" charset="0"/>
                <a:cs typeface="Arial" panose="020B0604020202020204" pitchFamily="34" charset="0"/>
              </a:rPr>
              <a:t>. </a:t>
            </a:r>
            <a:r>
              <a:rPr lang="en-US" sz="2600" b="1" dirty="0">
                <a:latin typeface="Arial" panose="020B0604020202020204" pitchFamily="34" charset="0"/>
                <a:cs typeface="Arial" panose="020B0604020202020204" pitchFamily="34" charset="0"/>
              </a:rPr>
              <a:t>Methods for the analysis of azo dyes in food. </a:t>
            </a:r>
            <a:r>
              <a:rPr lang="en-US" sz="2600" dirty="0">
                <a:latin typeface="Arial" panose="020B0604020202020204" pitchFamily="34" charset="0"/>
                <a:cs typeface="Arial" panose="020B0604020202020204" pitchFamily="34" charset="0"/>
              </a:rPr>
              <a:t>Food Chem., 192 (2016), pp. 813-824</a:t>
            </a:r>
          </a:p>
          <a:p>
            <a:pPr marL="0" indent="0">
              <a:buNone/>
            </a:pPr>
            <a:br>
              <a:rPr lang="eu-ES" sz="2600" dirty="0"/>
            </a:br>
            <a:endParaRPr lang="en-US" sz="2600" dirty="0"/>
          </a:p>
          <a:p>
            <a:pPr marL="0" indent="0">
              <a:buNone/>
            </a:pPr>
            <a:endParaRPr lang="en-US" dirty="0"/>
          </a:p>
          <a:p>
            <a:pPr marL="0" indent="0">
              <a:buNone/>
            </a:pPr>
            <a:endParaRPr lang="es-ES" dirty="0"/>
          </a:p>
        </p:txBody>
      </p:sp>
      <p:sp>
        <p:nvSpPr>
          <p:cNvPr id="4" name="Marcador de número de diapositiva 3">
            <a:extLst>
              <a:ext uri="{FF2B5EF4-FFF2-40B4-BE49-F238E27FC236}">
                <a16:creationId xmlns:a16="http://schemas.microsoft.com/office/drawing/2014/main" id="{03E2F76F-DE63-4554-9143-FD309DC28CD6}"/>
              </a:ext>
            </a:extLst>
          </p:cNvPr>
          <p:cNvSpPr>
            <a:spLocks noGrp="1"/>
          </p:cNvSpPr>
          <p:nvPr>
            <p:ph type="sldNum" sz="quarter" idx="12"/>
          </p:nvPr>
        </p:nvSpPr>
        <p:spPr/>
        <p:txBody>
          <a:bodyPr/>
          <a:lstStyle/>
          <a:p>
            <a:fld id="{6D22F896-40B5-4ADD-8801-0D06FADFA095}" type="slidenum">
              <a:rPr lang="en-US" smtClean="0"/>
              <a:t>31</a:t>
            </a:fld>
            <a:endParaRPr lang="en-US" dirty="0"/>
          </a:p>
        </p:txBody>
      </p:sp>
    </p:spTree>
    <p:extLst>
      <p:ext uri="{BB962C8B-B14F-4D97-AF65-F5344CB8AC3E}">
        <p14:creationId xmlns:p14="http://schemas.microsoft.com/office/powerpoint/2010/main" val="44732658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9109DD8-499E-4F71-AFAF-9EE335F3FAB7}"/>
              </a:ext>
            </a:extLst>
          </p:cNvPr>
          <p:cNvSpPr>
            <a:spLocks noGrp="1"/>
          </p:cNvSpPr>
          <p:nvPr>
            <p:ph type="ctrTitle"/>
          </p:nvPr>
        </p:nvSpPr>
        <p:spPr>
          <a:xfrm>
            <a:off x="1876424" y="1122363"/>
            <a:ext cx="9216297" cy="2387600"/>
          </a:xfrm>
        </p:spPr>
        <p:txBody>
          <a:bodyPr>
            <a:normAutofit fontScale="90000"/>
          </a:bodyPr>
          <a:lstStyle/>
          <a:p>
            <a:r>
              <a:rPr lang="eu-ES" dirty="0">
                <a:latin typeface="Arial" panose="020B0604020202020204" pitchFamily="34" charset="0"/>
                <a:cs typeface="Arial" panose="020B0604020202020204" pitchFamily="34" charset="0"/>
              </a:rPr>
              <a:t>Tartrazina eta </a:t>
            </a:r>
            <a:r>
              <a:rPr lang="eu-ES" dirty="0" err="1">
                <a:latin typeface="Arial" panose="020B0604020202020204" pitchFamily="34" charset="0"/>
                <a:cs typeface="Arial" panose="020B0604020202020204" pitchFamily="34" charset="0"/>
              </a:rPr>
              <a:t>allura</a:t>
            </a:r>
            <a:r>
              <a:rPr lang="eu-ES" dirty="0">
                <a:latin typeface="Arial" panose="020B0604020202020204" pitchFamily="34" charset="0"/>
                <a:cs typeface="Arial" panose="020B0604020202020204" pitchFamily="34" charset="0"/>
              </a:rPr>
              <a:t> gorria koloranteen determinazioa  irudi digitalen bidez.</a:t>
            </a:r>
          </a:p>
        </p:txBody>
      </p:sp>
      <p:sp>
        <p:nvSpPr>
          <p:cNvPr id="3" name="Subtítulo 2">
            <a:extLst>
              <a:ext uri="{FF2B5EF4-FFF2-40B4-BE49-F238E27FC236}">
                <a16:creationId xmlns:a16="http://schemas.microsoft.com/office/drawing/2014/main" id="{D4B379FF-2446-4851-A837-713E543F15B9}"/>
              </a:ext>
            </a:extLst>
          </p:cNvPr>
          <p:cNvSpPr>
            <a:spLocks noGrp="1"/>
          </p:cNvSpPr>
          <p:nvPr>
            <p:ph type="subTitle" idx="1"/>
          </p:nvPr>
        </p:nvSpPr>
        <p:spPr/>
        <p:txBody>
          <a:bodyPr>
            <a:normAutofit/>
          </a:bodyPr>
          <a:lstStyle/>
          <a:p>
            <a:r>
              <a:rPr lang="es-ES" sz="2400" dirty="0">
                <a:latin typeface="Arial" panose="020B0604020202020204" pitchFamily="34" charset="0"/>
                <a:cs typeface="Arial" panose="020B0604020202020204" pitchFamily="34" charset="0"/>
              </a:rPr>
              <a:t>Mikel </a:t>
            </a:r>
            <a:r>
              <a:rPr lang="es-ES" sz="2400" dirty="0" err="1">
                <a:latin typeface="Arial" panose="020B0604020202020204" pitchFamily="34" charset="0"/>
                <a:cs typeface="Arial" panose="020B0604020202020204" pitchFamily="34" charset="0"/>
              </a:rPr>
              <a:t>iguaran</a:t>
            </a:r>
            <a:r>
              <a:rPr lang="es-ES" sz="2400" dirty="0">
                <a:latin typeface="Arial" panose="020B0604020202020204" pitchFamily="34" charset="0"/>
                <a:cs typeface="Arial" panose="020B0604020202020204" pitchFamily="34" charset="0"/>
              </a:rPr>
              <a:t> eta Mirane </a:t>
            </a:r>
            <a:r>
              <a:rPr lang="es-ES" sz="2400" dirty="0" err="1">
                <a:latin typeface="Arial" panose="020B0604020202020204" pitchFamily="34" charset="0"/>
                <a:cs typeface="Arial" panose="020B0604020202020204" pitchFamily="34" charset="0"/>
              </a:rPr>
              <a:t>florencio</a:t>
            </a:r>
            <a:endParaRPr lang="eu-ES" sz="2400" dirty="0">
              <a:latin typeface="Arial" panose="020B0604020202020204" pitchFamily="34" charset="0"/>
              <a:cs typeface="Arial" panose="020B0604020202020204" pitchFamily="34" charset="0"/>
            </a:endParaRPr>
          </a:p>
        </p:txBody>
      </p:sp>
      <p:pic>
        <p:nvPicPr>
          <p:cNvPr id="1026" name="Picture 2" descr="Resultado de imagen de logo ehu sin fondo">
            <a:extLst>
              <a:ext uri="{FF2B5EF4-FFF2-40B4-BE49-F238E27FC236}">
                <a16:creationId xmlns:a16="http://schemas.microsoft.com/office/drawing/2014/main" id="{4879A1BF-E245-4C81-9C5C-A7B3BE35498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702637" y="5257801"/>
            <a:ext cx="3489363" cy="1600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411276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C192B9C-46A3-46EE-B892-05BB4D037101}"/>
              </a:ext>
            </a:extLst>
          </p:cNvPr>
          <p:cNvSpPr>
            <a:spLocks noGrp="1"/>
          </p:cNvSpPr>
          <p:nvPr>
            <p:ph type="title"/>
          </p:nvPr>
        </p:nvSpPr>
        <p:spPr/>
        <p:txBody>
          <a:bodyPr/>
          <a:lstStyle/>
          <a:p>
            <a:r>
              <a:rPr lang="es-ES" sz="3200" dirty="0" err="1">
                <a:latin typeface="Arial" panose="020B0604020202020204" pitchFamily="34" charset="0"/>
                <a:cs typeface="Arial" panose="020B0604020202020204" pitchFamily="34" charset="0"/>
              </a:rPr>
              <a:t>sarrera</a:t>
            </a:r>
            <a:endParaRPr lang="eu-ES" dirty="0">
              <a:latin typeface="Arial" panose="020B0604020202020204" pitchFamily="34" charset="0"/>
              <a:cs typeface="Arial" panose="020B0604020202020204" pitchFamily="34" charset="0"/>
            </a:endParaRPr>
          </a:p>
        </p:txBody>
      </p:sp>
      <p:sp>
        <p:nvSpPr>
          <p:cNvPr id="5" name="Marcador de número de diapositiva 4">
            <a:extLst>
              <a:ext uri="{FF2B5EF4-FFF2-40B4-BE49-F238E27FC236}">
                <a16:creationId xmlns:a16="http://schemas.microsoft.com/office/drawing/2014/main" id="{D2989D4E-F791-4CBA-A499-A45081CF3C84}"/>
              </a:ext>
            </a:extLst>
          </p:cNvPr>
          <p:cNvSpPr>
            <a:spLocks noGrp="1"/>
          </p:cNvSpPr>
          <p:nvPr>
            <p:ph type="sldNum" sz="quarter" idx="12"/>
          </p:nvPr>
        </p:nvSpPr>
        <p:spPr/>
        <p:txBody>
          <a:bodyPr/>
          <a:lstStyle/>
          <a:p>
            <a:fld id="{6D22F896-40B5-4ADD-8801-0D06FADFA095}" type="slidenum">
              <a:rPr lang="en-US" smtClean="0"/>
              <a:t>4</a:t>
            </a:fld>
            <a:endParaRPr lang="en-US" dirty="0"/>
          </a:p>
        </p:txBody>
      </p:sp>
      <p:sp>
        <p:nvSpPr>
          <p:cNvPr id="7" name="Marcador de contenido 6">
            <a:extLst>
              <a:ext uri="{FF2B5EF4-FFF2-40B4-BE49-F238E27FC236}">
                <a16:creationId xmlns:a16="http://schemas.microsoft.com/office/drawing/2014/main" id="{8BA1B575-BDAC-4288-A76C-C7CEFA348F9D}"/>
              </a:ext>
            </a:extLst>
          </p:cNvPr>
          <p:cNvSpPr>
            <a:spLocks noGrp="1"/>
          </p:cNvSpPr>
          <p:nvPr>
            <p:ph idx="1"/>
          </p:nvPr>
        </p:nvSpPr>
        <p:spPr>
          <a:xfrm>
            <a:off x="1141413" y="2097088"/>
            <a:ext cx="9905999" cy="3541714"/>
          </a:xfrm>
        </p:spPr>
        <p:txBody>
          <a:bodyPr>
            <a:normAutofit/>
          </a:bodyPr>
          <a:lstStyle/>
          <a:p>
            <a:pPr marL="0" indent="0">
              <a:buNone/>
            </a:pPr>
            <a:r>
              <a:rPr lang="es-ES" sz="2600" dirty="0" err="1">
                <a:latin typeface="Arial" panose="020B0604020202020204" pitchFamily="34" charset="0"/>
                <a:cs typeface="Arial" panose="020B0604020202020204" pitchFamily="34" charset="0"/>
              </a:rPr>
              <a:t>Aditiboak</a:t>
            </a:r>
            <a:r>
              <a:rPr lang="es-ES" sz="2600" dirty="0">
                <a:latin typeface="Arial" panose="020B0604020202020204" pitchFamily="34" charset="0"/>
                <a:cs typeface="Arial" panose="020B0604020202020204" pitchFamily="34" charset="0"/>
              </a:rPr>
              <a:t>, </a:t>
            </a:r>
            <a:r>
              <a:rPr lang="es-ES" sz="2600" dirty="0" err="1">
                <a:latin typeface="Arial" panose="020B0604020202020204" pitchFamily="34" charset="0"/>
                <a:cs typeface="Arial" panose="020B0604020202020204" pitchFamily="34" charset="0"/>
              </a:rPr>
              <a:t>janariaren</a:t>
            </a:r>
            <a:r>
              <a:rPr lang="es-ES" sz="2600" dirty="0">
                <a:latin typeface="Arial" panose="020B0604020202020204" pitchFamily="34" charset="0"/>
                <a:cs typeface="Arial" panose="020B0604020202020204" pitchFamily="34" charset="0"/>
              </a:rPr>
              <a:t> </a:t>
            </a:r>
            <a:r>
              <a:rPr lang="es-ES" sz="2600" dirty="0" err="1">
                <a:latin typeface="Arial" panose="020B0604020202020204" pitchFamily="34" charset="0"/>
                <a:cs typeface="Arial" panose="020B0604020202020204" pitchFamily="34" charset="0"/>
              </a:rPr>
              <a:t>itxura</a:t>
            </a:r>
            <a:r>
              <a:rPr lang="es-ES" sz="2600" dirty="0">
                <a:latin typeface="Arial" panose="020B0604020202020204" pitchFamily="34" charset="0"/>
                <a:cs typeface="Arial" panose="020B0604020202020204" pitchFamily="34" charset="0"/>
              </a:rPr>
              <a:t> </a:t>
            </a:r>
            <a:r>
              <a:rPr lang="es-ES" sz="2600" dirty="0" err="1">
                <a:latin typeface="Arial" panose="020B0604020202020204" pitchFamily="34" charset="0"/>
                <a:cs typeface="Arial" panose="020B0604020202020204" pitchFamily="34" charset="0"/>
              </a:rPr>
              <a:t>hobetzeko</a:t>
            </a:r>
            <a:r>
              <a:rPr lang="es-ES" sz="2600" dirty="0">
                <a:latin typeface="Arial" panose="020B0604020202020204" pitchFamily="34" charset="0"/>
                <a:cs typeface="Arial" panose="020B0604020202020204" pitchFamily="34" charset="0"/>
              </a:rPr>
              <a:t>.</a:t>
            </a:r>
          </a:p>
        </p:txBody>
      </p:sp>
      <p:pic>
        <p:nvPicPr>
          <p:cNvPr id="13" name="Picture 2" descr="Resultado de imagen de tartrazine">
            <a:extLst>
              <a:ext uri="{FF2B5EF4-FFF2-40B4-BE49-F238E27FC236}">
                <a16:creationId xmlns:a16="http://schemas.microsoft.com/office/drawing/2014/main" id="{7B4DC551-A133-4DD5-AFB2-A0ACD31D4C5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40874" y="2799106"/>
            <a:ext cx="3334386" cy="1714083"/>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4" descr="Resultado de imagen de tartrazine">
            <a:extLst>
              <a:ext uri="{FF2B5EF4-FFF2-40B4-BE49-F238E27FC236}">
                <a16:creationId xmlns:a16="http://schemas.microsoft.com/office/drawing/2014/main" id="{31250D38-9209-454A-B17D-FC3898615E8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06507" y="4626737"/>
            <a:ext cx="1603120" cy="1714083"/>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6" descr="Resultado de imagen de allura red">
            <a:extLst>
              <a:ext uri="{FF2B5EF4-FFF2-40B4-BE49-F238E27FC236}">
                <a16:creationId xmlns:a16="http://schemas.microsoft.com/office/drawing/2014/main" id="{936471FF-177A-41F6-9C36-006EA58421D7}"/>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729506" y="4626737"/>
            <a:ext cx="1714083" cy="1714083"/>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8" descr="Imagen relacionada">
            <a:extLst>
              <a:ext uri="{FF2B5EF4-FFF2-40B4-BE49-F238E27FC236}">
                <a16:creationId xmlns:a16="http://schemas.microsoft.com/office/drawing/2014/main" id="{E439AFFD-E6E2-44F9-B653-200DBA57102F}"/>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736019" y="2799106"/>
            <a:ext cx="3540302" cy="1714083"/>
          </a:xfrm>
          <a:prstGeom prst="rect">
            <a:avLst/>
          </a:prstGeom>
          <a:noFill/>
          <a:extLst>
            <a:ext uri="{909E8E84-426E-40DD-AFC4-6F175D3DCCD1}">
              <a14:hiddenFill xmlns:a14="http://schemas.microsoft.com/office/drawing/2010/main">
                <a:solidFill>
                  <a:srgbClr val="FFFFFF"/>
                </a:solidFill>
              </a14:hiddenFill>
            </a:ext>
          </a:extLst>
        </p:spPr>
      </p:pic>
      <p:sp>
        <p:nvSpPr>
          <p:cNvPr id="17" name="CuadroTexto 16">
            <a:extLst>
              <a:ext uri="{FF2B5EF4-FFF2-40B4-BE49-F238E27FC236}">
                <a16:creationId xmlns:a16="http://schemas.microsoft.com/office/drawing/2014/main" id="{25D93740-6ED6-44CC-B2EC-EE2A7E8B08BD}"/>
              </a:ext>
            </a:extLst>
          </p:cNvPr>
          <p:cNvSpPr txBox="1"/>
          <p:nvPr/>
        </p:nvSpPr>
        <p:spPr>
          <a:xfrm>
            <a:off x="9055941" y="4013519"/>
            <a:ext cx="1467732" cy="369332"/>
          </a:xfrm>
          <a:prstGeom prst="rect">
            <a:avLst/>
          </a:prstGeom>
          <a:noFill/>
        </p:spPr>
        <p:txBody>
          <a:bodyPr wrap="square" rtlCol="0">
            <a:spAutoFit/>
          </a:bodyPr>
          <a:lstStyle/>
          <a:p>
            <a:r>
              <a:rPr lang="es-ES" dirty="0" err="1">
                <a:solidFill>
                  <a:schemeClr val="accent4">
                    <a:lumMod val="10000"/>
                  </a:schemeClr>
                </a:solidFill>
              </a:rPr>
              <a:t>Allura</a:t>
            </a:r>
            <a:r>
              <a:rPr lang="es-ES" dirty="0">
                <a:solidFill>
                  <a:schemeClr val="accent4">
                    <a:lumMod val="10000"/>
                  </a:schemeClr>
                </a:solidFill>
              </a:rPr>
              <a:t> red</a:t>
            </a:r>
          </a:p>
        </p:txBody>
      </p:sp>
    </p:spTree>
    <p:extLst>
      <p:ext uri="{BB962C8B-B14F-4D97-AF65-F5344CB8AC3E}">
        <p14:creationId xmlns:p14="http://schemas.microsoft.com/office/powerpoint/2010/main" val="965971263"/>
      </p:ext>
    </p:extLst>
  </p:cSld>
  <p:clrMapOvr>
    <a:masterClrMapping/>
  </p:clrMapOvr>
  <p:transition spd="slow">
    <p:cove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4F9FD3C-2861-47CE-88B5-4E1E17EA4B68}"/>
              </a:ext>
            </a:extLst>
          </p:cNvPr>
          <p:cNvSpPr>
            <a:spLocks noGrp="1"/>
          </p:cNvSpPr>
          <p:nvPr>
            <p:ph type="title"/>
          </p:nvPr>
        </p:nvSpPr>
        <p:spPr/>
        <p:txBody>
          <a:bodyPr>
            <a:normAutofit/>
          </a:bodyPr>
          <a:lstStyle/>
          <a:p>
            <a:r>
              <a:rPr lang="es-ES" sz="3200" dirty="0" err="1">
                <a:latin typeface="Arial" panose="020B0604020202020204" pitchFamily="34" charset="0"/>
                <a:cs typeface="Arial" panose="020B0604020202020204" pitchFamily="34" charset="0"/>
              </a:rPr>
              <a:t>sarrera</a:t>
            </a:r>
            <a:endParaRPr lang="es-ES" sz="3200" dirty="0">
              <a:latin typeface="Arial" panose="020B0604020202020204" pitchFamily="34" charset="0"/>
              <a:cs typeface="Arial" panose="020B0604020202020204" pitchFamily="34" charset="0"/>
            </a:endParaRPr>
          </a:p>
        </p:txBody>
      </p:sp>
      <p:sp>
        <p:nvSpPr>
          <p:cNvPr id="4" name="Marcador de número de diapositiva 3">
            <a:extLst>
              <a:ext uri="{FF2B5EF4-FFF2-40B4-BE49-F238E27FC236}">
                <a16:creationId xmlns:a16="http://schemas.microsoft.com/office/drawing/2014/main" id="{EF678BCE-0C4F-4838-AC93-C8412D7204F5}"/>
              </a:ext>
            </a:extLst>
          </p:cNvPr>
          <p:cNvSpPr>
            <a:spLocks noGrp="1"/>
          </p:cNvSpPr>
          <p:nvPr>
            <p:ph type="sldNum" sz="quarter" idx="12"/>
          </p:nvPr>
        </p:nvSpPr>
        <p:spPr/>
        <p:txBody>
          <a:bodyPr/>
          <a:lstStyle/>
          <a:p>
            <a:fld id="{6D22F896-40B5-4ADD-8801-0D06FADFA095}" type="slidenum">
              <a:rPr lang="en-US" smtClean="0"/>
              <a:t>5</a:t>
            </a:fld>
            <a:endParaRPr lang="en-US" dirty="0"/>
          </a:p>
        </p:txBody>
      </p:sp>
      <p:pic>
        <p:nvPicPr>
          <p:cNvPr id="3074" name="Picture 2" descr="Imagen relacionada">
            <a:extLst>
              <a:ext uri="{FF2B5EF4-FFF2-40B4-BE49-F238E27FC236}">
                <a16:creationId xmlns:a16="http://schemas.microsoft.com/office/drawing/2014/main" id="{1706D207-F48C-4F5D-AF51-21C6C616AAB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41413" y="3429000"/>
            <a:ext cx="3286604" cy="2084894"/>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a:extLst>
              <a:ext uri="{FF2B5EF4-FFF2-40B4-BE49-F238E27FC236}">
                <a16:creationId xmlns:a16="http://schemas.microsoft.com/office/drawing/2014/main" id="{97D16E28-E2CE-4860-84A7-2C3CDB2E04D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989717" y="3429000"/>
            <a:ext cx="3286604" cy="2084894"/>
          </a:xfrm>
          <a:prstGeom prst="rect">
            <a:avLst/>
          </a:prstGeom>
          <a:noFill/>
          <a:extLst>
            <a:ext uri="{909E8E84-426E-40DD-AFC4-6F175D3DCCD1}">
              <a14:hiddenFill xmlns:a14="http://schemas.microsoft.com/office/drawing/2010/main">
                <a:solidFill>
                  <a:srgbClr val="FFFFFF"/>
                </a:solidFill>
              </a14:hiddenFill>
            </a:ext>
          </a:extLst>
        </p:spPr>
      </p:pic>
      <p:sp>
        <p:nvSpPr>
          <p:cNvPr id="3" name="CuadroTexto 2">
            <a:extLst>
              <a:ext uri="{FF2B5EF4-FFF2-40B4-BE49-F238E27FC236}">
                <a16:creationId xmlns:a16="http://schemas.microsoft.com/office/drawing/2014/main" id="{A783C6C9-CFC0-47D4-986E-49A3F38DF706}"/>
              </a:ext>
            </a:extLst>
          </p:cNvPr>
          <p:cNvSpPr txBox="1"/>
          <p:nvPr/>
        </p:nvSpPr>
        <p:spPr>
          <a:xfrm>
            <a:off x="1141413" y="2097088"/>
            <a:ext cx="9441643" cy="492443"/>
          </a:xfrm>
          <a:prstGeom prst="rect">
            <a:avLst/>
          </a:prstGeom>
          <a:noFill/>
        </p:spPr>
        <p:txBody>
          <a:bodyPr wrap="square" rtlCol="0">
            <a:spAutoFit/>
          </a:bodyPr>
          <a:lstStyle/>
          <a:p>
            <a:r>
              <a:rPr lang="es-ES" sz="2600" dirty="0" err="1">
                <a:latin typeface="Arial" panose="020B0604020202020204" pitchFamily="34" charset="0"/>
                <a:cs typeface="Arial" panose="020B0604020202020204" pitchFamily="34" charset="0"/>
              </a:rPr>
              <a:t>EABk</a:t>
            </a:r>
            <a:r>
              <a:rPr lang="es-ES" sz="2600" dirty="0">
                <a:latin typeface="Arial" panose="020B0604020202020204" pitchFamily="34" charset="0"/>
                <a:cs typeface="Arial" panose="020B0604020202020204" pitchFamily="34" charset="0"/>
              </a:rPr>
              <a:t> </a:t>
            </a:r>
            <a:r>
              <a:rPr lang="es-ES" sz="2600" dirty="0" err="1">
                <a:latin typeface="Arial" panose="020B0604020202020204" pitchFamily="34" charset="0"/>
                <a:cs typeface="Arial" panose="020B0604020202020204" pitchFamily="34" charset="0"/>
              </a:rPr>
              <a:t>gehiegizko</a:t>
            </a:r>
            <a:r>
              <a:rPr lang="es-ES" sz="2600" dirty="0">
                <a:latin typeface="Arial" panose="020B0604020202020204" pitchFamily="34" charset="0"/>
                <a:cs typeface="Arial" panose="020B0604020202020204" pitchFamily="34" charset="0"/>
              </a:rPr>
              <a:t> </a:t>
            </a:r>
            <a:r>
              <a:rPr lang="es-ES" sz="2600" dirty="0" err="1">
                <a:latin typeface="Arial" panose="020B0604020202020204" pitchFamily="34" charset="0"/>
                <a:cs typeface="Arial" panose="020B0604020202020204" pitchFamily="34" charset="0"/>
              </a:rPr>
              <a:t>kontzentrazioak</a:t>
            </a:r>
            <a:r>
              <a:rPr lang="es-ES" sz="2600" dirty="0">
                <a:latin typeface="Arial" panose="020B0604020202020204" pitchFamily="34" charset="0"/>
                <a:cs typeface="Arial" panose="020B0604020202020204" pitchFamily="34" charset="0"/>
              </a:rPr>
              <a:t> </a:t>
            </a:r>
            <a:r>
              <a:rPr lang="es-ES" sz="2600" dirty="0" err="1">
                <a:latin typeface="Arial" panose="020B0604020202020204" pitchFamily="34" charset="0"/>
                <a:cs typeface="Arial" panose="020B0604020202020204" pitchFamily="34" charset="0"/>
              </a:rPr>
              <a:t>ezarri</a:t>
            </a:r>
            <a:r>
              <a:rPr lang="es-ES" sz="2600" dirty="0">
                <a:latin typeface="Arial" panose="020B0604020202020204" pitchFamily="34" charset="0"/>
                <a:cs typeface="Arial" panose="020B0604020202020204" pitchFamily="34" charset="0"/>
              </a:rPr>
              <a:t> </a:t>
            </a:r>
            <a:r>
              <a:rPr lang="es-ES" sz="2600" dirty="0" err="1">
                <a:latin typeface="Arial" panose="020B0604020202020204" pitchFamily="34" charset="0"/>
                <a:cs typeface="Arial" panose="020B0604020202020204" pitchFamily="34" charset="0"/>
              </a:rPr>
              <a:t>zituen</a:t>
            </a:r>
            <a:r>
              <a:rPr lang="es-ES" sz="2600" dirty="0">
                <a:latin typeface="Arial" panose="020B0604020202020204" pitchFamily="34" charset="0"/>
                <a:cs typeface="Arial" panose="020B0604020202020204" pitchFamily="34" charset="0"/>
              </a:rPr>
              <a:t>, 7.5 mg/kg.</a:t>
            </a:r>
          </a:p>
        </p:txBody>
      </p:sp>
    </p:spTree>
    <p:extLst>
      <p:ext uri="{BB962C8B-B14F-4D97-AF65-F5344CB8AC3E}">
        <p14:creationId xmlns:p14="http://schemas.microsoft.com/office/powerpoint/2010/main" val="35086036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98FCFAB-4D30-4CC7-8AA3-9D28D9D10CB3}"/>
              </a:ext>
            </a:extLst>
          </p:cNvPr>
          <p:cNvSpPr>
            <a:spLocks noGrp="1"/>
          </p:cNvSpPr>
          <p:nvPr>
            <p:ph type="title"/>
          </p:nvPr>
        </p:nvSpPr>
        <p:spPr/>
        <p:txBody>
          <a:bodyPr>
            <a:normAutofit/>
          </a:bodyPr>
          <a:lstStyle/>
          <a:p>
            <a:r>
              <a:rPr lang="es-ES" sz="3200" dirty="0" err="1">
                <a:latin typeface="Arial" panose="020B0604020202020204" pitchFamily="34" charset="0"/>
                <a:cs typeface="Arial" panose="020B0604020202020204" pitchFamily="34" charset="0"/>
              </a:rPr>
              <a:t>Determinaziorako</a:t>
            </a:r>
            <a:r>
              <a:rPr lang="es-ES" sz="3200" dirty="0">
                <a:latin typeface="Arial" panose="020B0604020202020204" pitchFamily="34" charset="0"/>
                <a:cs typeface="Arial" panose="020B0604020202020204" pitchFamily="34" charset="0"/>
              </a:rPr>
              <a:t> </a:t>
            </a:r>
            <a:r>
              <a:rPr lang="es-ES" sz="3200" dirty="0" err="1">
                <a:latin typeface="Arial" panose="020B0604020202020204" pitchFamily="34" charset="0"/>
                <a:cs typeface="Arial" panose="020B0604020202020204" pitchFamily="34" charset="0"/>
              </a:rPr>
              <a:t>teknika</a:t>
            </a:r>
            <a:r>
              <a:rPr lang="es-ES" sz="3200" dirty="0">
                <a:latin typeface="Arial" panose="020B0604020202020204" pitchFamily="34" charset="0"/>
                <a:cs typeface="Arial" panose="020B0604020202020204" pitchFamily="34" charset="0"/>
              </a:rPr>
              <a:t> </a:t>
            </a:r>
            <a:r>
              <a:rPr lang="es-ES" sz="3200" dirty="0" err="1">
                <a:latin typeface="Arial" panose="020B0604020202020204" pitchFamily="34" charset="0"/>
                <a:cs typeface="Arial" panose="020B0604020202020204" pitchFamily="34" charset="0"/>
              </a:rPr>
              <a:t>desberdinak</a:t>
            </a:r>
            <a:endParaRPr lang="es-ES" sz="3200" dirty="0">
              <a:latin typeface="Arial" panose="020B0604020202020204" pitchFamily="34" charset="0"/>
              <a:cs typeface="Arial" panose="020B0604020202020204" pitchFamily="34" charset="0"/>
            </a:endParaRPr>
          </a:p>
        </p:txBody>
      </p:sp>
      <p:sp>
        <p:nvSpPr>
          <p:cNvPr id="3" name="Marcador de contenido 2">
            <a:extLst>
              <a:ext uri="{FF2B5EF4-FFF2-40B4-BE49-F238E27FC236}">
                <a16:creationId xmlns:a16="http://schemas.microsoft.com/office/drawing/2014/main" id="{C87BF50C-C33D-4A24-B5FE-312CFC6D52C5}"/>
              </a:ext>
            </a:extLst>
          </p:cNvPr>
          <p:cNvSpPr>
            <a:spLocks noGrp="1"/>
          </p:cNvSpPr>
          <p:nvPr>
            <p:ph idx="1"/>
          </p:nvPr>
        </p:nvSpPr>
        <p:spPr/>
        <p:txBody>
          <a:bodyPr>
            <a:normAutofit/>
          </a:bodyPr>
          <a:lstStyle/>
          <a:p>
            <a:pPr marL="0" indent="0">
              <a:buNone/>
            </a:pPr>
            <a:r>
              <a:rPr lang="es-ES" sz="2600" dirty="0">
                <a:latin typeface="Arial" panose="020B0604020202020204" pitchFamily="34" charset="0"/>
                <a:cs typeface="Arial" panose="020B0604020202020204" pitchFamily="34" charset="0"/>
              </a:rPr>
              <a:t>TLC eta CE</a:t>
            </a:r>
          </a:p>
        </p:txBody>
      </p:sp>
      <p:sp>
        <p:nvSpPr>
          <p:cNvPr id="4" name="Marcador de número de diapositiva 3">
            <a:extLst>
              <a:ext uri="{FF2B5EF4-FFF2-40B4-BE49-F238E27FC236}">
                <a16:creationId xmlns:a16="http://schemas.microsoft.com/office/drawing/2014/main" id="{D5DA3757-F2F1-47AE-BB98-D56E5F1BD25A}"/>
              </a:ext>
            </a:extLst>
          </p:cNvPr>
          <p:cNvSpPr>
            <a:spLocks noGrp="1"/>
          </p:cNvSpPr>
          <p:nvPr>
            <p:ph type="sldNum" sz="quarter" idx="12"/>
          </p:nvPr>
        </p:nvSpPr>
        <p:spPr/>
        <p:txBody>
          <a:bodyPr/>
          <a:lstStyle/>
          <a:p>
            <a:fld id="{6D22F896-40B5-4ADD-8801-0D06FADFA095}" type="slidenum">
              <a:rPr lang="en-US" smtClean="0"/>
              <a:t>6</a:t>
            </a:fld>
            <a:endParaRPr lang="en-US" dirty="0"/>
          </a:p>
        </p:txBody>
      </p:sp>
      <p:pic>
        <p:nvPicPr>
          <p:cNvPr id="6146" name="Picture 2" descr="Resultado de imagen de TLC chemical technique">
            <a:extLst>
              <a:ext uri="{FF2B5EF4-FFF2-40B4-BE49-F238E27FC236}">
                <a16:creationId xmlns:a16="http://schemas.microsoft.com/office/drawing/2014/main" id="{CC80022A-243C-45FA-9B22-D4C19C3037B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93500" y="3043636"/>
            <a:ext cx="4802500" cy="3195846"/>
          </a:xfrm>
          <a:prstGeom prst="rect">
            <a:avLst/>
          </a:prstGeom>
          <a:noFill/>
          <a:extLst>
            <a:ext uri="{909E8E84-426E-40DD-AFC4-6F175D3DCCD1}">
              <a14:hiddenFill xmlns:a14="http://schemas.microsoft.com/office/drawing/2010/main">
                <a:solidFill>
                  <a:srgbClr val="FFFFFF"/>
                </a:solidFill>
              </a14:hiddenFill>
            </a:ext>
          </a:extLst>
        </p:spPr>
      </p:pic>
      <p:pic>
        <p:nvPicPr>
          <p:cNvPr id="6150" name="Picture 6" descr="Imagen relacionada">
            <a:extLst>
              <a:ext uri="{FF2B5EF4-FFF2-40B4-BE49-F238E27FC236}">
                <a16:creationId xmlns:a16="http://schemas.microsoft.com/office/drawing/2014/main" id="{9E3EA662-E7CD-4EC4-AF72-A59891C9479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630975" y="3043636"/>
            <a:ext cx="4030890" cy="319584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2829833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82447D0-9EB4-4C4E-899D-46AC7999267A}"/>
              </a:ext>
            </a:extLst>
          </p:cNvPr>
          <p:cNvSpPr>
            <a:spLocks noGrp="1"/>
          </p:cNvSpPr>
          <p:nvPr>
            <p:ph type="title"/>
          </p:nvPr>
        </p:nvSpPr>
        <p:spPr>
          <a:xfrm>
            <a:off x="1141413" y="618518"/>
            <a:ext cx="9905998" cy="1478570"/>
          </a:xfrm>
        </p:spPr>
        <p:txBody>
          <a:bodyPr>
            <a:normAutofit/>
          </a:bodyPr>
          <a:lstStyle/>
          <a:p>
            <a:r>
              <a:rPr lang="es-ES" sz="3200" dirty="0" err="1">
                <a:latin typeface="Arial" panose="020B0604020202020204" pitchFamily="34" charset="0"/>
                <a:cs typeface="Arial" panose="020B0604020202020204" pitchFamily="34" charset="0"/>
              </a:rPr>
              <a:t>Determinaziorako</a:t>
            </a:r>
            <a:r>
              <a:rPr lang="es-ES" sz="3200" dirty="0">
                <a:latin typeface="Arial" panose="020B0604020202020204" pitchFamily="34" charset="0"/>
                <a:cs typeface="Arial" panose="020B0604020202020204" pitchFamily="34" charset="0"/>
              </a:rPr>
              <a:t> </a:t>
            </a:r>
            <a:r>
              <a:rPr lang="es-ES" sz="3200" dirty="0" err="1">
                <a:latin typeface="Arial" panose="020B0604020202020204" pitchFamily="34" charset="0"/>
                <a:cs typeface="Arial" panose="020B0604020202020204" pitchFamily="34" charset="0"/>
              </a:rPr>
              <a:t>teknika</a:t>
            </a:r>
            <a:r>
              <a:rPr lang="es-ES" sz="3200" dirty="0">
                <a:latin typeface="Arial" panose="020B0604020202020204" pitchFamily="34" charset="0"/>
                <a:cs typeface="Arial" panose="020B0604020202020204" pitchFamily="34" charset="0"/>
              </a:rPr>
              <a:t> </a:t>
            </a:r>
            <a:r>
              <a:rPr lang="es-ES" sz="3200" dirty="0" err="1">
                <a:latin typeface="Arial" panose="020B0604020202020204" pitchFamily="34" charset="0"/>
                <a:cs typeface="Arial" panose="020B0604020202020204" pitchFamily="34" charset="0"/>
              </a:rPr>
              <a:t>desberdinak</a:t>
            </a:r>
            <a:endParaRPr lang="es-ES" sz="3200" dirty="0">
              <a:latin typeface="Arial" panose="020B0604020202020204" pitchFamily="34" charset="0"/>
              <a:cs typeface="Arial" panose="020B0604020202020204" pitchFamily="34" charset="0"/>
            </a:endParaRPr>
          </a:p>
        </p:txBody>
      </p:sp>
      <p:sp>
        <p:nvSpPr>
          <p:cNvPr id="3" name="Marcador de contenido 2">
            <a:extLst>
              <a:ext uri="{FF2B5EF4-FFF2-40B4-BE49-F238E27FC236}">
                <a16:creationId xmlns:a16="http://schemas.microsoft.com/office/drawing/2014/main" id="{59956001-DD52-468C-8815-0D4F872C5B2C}"/>
              </a:ext>
            </a:extLst>
          </p:cNvPr>
          <p:cNvSpPr>
            <a:spLocks noGrp="1"/>
          </p:cNvSpPr>
          <p:nvPr>
            <p:ph idx="1"/>
          </p:nvPr>
        </p:nvSpPr>
        <p:spPr>
          <a:xfrm>
            <a:off x="1141413" y="2097088"/>
            <a:ext cx="9905999" cy="3541714"/>
          </a:xfrm>
        </p:spPr>
        <p:txBody>
          <a:bodyPr>
            <a:normAutofit/>
          </a:bodyPr>
          <a:lstStyle/>
          <a:p>
            <a:pPr marL="0" indent="0">
              <a:buNone/>
            </a:pPr>
            <a:r>
              <a:rPr lang="es-ES" sz="2600" dirty="0" err="1">
                <a:latin typeface="Arial" panose="020B0604020202020204" pitchFamily="34" charset="0"/>
                <a:cs typeface="Arial" panose="020B0604020202020204" pitchFamily="34" charset="0"/>
              </a:rPr>
              <a:t>Espektrometria</a:t>
            </a:r>
            <a:endParaRPr lang="es-ES" sz="2600" dirty="0">
              <a:latin typeface="Arial" panose="020B0604020202020204" pitchFamily="34" charset="0"/>
              <a:cs typeface="Arial" panose="020B0604020202020204" pitchFamily="34" charset="0"/>
            </a:endParaRPr>
          </a:p>
        </p:txBody>
      </p:sp>
      <p:sp>
        <p:nvSpPr>
          <p:cNvPr id="4" name="Marcador de número de diapositiva 3">
            <a:extLst>
              <a:ext uri="{FF2B5EF4-FFF2-40B4-BE49-F238E27FC236}">
                <a16:creationId xmlns:a16="http://schemas.microsoft.com/office/drawing/2014/main" id="{A12F6E1A-4C38-4C43-83E4-9F3819DEADBD}"/>
              </a:ext>
            </a:extLst>
          </p:cNvPr>
          <p:cNvSpPr>
            <a:spLocks noGrp="1"/>
          </p:cNvSpPr>
          <p:nvPr>
            <p:ph type="sldNum" sz="quarter" idx="12"/>
          </p:nvPr>
        </p:nvSpPr>
        <p:spPr/>
        <p:txBody>
          <a:bodyPr/>
          <a:lstStyle/>
          <a:p>
            <a:fld id="{6D22F896-40B5-4ADD-8801-0D06FADFA095}" type="slidenum">
              <a:rPr lang="en-US" smtClean="0"/>
              <a:t>7</a:t>
            </a:fld>
            <a:endParaRPr lang="en-US" dirty="0"/>
          </a:p>
        </p:txBody>
      </p:sp>
      <p:pic>
        <p:nvPicPr>
          <p:cNvPr id="7172" name="Picture 4" descr="Imagen relacionada">
            <a:extLst>
              <a:ext uri="{FF2B5EF4-FFF2-40B4-BE49-F238E27FC236}">
                <a16:creationId xmlns:a16="http://schemas.microsoft.com/office/drawing/2014/main" id="{0888CA47-774B-49B1-B6C4-587D3170988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82881" y="2826606"/>
            <a:ext cx="6426207" cy="354171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3364376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DFCDC8C-BF64-4564-B246-CD58B0A2EBD5}"/>
              </a:ext>
            </a:extLst>
          </p:cNvPr>
          <p:cNvSpPr>
            <a:spLocks noGrp="1"/>
          </p:cNvSpPr>
          <p:nvPr>
            <p:ph type="title"/>
          </p:nvPr>
        </p:nvSpPr>
        <p:spPr/>
        <p:txBody>
          <a:bodyPr>
            <a:normAutofit/>
          </a:bodyPr>
          <a:lstStyle/>
          <a:p>
            <a:r>
              <a:rPr lang="es-ES" sz="3200" dirty="0" err="1">
                <a:latin typeface="Arial" panose="020B0604020202020204" pitchFamily="34" charset="0"/>
                <a:cs typeface="Arial" panose="020B0604020202020204" pitchFamily="34" charset="0"/>
              </a:rPr>
              <a:t>Determinaziorako</a:t>
            </a:r>
            <a:r>
              <a:rPr lang="es-ES" sz="3200" dirty="0">
                <a:latin typeface="Arial" panose="020B0604020202020204" pitchFamily="34" charset="0"/>
                <a:cs typeface="Arial" panose="020B0604020202020204" pitchFamily="34" charset="0"/>
              </a:rPr>
              <a:t> </a:t>
            </a:r>
            <a:r>
              <a:rPr lang="es-ES" sz="3200" dirty="0" err="1">
                <a:latin typeface="Arial" panose="020B0604020202020204" pitchFamily="34" charset="0"/>
                <a:cs typeface="Arial" panose="020B0604020202020204" pitchFamily="34" charset="0"/>
              </a:rPr>
              <a:t>Teknika</a:t>
            </a:r>
            <a:r>
              <a:rPr lang="es-ES" sz="3200" dirty="0">
                <a:latin typeface="Arial" panose="020B0604020202020204" pitchFamily="34" charset="0"/>
                <a:cs typeface="Arial" panose="020B0604020202020204" pitchFamily="34" charset="0"/>
              </a:rPr>
              <a:t> </a:t>
            </a:r>
            <a:r>
              <a:rPr lang="es-ES" sz="3200" dirty="0" err="1">
                <a:latin typeface="Arial" panose="020B0604020202020204" pitchFamily="34" charset="0"/>
                <a:cs typeface="Arial" panose="020B0604020202020204" pitchFamily="34" charset="0"/>
              </a:rPr>
              <a:t>desberdinak</a:t>
            </a:r>
            <a:endParaRPr lang="eu-ES" sz="3200" dirty="0">
              <a:latin typeface="Arial" panose="020B0604020202020204" pitchFamily="34" charset="0"/>
              <a:cs typeface="Arial" panose="020B0604020202020204" pitchFamily="34" charset="0"/>
            </a:endParaRPr>
          </a:p>
        </p:txBody>
      </p:sp>
      <p:sp>
        <p:nvSpPr>
          <p:cNvPr id="3" name="Marcador de contenido 2">
            <a:extLst>
              <a:ext uri="{FF2B5EF4-FFF2-40B4-BE49-F238E27FC236}">
                <a16:creationId xmlns:a16="http://schemas.microsoft.com/office/drawing/2014/main" id="{77AF0381-A4A2-4CFC-98F5-4D8E6D4AC928}"/>
              </a:ext>
            </a:extLst>
          </p:cNvPr>
          <p:cNvSpPr>
            <a:spLocks noGrp="1"/>
          </p:cNvSpPr>
          <p:nvPr>
            <p:ph idx="1"/>
          </p:nvPr>
        </p:nvSpPr>
        <p:spPr>
          <a:xfrm>
            <a:off x="1189992" y="2370941"/>
            <a:ext cx="6443097" cy="2389972"/>
          </a:xfrm>
        </p:spPr>
        <p:txBody>
          <a:bodyPr>
            <a:normAutofit/>
          </a:bodyPr>
          <a:lstStyle/>
          <a:p>
            <a:pPr marL="0" indent="0">
              <a:buNone/>
            </a:pPr>
            <a:r>
              <a:rPr lang="eu-ES" sz="2600" dirty="0">
                <a:latin typeface="Arial" panose="020B0604020202020204" pitchFamily="34" charset="0"/>
                <a:cs typeface="Arial" panose="020B0604020202020204" pitchFamily="34" charset="0"/>
              </a:rPr>
              <a:t>HPLC:</a:t>
            </a:r>
          </a:p>
          <a:p>
            <a:r>
              <a:rPr lang="eu-ES" sz="2600" dirty="0">
                <a:latin typeface="Arial" panose="020B0604020202020204" pitchFamily="34" charset="0"/>
                <a:cs typeface="Arial" panose="020B0604020202020204" pitchFamily="34" charset="0"/>
              </a:rPr>
              <a:t>Oinarrizko teknika</a:t>
            </a:r>
          </a:p>
          <a:p>
            <a:r>
              <a:rPr lang="eu-ES" sz="2600" dirty="0">
                <a:latin typeface="Arial" panose="020B0604020202020204" pitchFamily="34" charset="0"/>
                <a:cs typeface="Arial" panose="020B0604020202020204" pitchFamily="34" charset="0"/>
              </a:rPr>
              <a:t>Zehatza</a:t>
            </a:r>
          </a:p>
          <a:p>
            <a:r>
              <a:rPr lang="eu-ES" sz="2600" dirty="0">
                <a:latin typeface="Arial" panose="020B0604020202020204" pitchFamily="34" charset="0"/>
                <a:cs typeface="Arial" panose="020B0604020202020204" pitchFamily="34" charset="0"/>
              </a:rPr>
              <a:t>Sentikorra</a:t>
            </a:r>
          </a:p>
        </p:txBody>
      </p:sp>
      <p:sp>
        <p:nvSpPr>
          <p:cNvPr id="4" name="Marcador de número de diapositiva 3">
            <a:extLst>
              <a:ext uri="{FF2B5EF4-FFF2-40B4-BE49-F238E27FC236}">
                <a16:creationId xmlns:a16="http://schemas.microsoft.com/office/drawing/2014/main" id="{8FEB5BD5-F4A1-4A96-BA1B-04DE0BF75628}"/>
              </a:ext>
            </a:extLst>
          </p:cNvPr>
          <p:cNvSpPr>
            <a:spLocks noGrp="1"/>
          </p:cNvSpPr>
          <p:nvPr>
            <p:ph type="sldNum" sz="quarter" idx="12"/>
          </p:nvPr>
        </p:nvSpPr>
        <p:spPr/>
        <p:txBody>
          <a:bodyPr/>
          <a:lstStyle/>
          <a:p>
            <a:fld id="{6D22F896-40B5-4ADD-8801-0D06FADFA095}" type="slidenum">
              <a:rPr lang="en-US" smtClean="0"/>
              <a:t>8</a:t>
            </a:fld>
            <a:endParaRPr lang="en-US" dirty="0"/>
          </a:p>
        </p:txBody>
      </p:sp>
      <p:pic>
        <p:nvPicPr>
          <p:cNvPr id="5122" name="Picture 2" descr="Resultado de imagen de HPLC">
            <a:extLst>
              <a:ext uri="{FF2B5EF4-FFF2-40B4-BE49-F238E27FC236}">
                <a16:creationId xmlns:a16="http://schemas.microsoft.com/office/drawing/2014/main" id="{485B29BC-63F1-4A61-BC44-1B3CAE191A0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35253" y="2593635"/>
            <a:ext cx="6595671" cy="328963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6057035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EC167A1-0B28-4B27-905C-E7FDAED954F9}"/>
              </a:ext>
            </a:extLst>
          </p:cNvPr>
          <p:cNvSpPr>
            <a:spLocks noGrp="1"/>
          </p:cNvSpPr>
          <p:nvPr>
            <p:ph type="title"/>
          </p:nvPr>
        </p:nvSpPr>
        <p:spPr/>
        <p:txBody>
          <a:bodyPr>
            <a:normAutofit/>
          </a:bodyPr>
          <a:lstStyle/>
          <a:p>
            <a:r>
              <a:rPr lang="es-ES" sz="3200" dirty="0" err="1">
                <a:latin typeface="Arial" panose="020B0604020202020204" pitchFamily="34" charset="0"/>
                <a:cs typeface="Arial" panose="020B0604020202020204" pitchFamily="34" charset="0"/>
              </a:rPr>
              <a:t>Teknika</a:t>
            </a:r>
            <a:r>
              <a:rPr lang="es-ES" sz="3200" dirty="0">
                <a:latin typeface="Arial" panose="020B0604020202020204" pitchFamily="34" charset="0"/>
                <a:cs typeface="Arial" panose="020B0604020202020204" pitchFamily="34" charset="0"/>
              </a:rPr>
              <a:t> </a:t>
            </a:r>
            <a:r>
              <a:rPr lang="es-ES" sz="3200" dirty="0" err="1">
                <a:latin typeface="Arial" panose="020B0604020202020204" pitchFamily="34" charset="0"/>
                <a:cs typeface="Arial" panose="020B0604020202020204" pitchFamily="34" charset="0"/>
              </a:rPr>
              <a:t>berria</a:t>
            </a:r>
            <a:endParaRPr lang="es-ES" sz="3200" dirty="0">
              <a:latin typeface="Arial" panose="020B0604020202020204" pitchFamily="34" charset="0"/>
              <a:cs typeface="Arial" panose="020B0604020202020204" pitchFamily="34" charset="0"/>
            </a:endParaRPr>
          </a:p>
        </p:txBody>
      </p:sp>
      <p:sp>
        <p:nvSpPr>
          <p:cNvPr id="3" name="Marcador de contenido 2">
            <a:extLst>
              <a:ext uri="{FF2B5EF4-FFF2-40B4-BE49-F238E27FC236}">
                <a16:creationId xmlns:a16="http://schemas.microsoft.com/office/drawing/2014/main" id="{C8E01D62-C44E-47C6-93E1-FAA6884DD455}"/>
              </a:ext>
            </a:extLst>
          </p:cNvPr>
          <p:cNvSpPr>
            <a:spLocks noGrp="1"/>
          </p:cNvSpPr>
          <p:nvPr>
            <p:ph idx="1"/>
          </p:nvPr>
        </p:nvSpPr>
        <p:spPr>
          <a:xfrm>
            <a:off x="1141413" y="2341560"/>
            <a:ext cx="9905999" cy="3541714"/>
          </a:xfrm>
        </p:spPr>
        <p:txBody>
          <a:bodyPr>
            <a:normAutofit/>
          </a:bodyPr>
          <a:lstStyle/>
          <a:p>
            <a:pPr marL="0" indent="0">
              <a:buNone/>
            </a:pPr>
            <a:r>
              <a:rPr lang="es-ES" sz="2600" dirty="0" err="1">
                <a:latin typeface="Arial" panose="020B0604020202020204" pitchFamily="34" charset="0"/>
                <a:cs typeface="Arial" panose="020B0604020202020204" pitchFamily="34" charset="0"/>
              </a:rPr>
              <a:t>Irudi</a:t>
            </a:r>
            <a:r>
              <a:rPr lang="es-ES" sz="2600" dirty="0">
                <a:latin typeface="Arial" panose="020B0604020202020204" pitchFamily="34" charset="0"/>
                <a:cs typeface="Arial" panose="020B0604020202020204" pitchFamily="34" charset="0"/>
              </a:rPr>
              <a:t> </a:t>
            </a:r>
            <a:r>
              <a:rPr lang="es-ES" sz="2600" dirty="0" err="1">
                <a:latin typeface="Arial" panose="020B0604020202020204" pitchFamily="34" charset="0"/>
                <a:cs typeface="Arial" panose="020B0604020202020204" pitchFamily="34" charset="0"/>
              </a:rPr>
              <a:t>digitala</a:t>
            </a:r>
            <a:r>
              <a:rPr lang="es-ES" sz="2600" dirty="0">
                <a:latin typeface="Arial" panose="020B0604020202020204" pitchFamily="34" charset="0"/>
                <a:cs typeface="Arial" panose="020B0604020202020204" pitchFamily="34" charset="0"/>
              </a:rPr>
              <a:t>:</a:t>
            </a:r>
          </a:p>
          <a:p>
            <a:r>
              <a:rPr lang="es-ES" sz="2600" dirty="0" err="1">
                <a:latin typeface="Arial" panose="020B0604020202020204" pitchFamily="34" charset="0"/>
                <a:cs typeface="Arial" panose="020B0604020202020204" pitchFamily="34" charset="0"/>
              </a:rPr>
              <a:t>Teknika</a:t>
            </a:r>
            <a:r>
              <a:rPr lang="es-ES" sz="2600" dirty="0">
                <a:latin typeface="Arial" panose="020B0604020202020204" pitchFamily="34" charset="0"/>
                <a:cs typeface="Arial" panose="020B0604020202020204" pitchFamily="34" charset="0"/>
              </a:rPr>
              <a:t> </a:t>
            </a:r>
            <a:r>
              <a:rPr lang="es-ES" sz="2600" dirty="0" err="1">
                <a:latin typeface="Arial" panose="020B0604020202020204" pitchFamily="34" charset="0"/>
                <a:cs typeface="Arial" panose="020B0604020202020204" pitchFamily="34" charset="0"/>
              </a:rPr>
              <a:t>berria</a:t>
            </a:r>
            <a:endParaRPr lang="es-ES" sz="2600" dirty="0">
              <a:latin typeface="Arial" panose="020B0604020202020204" pitchFamily="34" charset="0"/>
              <a:cs typeface="Arial" panose="020B0604020202020204" pitchFamily="34" charset="0"/>
            </a:endParaRPr>
          </a:p>
          <a:p>
            <a:r>
              <a:rPr lang="es-ES" sz="2600" dirty="0" err="1">
                <a:latin typeface="Arial" panose="020B0604020202020204" pitchFamily="34" charset="0"/>
                <a:cs typeface="Arial" panose="020B0604020202020204" pitchFamily="34" charset="0"/>
              </a:rPr>
              <a:t>Azkarra</a:t>
            </a:r>
            <a:endParaRPr lang="es-ES" sz="2600" dirty="0">
              <a:latin typeface="Arial" panose="020B0604020202020204" pitchFamily="34" charset="0"/>
              <a:cs typeface="Arial" panose="020B0604020202020204" pitchFamily="34" charset="0"/>
            </a:endParaRPr>
          </a:p>
          <a:p>
            <a:r>
              <a:rPr lang="es-ES" sz="2600" dirty="0" err="1">
                <a:latin typeface="Arial" panose="020B0604020202020204" pitchFamily="34" charset="0"/>
                <a:cs typeface="Arial" panose="020B0604020202020204" pitchFamily="34" charset="0"/>
              </a:rPr>
              <a:t>Merkea</a:t>
            </a:r>
            <a:endParaRPr lang="es-ES" sz="2600" dirty="0">
              <a:latin typeface="Arial" panose="020B0604020202020204" pitchFamily="34" charset="0"/>
              <a:cs typeface="Arial" panose="020B0604020202020204" pitchFamily="34" charset="0"/>
            </a:endParaRPr>
          </a:p>
        </p:txBody>
      </p:sp>
      <p:sp>
        <p:nvSpPr>
          <p:cNvPr id="4" name="Marcador de número de diapositiva 3">
            <a:extLst>
              <a:ext uri="{FF2B5EF4-FFF2-40B4-BE49-F238E27FC236}">
                <a16:creationId xmlns:a16="http://schemas.microsoft.com/office/drawing/2014/main" id="{5BA285A9-BCAD-4C2F-8C46-B5CAA1B8CED9}"/>
              </a:ext>
            </a:extLst>
          </p:cNvPr>
          <p:cNvSpPr>
            <a:spLocks noGrp="1"/>
          </p:cNvSpPr>
          <p:nvPr>
            <p:ph type="sldNum" sz="quarter" idx="12"/>
          </p:nvPr>
        </p:nvSpPr>
        <p:spPr/>
        <p:txBody>
          <a:bodyPr/>
          <a:lstStyle/>
          <a:p>
            <a:fld id="{6D22F896-40B5-4ADD-8801-0D06FADFA095}" type="slidenum">
              <a:rPr lang="en-US" smtClean="0"/>
              <a:t>9</a:t>
            </a:fld>
            <a:endParaRPr lang="en-US" dirty="0"/>
          </a:p>
        </p:txBody>
      </p:sp>
      <p:pic>
        <p:nvPicPr>
          <p:cNvPr id="1026" name="Picture 2" descr="Resultado de imagen de escaner">
            <a:extLst>
              <a:ext uri="{FF2B5EF4-FFF2-40B4-BE49-F238E27FC236}">
                <a16:creationId xmlns:a16="http://schemas.microsoft.com/office/drawing/2014/main" id="{79A5D4EE-27DF-4F63-8C66-F86FFDF0788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65081" y="2858309"/>
            <a:ext cx="5411240" cy="293289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03155080"/>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ircuito">
  <a:themeElements>
    <a:clrScheme name="Circuit">
      <a:dk1>
        <a:sysClr val="windowText" lastClr="000000"/>
      </a:dk1>
      <a:lt1>
        <a:sysClr val="window" lastClr="FFFFFF"/>
      </a:lt1>
      <a:dk2>
        <a:srgbClr val="252C36"/>
      </a:dk2>
      <a:lt2>
        <a:srgbClr val="7C96A3"/>
      </a:lt2>
      <a:accent1>
        <a:srgbClr val="4FD093"/>
      </a:accent1>
      <a:accent2>
        <a:srgbClr val="54BCDF"/>
      </a:accent2>
      <a:accent3>
        <a:srgbClr val="A262D0"/>
      </a:accent3>
      <a:accent4>
        <a:srgbClr val="D7537B"/>
      </a:accent4>
      <a:accent5>
        <a:srgbClr val="E78045"/>
      </a:accent5>
      <a:accent6>
        <a:srgbClr val="84C350"/>
      </a:accent6>
      <a:hlink>
        <a:srgbClr val="22FFFF"/>
      </a:hlink>
      <a:folHlink>
        <a:srgbClr val="9BF3FD"/>
      </a:folHlink>
    </a:clrScheme>
    <a:fontScheme name="Circuit">
      <a:majorFont>
        <a:latin typeface="Tw Cen MT" panose="020B0602020104020603"/>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w Cen MT" panose="020B06020201040206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ircuit">
      <a:fillStyleLst>
        <a:solidFill>
          <a:schemeClr val="phClr"/>
        </a:solidFill>
        <a:gradFill rotWithShape="1">
          <a:gsLst>
            <a:gs pos="0">
              <a:schemeClr val="phClr">
                <a:tint val="58000"/>
                <a:satMod val="108000"/>
                <a:lumMod val="110000"/>
              </a:schemeClr>
            </a:gs>
            <a:gs pos="100000">
              <a:schemeClr val="phClr">
                <a:tint val="81000"/>
                <a:satMod val="109000"/>
                <a:lumMod val="105000"/>
              </a:schemeClr>
            </a:gs>
          </a:gsLst>
          <a:lin ang="5040000" scaled="0"/>
        </a:gradFill>
        <a:gradFill rotWithShape="1">
          <a:gsLst>
            <a:gs pos="0">
              <a:schemeClr val="phClr">
                <a:tint val="94000"/>
                <a:satMod val="105000"/>
                <a:lumMod val="102000"/>
              </a:schemeClr>
            </a:gs>
            <a:gs pos="100000">
              <a:schemeClr val="phClr">
                <a:shade val="74000"/>
                <a:satMod val="128000"/>
                <a:lumMod val="100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98000"/>
                <a:hueMod val="94000"/>
                <a:satMod val="148000"/>
                <a:lumMod val="140000"/>
              </a:schemeClr>
            </a:gs>
            <a:gs pos="100000">
              <a:schemeClr val="phClr">
                <a:shade val="92000"/>
                <a:hueMod val="104000"/>
                <a:satMod val="140000"/>
                <a:lumMod val="48000"/>
              </a:schemeClr>
            </a:gs>
          </a:gsLst>
          <a:lin ang="5040000" scaled="0"/>
        </a:gradFill>
        <a:blipFill>
          <a:blip xmlns:r="http://schemas.openxmlformats.org/officeDocument/2006/relationships" r:embed="rId1">
            <a:duotone>
              <a:schemeClr val="phClr">
                <a:shade val="48000"/>
                <a:hueMod val="106000"/>
                <a:satMod val="140000"/>
                <a:lumMod val="42000"/>
              </a:schemeClr>
              <a:schemeClr val="phClr">
                <a:tint val="98000"/>
                <a:hueMod val="92000"/>
                <a:satMod val="220000"/>
                <a:lumMod val="90000"/>
              </a:schemeClr>
            </a:duotone>
          </a:blip>
          <a:stretch/>
        </a:blipFill>
      </a:bgFillStyleLst>
    </a:fmtScheme>
  </a:themeElements>
  <a:objectDefaults/>
  <a:extraClrSchemeLst/>
  <a:extLst>
    <a:ext uri="{05A4C25C-085E-4340-85A3-A5531E510DB2}">
      <thm15:themeFamily xmlns:thm15="http://schemas.microsoft.com/office/thememl/2012/main" name="Circuit" id="{0AC2F7E7-15F5-431C-B2A2-456FE929F56C}" vid="{142578CA-DEC9-49C3-80AF-C113973CC9A9}"/>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TM04033919[[fn=Circuito]]</Template>
  <TotalTime>10819</TotalTime>
  <Words>1405</Words>
  <Application>Microsoft Office PowerPoint</Application>
  <PresentationFormat>Panorámica</PresentationFormat>
  <Paragraphs>236</Paragraphs>
  <Slides>32</Slides>
  <Notes>24</Notes>
  <HiddenSlides>0</HiddenSlides>
  <MMClips>0</MMClips>
  <ScaleCrop>false</ScaleCrop>
  <HeadingPairs>
    <vt:vector size="6" baseType="variant">
      <vt:variant>
        <vt:lpstr>Fuentes usadas</vt:lpstr>
      </vt:variant>
      <vt:variant>
        <vt:i4>3</vt:i4>
      </vt:variant>
      <vt:variant>
        <vt:lpstr>Tema</vt:lpstr>
      </vt:variant>
      <vt:variant>
        <vt:i4>1</vt:i4>
      </vt:variant>
      <vt:variant>
        <vt:lpstr>Títulos de diapositiva</vt:lpstr>
      </vt:variant>
      <vt:variant>
        <vt:i4>32</vt:i4>
      </vt:variant>
    </vt:vector>
  </HeadingPairs>
  <TitlesOfParts>
    <vt:vector size="36" baseType="lpstr">
      <vt:lpstr>Arial</vt:lpstr>
      <vt:lpstr>Calibri</vt:lpstr>
      <vt:lpstr>Tw Cen MT</vt:lpstr>
      <vt:lpstr>Circuito</vt:lpstr>
      <vt:lpstr>Tartrazina eta allura gorria koloranteen determinazioa  irudi digitalen bidez.</vt:lpstr>
      <vt:lpstr>Aurkibidea</vt:lpstr>
      <vt:lpstr>AURKIBIDEA</vt:lpstr>
      <vt:lpstr>sarrera</vt:lpstr>
      <vt:lpstr>sarrera</vt:lpstr>
      <vt:lpstr>Determinaziorako teknika desberdinak</vt:lpstr>
      <vt:lpstr>Determinaziorako teknika desberdinak</vt:lpstr>
      <vt:lpstr>Determinaziorako Teknika desberdinak</vt:lpstr>
      <vt:lpstr>Teknika berria</vt:lpstr>
      <vt:lpstr>helburua</vt:lpstr>
      <vt:lpstr>AURKIBIDEA</vt:lpstr>
      <vt:lpstr>Erreaktiboak</vt:lpstr>
      <vt:lpstr>laginak</vt:lpstr>
      <vt:lpstr>aparailuak</vt:lpstr>
      <vt:lpstr>APARAILUAK</vt:lpstr>
      <vt:lpstr>AURKIBIDEA</vt:lpstr>
      <vt:lpstr>Irudi analisia</vt:lpstr>
      <vt:lpstr>Irudi analisia</vt:lpstr>
      <vt:lpstr>Eskanerraren estabilitate kontrola</vt:lpstr>
      <vt:lpstr>Eskanerraren estabilitate kontrola</vt:lpstr>
      <vt:lpstr>Analisi kromatografikoa</vt:lpstr>
      <vt:lpstr>Emaitzak</vt:lpstr>
      <vt:lpstr>emaitzak</vt:lpstr>
      <vt:lpstr>emaitzak</vt:lpstr>
      <vt:lpstr>emaitzak</vt:lpstr>
      <vt:lpstr>emaitzak</vt:lpstr>
      <vt:lpstr>emaitzak</vt:lpstr>
      <vt:lpstr>emaitzak</vt:lpstr>
      <vt:lpstr>Ondorioak</vt:lpstr>
      <vt:lpstr>ondorioak</vt:lpstr>
      <vt:lpstr>BibliogrAFIA</vt:lpstr>
      <vt:lpstr>Tartrazina eta allura gorria koloranteen determinazioa  irudi digitalen bidez.</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Tartrazina eta allura gorria koloranteen determinazioa  irudi digitalen bidez</dc:title>
  <dc:creator>Mirane Florencio Zabaleta</dc:creator>
  <cp:lastModifiedBy>Mirane Florencio Zabaleta</cp:lastModifiedBy>
  <cp:revision>46</cp:revision>
  <dcterms:created xsi:type="dcterms:W3CDTF">2019-10-29T18:05:27Z</dcterms:created>
  <dcterms:modified xsi:type="dcterms:W3CDTF">2019-12-05T20:51:47Z</dcterms:modified>
</cp:coreProperties>
</file>