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ZER DIRA SENTIMENDUAK?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Psikologoek</a:t>
            </a:r>
            <a:r>
              <a:rPr lang="es-ES_tradnl" dirty="0" smtClean="0"/>
              <a:t> </a:t>
            </a:r>
            <a:r>
              <a:rPr lang="es-ES_tradnl" dirty="0" err="1" smtClean="0"/>
              <a:t>gai</a:t>
            </a:r>
            <a:r>
              <a:rPr lang="es-ES_tradnl" dirty="0" smtClean="0"/>
              <a:t> </a:t>
            </a:r>
            <a:r>
              <a:rPr lang="es-ES_tradnl" dirty="0" err="1" smtClean="0"/>
              <a:t>hau</a:t>
            </a:r>
            <a:r>
              <a:rPr lang="es-ES_tradnl" dirty="0" smtClean="0"/>
              <a:t> </a:t>
            </a:r>
            <a:r>
              <a:rPr lang="es-ES_tradnl" dirty="0" err="1" smtClean="0"/>
              <a:t>landu</a:t>
            </a:r>
            <a:r>
              <a:rPr lang="es-ES_tradnl" dirty="0" smtClean="0"/>
              <a:t> XIX. 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Zein</a:t>
            </a:r>
            <a:r>
              <a:rPr lang="es-ES_tradnl" dirty="0" smtClean="0"/>
              <a:t> </a:t>
            </a:r>
            <a:r>
              <a:rPr lang="es-ES_tradnl" dirty="0" err="1" smtClean="0"/>
              <a:t>emozio</a:t>
            </a:r>
            <a:r>
              <a:rPr lang="es-ES_tradnl" dirty="0" smtClean="0"/>
              <a:t> </a:t>
            </a:r>
            <a:r>
              <a:rPr lang="es-ES_tradnl" dirty="0" err="1" smtClean="0"/>
              <a:t>existitzen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? </a:t>
            </a:r>
            <a:r>
              <a:rPr lang="es-ES_tradnl" dirty="0" err="1" smtClean="0"/>
              <a:t>Zenbat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 </a:t>
            </a:r>
            <a:r>
              <a:rPr lang="es-ES_tradnl" dirty="0" err="1" smtClean="0"/>
              <a:t>guztira</a:t>
            </a:r>
            <a:r>
              <a:rPr lang="es-ES_tradnl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Wilhelm</a:t>
            </a:r>
            <a:r>
              <a:rPr lang="es-ES_tradnl" dirty="0" smtClean="0"/>
              <a:t> </a:t>
            </a:r>
          </a:p>
          <a:p>
            <a:pPr marL="914400" lvl="1" indent="-514350"/>
            <a:r>
              <a:rPr lang="es-ES_tradnl" sz="2400" dirty="0" smtClean="0"/>
              <a:t>Placer- displacer</a:t>
            </a:r>
          </a:p>
          <a:p>
            <a:pPr marL="914400" lvl="1" indent="-514350"/>
            <a:r>
              <a:rPr lang="es-ES_tradnl" sz="2400" dirty="0" smtClean="0"/>
              <a:t>Excitación- </a:t>
            </a:r>
            <a:r>
              <a:rPr lang="es-ES_tradnl" sz="2400" dirty="0" err="1" smtClean="0"/>
              <a:t>inhibicion</a:t>
            </a:r>
            <a:endParaRPr lang="es-ES_tradnl" sz="2400" dirty="0" smtClean="0"/>
          </a:p>
          <a:p>
            <a:pPr marL="914400" lvl="1" indent="-514350"/>
            <a:r>
              <a:rPr lang="es-ES_tradnl" sz="2400" dirty="0" err="1" smtClean="0"/>
              <a:t>Tension</a:t>
            </a:r>
            <a:r>
              <a:rPr lang="es-ES_tradnl" sz="2400" dirty="0" smtClean="0"/>
              <a:t>- </a:t>
            </a:r>
            <a:r>
              <a:rPr lang="es-ES_tradnl" sz="2400" dirty="0" err="1" smtClean="0"/>
              <a:t>relajacion</a:t>
            </a:r>
            <a:endParaRPr lang="es-E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1920- 12 tipo </a:t>
            </a:r>
            <a:r>
              <a:rPr lang="es-ES_tradnl" dirty="0" err="1" smtClean="0"/>
              <a:t>desberdin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Paul </a:t>
            </a:r>
            <a:r>
              <a:rPr lang="es-ES_tradnl" dirty="0" err="1" smtClean="0"/>
              <a:t>Ekman</a:t>
            </a:r>
            <a:r>
              <a:rPr lang="es-ES_tradnl" dirty="0" smtClean="0"/>
              <a:t>- 15 tipo </a:t>
            </a:r>
            <a:r>
              <a:rPr lang="es-ES_tradnl" dirty="0" err="1" smtClean="0"/>
              <a:t>desberdin</a:t>
            </a:r>
            <a:endParaRPr lang="es-ES_tradnl" dirty="0" smtClean="0"/>
          </a:p>
          <a:p>
            <a:pPr marL="514350" indent="-514350">
              <a:buNone/>
            </a:pPr>
            <a:r>
              <a:rPr lang="es-ES_tradnl" dirty="0" smtClean="0"/>
              <a:t>ARGI DAGO ZAILA DELA SAILKATZEA!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NEUROLGOEK ERE ZAILTASUNAK DITUZTE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Horregatik</a:t>
            </a:r>
            <a:r>
              <a:rPr lang="es-ES_tradnl" dirty="0" smtClean="0"/>
              <a:t>, </a:t>
            </a:r>
            <a:r>
              <a:rPr lang="es-ES_tradnl" dirty="0" err="1" smtClean="0"/>
              <a:t>nahiago</a:t>
            </a:r>
            <a:r>
              <a:rPr lang="es-ES_tradnl" dirty="0" smtClean="0"/>
              <a:t> </a:t>
            </a:r>
            <a:r>
              <a:rPr lang="es-ES_tradnl" dirty="0" err="1" smtClean="0"/>
              <a:t>bilatu</a:t>
            </a:r>
            <a:r>
              <a:rPr lang="es-ES_tradnl" dirty="0" smtClean="0"/>
              <a:t> </a:t>
            </a:r>
            <a:r>
              <a:rPr lang="es-ES_tradnl" dirty="0" err="1" smtClean="0"/>
              <a:t>gure</a:t>
            </a:r>
            <a:r>
              <a:rPr lang="es-ES_tradnl" dirty="0" smtClean="0"/>
              <a:t> </a:t>
            </a:r>
            <a:r>
              <a:rPr lang="es-ES_tradnl" dirty="0" err="1" smtClean="0"/>
              <a:t>emozioaksorrarazten</a:t>
            </a:r>
            <a:r>
              <a:rPr lang="es-ES_tradnl" dirty="0" smtClean="0"/>
              <a:t> </a:t>
            </a:r>
            <a:r>
              <a:rPr lang="es-ES_tradnl" dirty="0" err="1" smtClean="0"/>
              <a:t>dituzten</a:t>
            </a:r>
            <a:r>
              <a:rPr lang="es-ES_tradnl" dirty="0" smtClean="0"/>
              <a:t> </a:t>
            </a:r>
            <a:r>
              <a:rPr lang="es-ES_tradnl" dirty="0" err="1" smtClean="0"/>
              <a:t>sustantzia</a:t>
            </a:r>
            <a:r>
              <a:rPr lang="es-ES_tradnl" dirty="0" smtClean="0"/>
              <a:t> </a:t>
            </a:r>
            <a:r>
              <a:rPr lang="es-ES_tradnl" dirty="0" err="1" smtClean="0"/>
              <a:t>kimikoak</a:t>
            </a:r>
            <a:r>
              <a:rPr lang="es-ES" dirty="0" smtClean="0"/>
              <a:t>:</a:t>
            </a:r>
          </a:p>
          <a:p>
            <a:pPr lvl="1"/>
            <a:r>
              <a:rPr lang="es-ES_tradnl" dirty="0" err="1" smtClean="0"/>
              <a:t>Neurotransmisoreak</a:t>
            </a:r>
            <a:endParaRPr lang="es-ES_tradnl" dirty="0" smtClean="0"/>
          </a:p>
          <a:p>
            <a:pPr lvl="2"/>
            <a:r>
              <a:rPr lang="es-ES_tradnl" dirty="0" err="1" smtClean="0"/>
              <a:t>Acetilcolina</a:t>
            </a:r>
            <a:endParaRPr lang="es-ES_tradnl" dirty="0" smtClean="0"/>
          </a:p>
          <a:p>
            <a:pPr lvl="2"/>
            <a:r>
              <a:rPr lang="es-ES_tradnl" dirty="0" err="1" smtClean="0"/>
              <a:t>Dopamamina</a:t>
            </a:r>
            <a:endParaRPr lang="es-ES_tradnl" dirty="0" smtClean="0"/>
          </a:p>
          <a:p>
            <a:pPr lvl="2"/>
            <a:r>
              <a:rPr lang="es-ES_tradnl" dirty="0" smtClean="0"/>
              <a:t>Serotonina</a:t>
            </a:r>
          </a:p>
          <a:p>
            <a:pPr lvl="2"/>
            <a:r>
              <a:rPr lang="es-ES_tradnl" dirty="0" err="1" smtClean="0"/>
              <a:t>Nozadrenalina</a:t>
            </a:r>
            <a:endParaRPr lang="es-ES_tradnl" dirty="0" smtClean="0"/>
          </a:p>
          <a:p>
            <a:pPr lvl="2"/>
            <a:endParaRPr lang="es-ES_tradnl" dirty="0" smtClean="0"/>
          </a:p>
          <a:p>
            <a:pPr lvl="1"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es-ES_tradnl" dirty="0" err="1" smtClean="0"/>
              <a:t>Baina</a:t>
            </a:r>
            <a:r>
              <a:rPr lang="es-ES_tradnl" dirty="0" smtClean="0"/>
              <a:t> </a:t>
            </a:r>
            <a:r>
              <a:rPr lang="es-ES_tradnl" dirty="0" err="1" smtClean="0"/>
              <a:t>benetan</a:t>
            </a:r>
            <a:r>
              <a:rPr lang="es-ES_tradnl" dirty="0" smtClean="0"/>
              <a:t>, Sistema </a:t>
            </a:r>
            <a:r>
              <a:rPr lang="es-ES_tradnl" dirty="0" err="1" smtClean="0"/>
              <a:t>limbikoaren</a:t>
            </a:r>
            <a:r>
              <a:rPr lang="es-ES_tradnl" dirty="0" smtClean="0"/>
              <a:t> </a:t>
            </a:r>
            <a:r>
              <a:rPr lang="es-ES_tradnl" dirty="0" err="1" smtClean="0"/>
              <a:t>hiru</a:t>
            </a:r>
            <a:r>
              <a:rPr lang="es-ES_tradnl" dirty="0" smtClean="0"/>
              <a:t> </a:t>
            </a:r>
            <a:r>
              <a:rPr lang="es-ES_tradnl" dirty="0" err="1" smtClean="0"/>
              <a:t>oinarriak</a:t>
            </a: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Gure</a:t>
            </a:r>
            <a:r>
              <a:rPr lang="es-ES_tradnl" dirty="0" smtClean="0"/>
              <a:t> </a:t>
            </a:r>
            <a:r>
              <a:rPr lang="es-ES_tradnl" dirty="0" err="1" smtClean="0"/>
              <a:t>egoera</a:t>
            </a:r>
            <a:r>
              <a:rPr lang="es-ES_tradnl" dirty="0" smtClean="0"/>
              <a:t> </a:t>
            </a:r>
            <a:r>
              <a:rPr lang="es-ES_tradnl" dirty="0" err="1" smtClean="0"/>
              <a:t>afektiboen</a:t>
            </a:r>
            <a:r>
              <a:rPr lang="es-ES_tradnl" dirty="0" smtClean="0"/>
              <a:t> eta </a:t>
            </a:r>
            <a:r>
              <a:rPr lang="es-ES_tradnl" dirty="0" err="1" smtClean="0"/>
              <a:t>portaera</a:t>
            </a:r>
            <a:r>
              <a:rPr lang="es-ES_tradnl" dirty="0" smtClean="0"/>
              <a:t> </a:t>
            </a:r>
            <a:r>
              <a:rPr lang="es-ES_tradnl" dirty="0" err="1" smtClean="0"/>
              <a:t>innatoen</a:t>
            </a:r>
            <a:r>
              <a:rPr lang="es-ES_tradnl" dirty="0" smtClean="0"/>
              <a:t> </a:t>
            </a:r>
            <a:r>
              <a:rPr lang="es-ES_tradnl" dirty="0" err="1" smtClean="0"/>
              <a:t>oinarria</a:t>
            </a:r>
            <a:r>
              <a:rPr lang="es-ES_tradnl" dirty="0" smtClean="0"/>
              <a:t>!</a:t>
            </a:r>
          </a:p>
          <a:p>
            <a:r>
              <a:rPr lang="es-ES_tradnl" dirty="0" err="1" smtClean="0"/>
              <a:t>Substantzia</a:t>
            </a:r>
            <a:r>
              <a:rPr lang="es-ES_tradnl" dirty="0" smtClean="0"/>
              <a:t> </a:t>
            </a:r>
            <a:r>
              <a:rPr lang="es-ES_tradnl" dirty="0" err="1" smtClean="0"/>
              <a:t>grisa</a:t>
            </a:r>
            <a:endParaRPr lang="es-ES_tradnl" dirty="0" smtClean="0"/>
          </a:p>
          <a:p>
            <a:r>
              <a:rPr lang="es-ES_tradnl" dirty="0" err="1" smtClean="0"/>
              <a:t>Hipotalamoa</a:t>
            </a:r>
            <a:endParaRPr lang="es-ES_tradnl" dirty="0" smtClean="0"/>
          </a:p>
          <a:p>
            <a:r>
              <a:rPr lang="es-ES_tradnl" dirty="0" err="1" smtClean="0"/>
              <a:t>Amigdala</a:t>
            </a:r>
            <a:r>
              <a:rPr lang="es-ES_tradnl" dirty="0" smtClean="0"/>
              <a:t>- </a:t>
            </a:r>
            <a:r>
              <a:rPr lang="es-ES_tradnl" b="1" dirty="0" err="1" smtClean="0"/>
              <a:t>Emozioak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ikasteko</a:t>
            </a:r>
            <a:r>
              <a:rPr lang="es-ES_tradnl" b="1" dirty="0" smtClean="0"/>
              <a:t> </a:t>
            </a:r>
            <a:r>
              <a:rPr lang="es-ES_tradnl" b="1" dirty="0" err="1" smtClean="0"/>
              <a:t>gai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dira</a:t>
            </a:r>
            <a:r>
              <a:rPr lang="es-ES_tradnl" b="1" dirty="0" smtClean="0"/>
              <a:t>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Geratu</a:t>
            </a:r>
            <a:r>
              <a:rPr lang="es-ES_tradnl" dirty="0" smtClean="0"/>
              <a:t> da </a:t>
            </a:r>
            <a:r>
              <a:rPr lang="es-ES_tradnl" dirty="0" err="1" smtClean="0"/>
              <a:t>argi</a:t>
            </a:r>
            <a:r>
              <a:rPr lang="es-ES_tradnl" dirty="0" smtClean="0"/>
              <a:t> </a:t>
            </a:r>
            <a:r>
              <a:rPr lang="es-ES_tradnl" dirty="0" err="1" smtClean="0"/>
              <a:t>zer</a:t>
            </a:r>
            <a:r>
              <a:rPr lang="es-ES_tradnl" dirty="0" smtClean="0"/>
              <a:t> </a:t>
            </a:r>
            <a:r>
              <a:rPr lang="es-ES_tradnl" dirty="0" err="1" smtClean="0"/>
              <a:t>diren</a:t>
            </a:r>
            <a:r>
              <a:rPr lang="es-ES_tradnl" dirty="0" smtClean="0"/>
              <a:t> </a:t>
            </a:r>
            <a:r>
              <a:rPr lang="es-ES_tradnl" dirty="0" err="1" smtClean="0"/>
              <a:t>sentimendu</a:t>
            </a:r>
            <a:r>
              <a:rPr lang="es-ES_tradnl" dirty="0" smtClean="0"/>
              <a:t> eta </a:t>
            </a:r>
            <a:r>
              <a:rPr lang="es-ES_tradnl" dirty="0" err="1" smtClean="0"/>
              <a:t>emozioak</a:t>
            </a:r>
            <a:r>
              <a:rPr lang="es-ES_tradnl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Pretchen</a:t>
            </a:r>
            <a:r>
              <a:rPr lang="es-ES_tradnl" dirty="0" smtClean="0"/>
              <a:t> </a:t>
            </a:r>
            <a:r>
              <a:rPr lang="es-ES_tradnl" dirty="0" err="1" smtClean="0"/>
              <a:t>metafora</a:t>
            </a:r>
            <a:r>
              <a:rPr lang="es-ES_tradnl" dirty="0" smtClean="0"/>
              <a:t> </a:t>
            </a:r>
            <a:r>
              <a:rPr lang="es-ES_tradnl" dirty="0" err="1" smtClean="0"/>
              <a:t>polita</a:t>
            </a:r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ES_tradnl" dirty="0" err="1" smtClean="0"/>
              <a:t>Spock</a:t>
            </a:r>
            <a:r>
              <a:rPr lang="es-ES_tradnl" dirty="0" smtClean="0"/>
              <a:t> filosofo </a:t>
            </a:r>
            <a:r>
              <a:rPr lang="es-ES_tradnl" dirty="0" err="1" smtClean="0"/>
              <a:t>askoren</a:t>
            </a:r>
            <a:r>
              <a:rPr lang="es-ES_tradnl" dirty="0" smtClean="0"/>
              <a:t> </a:t>
            </a:r>
            <a:r>
              <a:rPr lang="es-ES_tradnl" dirty="0" err="1" smtClean="0"/>
              <a:t>ametsa</a:t>
            </a:r>
            <a:r>
              <a:rPr lang="es-ES_tradnl" dirty="0" smtClean="0"/>
              <a:t>!</a:t>
            </a:r>
          </a:p>
          <a:p>
            <a:endParaRPr lang="es-ES_tradnl" dirty="0" smtClean="0"/>
          </a:p>
          <a:p>
            <a:r>
              <a:rPr lang="es-ES_tradnl" dirty="0" err="1" smtClean="0"/>
              <a:t>Posiblea</a:t>
            </a:r>
            <a:r>
              <a:rPr lang="es-ES_tradnl" dirty="0" smtClean="0"/>
              <a:t> </a:t>
            </a:r>
            <a:r>
              <a:rPr lang="es-ES_tradnl" dirty="0" err="1" smtClean="0"/>
              <a:t>sentimendurik</a:t>
            </a:r>
            <a:r>
              <a:rPr lang="es-ES_tradnl" dirty="0" smtClean="0"/>
              <a:t> </a:t>
            </a:r>
            <a:r>
              <a:rPr lang="es-ES_tradnl" dirty="0" err="1" smtClean="0"/>
              <a:t>gabeko</a:t>
            </a:r>
            <a:r>
              <a:rPr lang="es-ES_tradnl" dirty="0" smtClean="0"/>
              <a:t> </a:t>
            </a:r>
            <a:r>
              <a:rPr lang="es-ES_tradnl" dirty="0" err="1" smtClean="0"/>
              <a:t>pertsonarik</a:t>
            </a:r>
            <a:r>
              <a:rPr lang="es-ES_tradnl" dirty="0" smtClean="0"/>
              <a:t>?</a:t>
            </a:r>
          </a:p>
          <a:p>
            <a:endParaRPr lang="es-ES_tradnl" dirty="0" smtClean="0"/>
          </a:p>
          <a:p>
            <a:r>
              <a:rPr lang="es-ES_tradnl" dirty="0" err="1" smtClean="0"/>
              <a:t>Sentimenduak</a:t>
            </a:r>
            <a:r>
              <a:rPr lang="es-ES_tradnl" dirty="0" smtClean="0"/>
              <a:t> eta </a:t>
            </a:r>
            <a:r>
              <a:rPr lang="es-ES_tradnl" dirty="0" err="1" smtClean="0"/>
              <a:t>arrazoia</a:t>
            </a:r>
            <a:r>
              <a:rPr lang="es-ES_tradnl" dirty="0" smtClean="0"/>
              <a:t> </a:t>
            </a:r>
            <a:r>
              <a:rPr lang="es-ES_tradnl" dirty="0" err="1" smtClean="0"/>
              <a:t>bateragarriak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!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</p:txBody>
      </p:sp>
      <p:pic>
        <p:nvPicPr>
          <p:cNvPr id="1026" name="Picture 2" descr="C:\Users\Gonzalo\Desktop\índi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43900"/>
            <a:ext cx="3848844" cy="2699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BAINA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err="1" smtClean="0"/>
              <a:t>Zer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 </a:t>
            </a:r>
            <a:r>
              <a:rPr lang="es-ES_tradnl" dirty="0" err="1" smtClean="0"/>
              <a:t>sentimenduak</a:t>
            </a:r>
            <a:r>
              <a:rPr lang="es-ES_tradnl" dirty="0" smtClean="0"/>
              <a:t>?</a:t>
            </a:r>
          </a:p>
          <a:p>
            <a:pPr>
              <a:buNone/>
            </a:pPr>
            <a:r>
              <a:rPr lang="es-ES_tradnl" dirty="0" err="1" smtClean="0"/>
              <a:t>Beharrezkoak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?</a:t>
            </a:r>
          </a:p>
          <a:p>
            <a:pPr>
              <a:buNone/>
            </a:pPr>
            <a:r>
              <a:rPr lang="es-ES_tradnl" dirty="0" err="1" smtClean="0"/>
              <a:t>Nondik</a:t>
            </a:r>
            <a:r>
              <a:rPr lang="es-ES_tradnl" dirty="0" smtClean="0"/>
              <a:t> </a:t>
            </a:r>
            <a:r>
              <a:rPr lang="es-ES_tradnl" dirty="0" err="1" smtClean="0"/>
              <a:t>datoz</a:t>
            </a:r>
            <a:r>
              <a:rPr lang="es-ES_tradnl" dirty="0" smtClean="0"/>
              <a:t>?</a:t>
            </a:r>
          </a:p>
          <a:p>
            <a:pPr>
              <a:buNone/>
            </a:pPr>
            <a:r>
              <a:rPr lang="es-ES_tradnl" dirty="0" err="1" smtClean="0"/>
              <a:t>Zer</a:t>
            </a:r>
            <a:r>
              <a:rPr lang="es-ES_tradnl" dirty="0" smtClean="0"/>
              <a:t> </a:t>
            </a:r>
            <a:r>
              <a:rPr lang="es-ES_tradnl" dirty="0" err="1" smtClean="0"/>
              <a:t>egiten</a:t>
            </a:r>
            <a:r>
              <a:rPr lang="es-ES_tradnl" dirty="0" smtClean="0"/>
              <a:t> </a:t>
            </a:r>
            <a:r>
              <a:rPr lang="es-ES_tradnl" dirty="0" err="1" smtClean="0"/>
              <a:t>dute</a:t>
            </a:r>
            <a:r>
              <a:rPr lang="es-ES_tradnl" dirty="0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Etimologia</a:t>
            </a:r>
            <a:r>
              <a:rPr lang="es-ES_tradnl" dirty="0" smtClean="0"/>
              <a:t> </a:t>
            </a:r>
            <a:r>
              <a:rPr lang="es-ES_tradnl" dirty="0" err="1" smtClean="0"/>
              <a:t>pixka</a:t>
            </a:r>
            <a:r>
              <a:rPr lang="es-ES_tradnl" dirty="0" smtClean="0"/>
              <a:t> </a:t>
            </a:r>
            <a:r>
              <a:rPr lang="es-ES_tradnl" dirty="0" err="1" smtClean="0"/>
              <a:t>bat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Greziarrek</a:t>
            </a:r>
            <a:r>
              <a:rPr lang="es-ES_tradnl" dirty="0" smtClean="0"/>
              <a:t> eta </a:t>
            </a:r>
            <a:r>
              <a:rPr lang="es-ES_tradnl" dirty="0" err="1" smtClean="0"/>
              <a:t>Erromatarrek</a:t>
            </a:r>
            <a:r>
              <a:rPr lang="es-ES_tradnl" dirty="0" smtClean="0"/>
              <a:t> </a:t>
            </a:r>
            <a:r>
              <a:rPr lang="es-ES_tradnl" dirty="0" err="1" smtClean="0"/>
              <a:t>bi</a:t>
            </a:r>
            <a:r>
              <a:rPr lang="es-ES_tradnl" dirty="0" smtClean="0"/>
              <a:t> </a:t>
            </a:r>
            <a:r>
              <a:rPr lang="es-ES_tradnl" dirty="0" err="1" smtClean="0"/>
              <a:t>hitz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Pathos – </a:t>
            </a:r>
            <a:r>
              <a:rPr lang="es-ES_tradnl" dirty="0" err="1" smtClean="0"/>
              <a:t>pasion</a:t>
            </a:r>
            <a:r>
              <a:rPr lang="es-ES_tradnl" dirty="0" smtClean="0"/>
              <a:t>, </a:t>
            </a:r>
            <a:r>
              <a:rPr lang="es-ES_tradnl" dirty="0" err="1" smtClean="0"/>
              <a:t>zentzu</a:t>
            </a:r>
            <a:r>
              <a:rPr lang="es-ES_tradnl" dirty="0" smtClean="0"/>
              <a:t> </a:t>
            </a:r>
            <a:r>
              <a:rPr lang="es-ES_tradnl" dirty="0" err="1" smtClean="0"/>
              <a:t>positiboan</a:t>
            </a:r>
            <a:r>
              <a:rPr lang="es-ES_tradnl" dirty="0" smtClean="0"/>
              <a:t> </a:t>
            </a:r>
            <a:r>
              <a:rPr lang="es-ES_tradnl" dirty="0" err="1" smtClean="0"/>
              <a:t>ulertuta</a:t>
            </a:r>
            <a:endParaRPr lang="es-ES_tradnl" dirty="0" smtClean="0"/>
          </a:p>
          <a:p>
            <a:pPr lvl="1"/>
            <a:r>
              <a:rPr lang="es-ES_tradnl" dirty="0" err="1" smtClean="0"/>
              <a:t>Pashio</a:t>
            </a:r>
            <a:r>
              <a:rPr lang="es-ES_tradnl" dirty="0" smtClean="0"/>
              <a:t> – dolor, </a:t>
            </a:r>
            <a:r>
              <a:rPr lang="es-ES_tradnl" dirty="0" err="1" smtClean="0"/>
              <a:t>zentzu</a:t>
            </a:r>
            <a:r>
              <a:rPr lang="es-ES_tradnl" dirty="0" smtClean="0"/>
              <a:t> </a:t>
            </a:r>
            <a:r>
              <a:rPr lang="es-ES_tradnl" dirty="0" err="1" smtClean="0"/>
              <a:t>negatiboan</a:t>
            </a:r>
            <a:r>
              <a:rPr lang="es-ES_tradnl" dirty="0" smtClean="0"/>
              <a:t> </a:t>
            </a:r>
            <a:r>
              <a:rPr lang="es-ES_tradnl" dirty="0" err="1" smtClean="0"/>
              <a:t>ulertuta</a:t>
            </a:r>
            <a:endParaRPr lang="es-ES" dirty="0" smtClean="0"/>
          </a:p>
          <a:p>
            <a:r>
              <a:rPr lang="es-ES_tradnl" dirty="0" err="1" smtClean="0"/>
              <a:t>Emozio</a:t>
            </a:r>
            <a:r>
              <a:rPr lang="es-ES_tradnl" dirty="0" smtClean="0"/>
              <a:t> </a:t>
            </a:r>
            <a:r>
              <a:rPr lang="es-ES_tradnl" dirty="0" err="1" smtClean="0"/>
              <a:t>hitza</a:t>
            </a:r>
            <a:r>
              <a:rPr lang="es-ES_tradnl" dirty="0" smtClean="0"/>
              <a:t>- </a:t>
            </a:r>
            <a:r>
              <a:rPr lang="es-ES_tradnl" dirty="0" err="1" smtClean="0"/>
              <a:t>latinezko</a:t>
            </a:r>
            <a:r>
              <a:rPr lang="es-ES_tradnl" dirty="0" smtClean="0"/>
              <a:t> </a:t>
            </a:r>
            <a:r>
              <a:rPr lang="es-ES_tradnl" dirty="0" err="1" smtClean="0"/>
              <a:t>movere</a:t>
            </a:r>
            <a:r>
              <a:rPr lang="es-ES_tradnl" dirty="0" smtClean="0"/>
              <a:t> </a:t>
            </a:r>
            <a:r>
              <a:rPr lang="es-ES_tradnl" dirty="0" err="1" smtClean="0"/>
              <a:t>hitzetik</a:t>
            </a:r>
            <a:endParaRPr lang="es-ES_tradnl" dirty="0" smtClean="0"/>
          </a:p>
          <a:p>
            <a:pPr lvl="1"/>
            <a:r>
              <a:rPr lang="es-ES_tradnl" dirty="0" err="1" smtClean="0"/>
              <a:t>Movere</a:t>
            </a:r>
            <a:r>
              <a:rPr lang="es-ES_tradnl" dirty="0" smtClean="0"/>
              <a:t> – </a:t>
            </a:r>
            <a:r>
              <a:rPr lang="es-ES_tradnl" dirty="0" err="1" smtClean="0"/>
              <a:t>mugitu</a:t>
            </a: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dirty="0" err="1" smtClean="0"/>
              <a:t>Gazteleraz</a:t>
            </a:r>
            <a:r>
              <a:rPr lang="es-ES_tradnl" dirty="0" smtClean="0"/>
              <a:t> eta </a:t>
            </a:r>
            <a:r>
              <a:rPr lang="es-ES_tradnl" dirty="0" err="1" smtClean="0"/>
              <a:t>ingeleraz</a:t>
            </a:r>
            <a:r>
              <a:rPr lang="es-ES_tradnl" dirty="0" smtClean="0"/>
              <a:t> </a:t>
            </a:r>
            <a:r>
              <a:rPr lang="es-ES_tradnl" dirty="0" err="1" smtClean="0"/>
              <a:t>desberdindu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Sentimiento</a:t>
            </a:r>
          </a:p>
          <a:p>
            <a:pPr lvl="1"/>
            <a:r>
              <a:rPr lang="es-ES_tradnl" dirty="0" err="1" smtClean="0"/>
              <a:t>Sensacion</a:t>
            </a:r>
            <a:endParaRPr lang="es-ES_tradnl" dirty="0" smtClean="0"/>
          </a:p>
          <a:p>
            <a:pPr lvl="1"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Sentimenduak</a:t>
            </a:r>
            <a:r>
              <a:rPr lang="es-ES_tradnl" dirty="0" smtClean="0"/>
              <a:t> </a:t>
            </a:r>
            <a:r>
              <a:rPr lang="es-ES_tradnl" dirty="0" err="1" smtClean="0"/>
              <a:t>beharrezkoak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Autoreak</a:t>
            </a:r>
            <a:r>
              <a:rPr lang="es-ES_tradnl" dirty="0" smtClean="0"/>
              <a:t> </a:t>
            </a:r>
            <a:r>
              <a:rPr lang="es-ES_tradnl" dirty="0" err="1" smtClean="0"/>
              <a:t>horrela</a:t>
            </a:r>
            <a:r>
              <a:rPr lang="es-ES_tradnl" dirty="0" smtClean="0"/>
              <a:t> </a:t>
            </a:r>
            <a:r>
              <a:rPr lang="es-ES_tradnl" dirty="0" err="1" smtClean="0"/>
              <a:t>deskribatu</a:t>
            </a:r>
            <a:r>
              <a:rPr lang="es-ES_tradnl" dirty="0" smtClean="0"/>
              <a:t>: </a:t>
            </a:r>
            <a:r>
              <a:rPr lang="es-ES_tradnl" dirty="0" err="1" smtClean="0"/>
              <a:t>kitzikapen</a:t>
            </a:r>
            <a:r>
              <a:rPr lang="es-ES_tradnl" dirty="0" smtClean="0"/>
              <a:t> </a:t>
            </a:r>
            <a:r>
              <a:rPr lang="es-ES_tradnl" dirty="0" err="1" smtClean="0"/>
              <a:t>korporal</a:t>
            </a:r>
            <a:r>
              <a:rPr lang="es-ES_tradnl" dirty="0" smtClean="0"/>
              <a:t> oso </a:t>
            </a:r>
            <a:r>
              <a:rPr lang="es-ES_tradnl" dirty="0" err="1" smtClean="0"/>
              <a:t>erabilgarriak</a:t>
            </a:r>
            <a:r>
              <a:rPr lang="es-ES_tradnl" dirty="0" smtClean="0"/>
              <a:t>. </a:t>
            </a:r>
            <a:r>
              <a:rPr lang="es-ES_tradnl" dirty="0" err="1" smtClean="0"/>
              <a:t>Zer</a:t>
            </a:r>
            <a:r>
              <a:rPr lang="es-ES_tradnl" dirty="0" smtClean="0"/>
              <a:t> </a:t>
            </a:r>
            <a:r>
              <a:rPr lang="es-ES_tradnl" dirty="0" err="1" smtClean="0"/>
              <a:t>ba</a:t>
            </a:r>
            <a:r>
              <a:rPr lang="es-ES_tradnl" dirty="0" smtClean="0"/>
              <a:t>?</a:t>
            </a:r>
          </a:p>
          <a:p>
            <a:r>
              <a:rPr lang="es-ES_tradnl" dirty="0" err="1" smtClean="0"/>
              <a:t>Beharrezkoak</a:t>
            </a:r>
            <a:r>
              <a:rPr lang="es-ES_tradnl" dirty="0" smtClean="0"/>
              <a:t>, </a:t>
            </a:r>
            <a:r>
              <a:rPr lang="es-ES_tradnl" dirty="0" err="1" smtClean="0"/>
              <a:t>zertarako</a:t>
            </a:r>
            <a:r>
              <a:rPr lang="es-ES_tradnl" dirty="0" smtClean="0"/>
              <a:t> </a:t>
            </a:r>
            <a:r>
              <a:rPr lang="es-ES_tradnl" dirty="0" err="1" smtClean="0"/>
              <a:t>balio</a:t>
            </a:r>
            <a:r>
              <a:rPr lang="es-ES_tradnl" dirty="0" smtClean="0"/>
              <a:t> du </a:t>
            </a:r>
            <a:r>
              <a:rPr lang="es-ES_tradnl" dirty="0" err="1" smtClean="0"/>
              <a:t>ba</a:t>
            </a:r>
            <a:r>
              <a:rPr lang="es-ES_tradnl" dirty="0" smtClean="0"/>
              <a:t> </a:t>
            </a:r>
            <a:r>
              <a:rPr lang="es-ES_tradnl" dirty="0" err="1" smtClean="0"/>
              <a:t>beldurra</a:t>
            </a:r>
            <a:r>
              <a:rPr lang="es-ES_tradnl" dirty="0" smtClean="0"/>
              <a:t>?</a:t>
            </a:r>
          </a:p>
          <a:p>
            <a:r>
              <a:rPr lang="es-ES_tradnl" dirty="0" err="1" smtClean="0"/>
              <a:t>Dinamikoak</a:t>
            </a:r>
            <a:r>
              <a:rPr lang="es-ES_tradnl" dirty="0" smtClean="0"/>
              <a:t> </a:t>
            </a:r>
            <a:r>
              <a:rPr lang="es-ES_tradnl" dirty="0" err="1" smtClean="0"/>
              <a:t>direla</a:t>
            </a:r>
            <a:r>
              <a:rPr lang="es-ES_tradnl" dirty="0" smtClean="0"/>
              <a:t> </a:t>
            </a:r>
            <a:r>
              <a:rPr lang="es-ES_tradnl" dirty="0" err="1" smtClean="0"/>
              <a:t>esan</a:t>
            </a:r>
            <a:r>
              <a:rPr lang="es-ES_tradnl" dirty="0" smtClean="0"/>
              <a:t> </a:t>
            </a:r>
            <a:r>
              <a:rPr lang="es-ES_tradnl" dirty="0" err="1" smtClean="0"/>
              <a:t>genezake</a:t>
            </a:r>
            <a:r>
              <a:rPr lang="es-ES_tradnl" dirty="0" smtClean="0"/>
              <a:t>, </a:t>
            </a:r>
            <a:r>
              <a:rPr lang="es-ES_tradnl" dirty="0" err="1" smtClean="0"/>
              <a:t>beti</a:t>
            </a:r>
            <a:r>
              <a:rPr lang="es-ES_tradnl" dirty="0" smtClean="0"/>
              <a:t> </a:t>
            </a:r>
            <a:r>
              <a:rPr lang="es-ES_tradnl" dirty="0" err="1" smtClean="0"/>
              <a:t>bi</a:t>
            </a:r>
            <a:r>
              <a:rPr lang="es-ES_tradnl" dirty="0" smtClean="0"/>
              <a:t> </a:t>
            </a:r>
            <a:r>
              <a:rPr lang="es-ES_tradnl" dirty="0" err="1" smtClean="0"/>
              <a:t>helburu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Edo </a:t>
            </a:r>
            <a:r>
              <a:rPr lang="es-ES_tradnl" dirty="0" err="1" smtClean="0"/>
              <a:t>zerbait</a:t>
            </a:r>
            <a:r>
              <a:rPr lang="es-ES_tradnl" dirty="0" smtClean="0"/>
              <a:t> </a:t>
            </a:r>
            <a:r>
              <a:rPr lang="es-ES_tradnl" dirty="0" err="1" smtClean="0"/>
              <a:t>lortu</a:t>
            </a:r>
            <a:endParaRPr lang="es-ES_tradnl" dirty="0" smtClean="0"/>
          </a:p>
          <a:p>
            <a:pPr lvl="1"/>
            <a:r>
              <a:rPr lang="es-ES_tradnl" dirty="0" smtClean="0"/>
              <a:t>Edo </a:t>
            </a:r>
            <a:r>
              <a:rPr lang="es-ES_tradnl" dirty="0" err="1" smtClean="0"/>
              <a:t>zerbait</a:t>
            </a:r>
            <a:r>
              <a:rPr lang="es-ES_tradnl" dirty="0" smtClean="0"/>
              <a:t> </a:t>
            </a:r>
            <a:r>
              <a:rPr lang="es-ES_tradnl" dirty="0" err="1" smtClean="0"/>
              <a:t>saihestu</a:t>
            </a:r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Historian </a:t>
            </a:r>
            <a:r>
              <a:rPr lang="es-ES_tradnl" dirty="0" err="1" smtClean="0"/>
              <a:t>zehar</a:t>
            </a:r>
            <a:r>
              <a:rPr lang="es-ES_tradnl" dirty="0" smtClean="0"/>
              <a:t> </a:t>
            </a:r>
            <a:r>
              <a:rPr lang="es-ES_tradnl" dirty="0" err="1" smtClean="0"/>
              <a:t>gure</a:t>
            </a:r>
            <a:r>
              <a:rPr lang="es-ES_tradnl" dirty="0" smtClean="0"/>
              <a:t> </a:t>
            </a:r>
            <a:r>
              <a:rPr lang="es-ES_tradnl" dirty="0" err="1" smtClean="0"/>
              <a:t>kontrolpetik</a:t>
            </a:r>
            <a:r>
              <a:rPr lang="es-ES_tradnl" dirty="0" smtClean="0"/>
              <a:t> </a:t>
            </a:r>
            <a:r>
              <a:rPr lang="es-ES_tradnl" dirty="0" err="1" smtClean="0"/>
              <a:t>dagoen</a:t>
            </a:r>
            <a:r>
              <a:rPr lang="es-ES_tradnl" dirty="0" smtClean="0"/>
              <a:t> </a:t>
            </a:r>
            <a:r>
              <a:rPr lang="es-ES_tradnl" dirty="0" err="1" smtClean="0"/>
              <a:t>zerbait</a:t>
            </a:r>
            <a:r>
              <a:rPr lang="es-ES_tradnl" dirty="0" smtClean="0"/>
              <a:t> </a:t>
            </a:r>
            <a:r>
              <a:rPr lang="es-ES_tradnl" dirty="0" err="1" smtClean="0"/>
              <a:t>bezala</a:t>
            </a:r>
            <a:r>
              <a:rPr lang="es-ES_tradnl" dirty="0" smtClean="0"/>
              <a:t> </a:t>
            </a:r>
            <a:r>
              <a:rPr lang="es-ES_tradnl" dirty="0" err="1" smtClean="0"/>
              <a:t>ulertarazi</a:t>
            </a:r>
            <a:r>
              <a:rPr lang="es-ES_tradnl" dirty="0" smtClean="0"/>
              <a:t> </a:t>
            </a:r>
            <a:r>
              <a:rPr lang="es-ES_tradnl" dirty="0" err="1" smtClean="0"/>
              <a:t>egin</a:t>
            </a:r>
            <a:r>
              <a:rPr lang="es-ES_tradnl" dirty="0" smtClean="0"/>
              <a:t> </a:t>
            </a:r>
            <a:r>
              <a:rPr lang="es-ES_tradnl" dirty="0" err="1" smtClean="0"/>
              <a:t>digute</a:t>
            </a:r>
            <a:r>
              <a:rPr lang="es-ES_tradnl" dirty="0" smtClean="0"/>
              <a:t>, </a:t>
            </a:r>
            <a:r>
              <a:rPr lang="es-ES_tradnl" dirty="0" err="1" smtClean="0"/>
              <a:t>baina</a:t>
            </a:r>
            <a:r>
              <a:rPr lang="es-ES_tradnl" dirty="0" smtClean="0"/>
              <a:t> hala </a:t>
            </a:r>
            <a:r>
              <a:rPr lang="es-ES_tradnl" dirty="0" err="1" smtClean="0"/>
              <a:t>ote</a:t>
            </a:r>
            <a:r>
              <a:rPr lang="es-ES_tradnl" dirty="0" smtClean="0"/>
              <a:t>? </a:t>
            </a:r>
            <a:r>
              <a:rPr lang="es-ES_tradnl" dirty="0" err="1" smtClean="0"/>
              <a:t>Kontrolatu</a:t>
            </a:r>
            <a:r>
              <a:rPr lang="es-ES_tradnl" dirty="0" smtClean="0"/>
              <a:t> </a:t>
            </a:r>
            <a:r>
              <a:rPr lang="es-ES_tradnl" dirty="0" err="1" smtClean="0"/>
              <a:t>ahal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?</a:t>
            </a:r>
          </a:p>
          <a:p>
            <a:endParaRPr lang="es-ES_tradnl" dirty="0" smtClean="0"/>
          </a:p>
          <a:p>
            <a:r>
              <a:rPr lang="es-ES_tradnl" dirty="0" err="1" smtClean="0"/>
              <a:t>Gure</a:t>
            </a:r>
            <a:r>
              <a:rPr lang="es-ES_tradnl" dirty="0" smtClean="0"/>
              <a:t> </a:t>
            </a:r>
            <a:r>
              <a:rPr lang="es-ES_tradnl" dirty="0" err="1" smtClean="0"/>
              <a:t>alderdi</a:t>
            </a:r>
            <a:r>
              <a:rPr lang="es-ES_tradnl" dirty="0" smtClean="0"/>
              <a:t> </a:t>
            </a:r>
            <a:r>
              <a:rPr lang="es-ES_tradnl" dirty="0" err="1" smtClean="0"/>
              <a:t>negatibo</a:t>
            </a:r>
            <a:r>
              <a:rPr lang="es-ES_tradnl" dirty="0" smtClean="0"/>
              <a:t> </a:t>
            </a:r>
            <a:r>
              <a:rPr lang="es-ES_tradnl" dirty="0" err="1" smtClean="0"/>
              <a:t>bat</a:t>
            </a:r>
            <a:r>
              <a:rPr lang="es-ES_tradnl" dirty="0" smtClean="0"/>
              <a:t> </a:t>
            </a:r>
            <a:r>
              <a:rPr lang="es-ES_tradnl" dirty="0" err="1" smtClean="0"/>
              <a:t>bezala</a:t>
            </a:r>
            <a:r>
              <a:rPr lang="es-ES_tradnl" dirty="0" smtClean="0"/>
              <a:t> </a:t>
            </a:r>
            <a:r>
              <a:rPr lang="es-ES_tradnl" dirty="0" err="1" smtClean="0"/>
              <a:t>ulertu</a:t>
            </a:r>
            <a:r>
              <a:rPr lang="es-ES_tradnl" dirty="0" smtClean="0"/>
              <a:t> izan da </a:t>
            </a:r>
            <a:r>
              <a:rPr lang="es-ES_tradnl" dirty="0" err="1" smtClean="0"/>
              <a:t>tradizio</a:t>
            </a:r>
            <a:r>
              <a:rPr lang="es-ES_tradnl" dirty="0" smtClean="0"/>
              <a:t> </a:t>
            </a:r>
            <a:r>
              <a:rPr lang="es-ES_tradnl" dirty="0" err="1" smtClean="0"/>
              <a:t>arrazionalistan</a:t>
            </a:r>
            <a:r>
              <a:rPr lang="es-ES_tradnl" dirty="0" smtClean="0"/>
              <a:t>, </a:t>
            </a:r>
            <a:r>
              <a:rPr lang="es-ES_tradnl" dirty="0" err="1" smtClean="0"/>
              <a:t>baina</a:t>
            </a:r>
            <a:r>
              <a:rPr lang="es-ES_tradnl" dirty="0" smtClean="0"/>
              <a:t> </a:t>
            </a:r>
            <a:r>
              <a:rPr lang="es-ES_tradnl" dirty="0" err="1" smtClean="0"/>
              <a:t>azken</a:t>
            </a:r>
            <a:r>
              <a:rPr lang="es-ES_tradnl" dirty="0" smtClean="0"/>
              <a:t> </a:t>
            </a:r>
            <a:r>
              <a:rPr lang="es-ES_tradnl" dirty="0" err="1" smtClean="0"/>
              <a:t>finean</a:t>
            </a:r>
            <a:r>
              <a:rPr lang="es-ES_tradnl" dirty="0" smtClean="0"/>
              <a:t> </a:t>
            </a:r>
            <a:r>
              <a:rPr lang="es-ES_tradnl" dirty="0" err="1" smtClean="0"/>
              <a:t>ez</a:t>
            </a:r>
            <a:r>
              <a:rPr lang="es-ES_tradnl" dirty="0" smtClean="0"/>
              <a:t> da </a:t>
            </a:r>
            <a:r>
              <a:rPr lang="es-ES_tradnl" dirty="0" err="1" smtClean="0"/>
              <a:t>iristen</a:t>
            </a:r>
            <a:r>
              <a:rPr lang="es-ES_tradnl" dirty="0" smtClean="0"/>
              <a:t> </a:t>
            </a:r>
            <a:r>
              <a:rPr lang="es-ES_tradnl" dirty="0" err="1" smtClean="0"/>
              <a:t>puntu</a:t>
            </a:r>
            <a:r>
              <a:rPr lang="es-ES_tradnl" dirty="0" smtClean="0"/>
              <a:t> </a:t>
            </a:r>
            <a:r>
              <a:rPr lang="es-ES_tradnl" dirty="0" err="1" smtClean="0"/>
              <a:t>bat</a:t>
            </a:r>
            <a:r>
              <a:rPr lang="es-ES_tradnl" dirty="0" smtClean="0"/>
              <a:t> non </a:t>
            </a:r>
            <a:r>
              <a:rPr lang="es-ES_tradnl" dirty="0" err="1" smtClean="0"/>
              <a:t>gu</a:t>
            </a:r>
            <a:r>
              <a:rPr lang="es-ES_tradnl" dirty="0" smtClean="0"/>
              <a:t>, </a:t>
            </a:r>
            <a:r>
              <a:rPr lang="es-ES_tradnl" dirty="0" err="1" smtClean="0"/>
              <a:t>gure</a:t>
            </a:r>
            <a:r>
              <a:rPr lang="es-ES_tradnl" dirty="0" smtClean="0"/>
              <a:t> </a:t>
            </a:r>
            <a:r>
              <a:rPr lang="es-ES_tradnl" dirty="0" err="1" smtClean="0"/>
              <a:t>sentimenduak</a:t>
            </a:r>
            <a:r>
              <a:rPr lang="es-ES_tradnl" dirty="0" smtClean="0"/>
              <a:t> </a:t>
            </a:r>
            <a:r>
              <a:rPr lang="es-ES_tradnl" dirty="0" err="1" smtClean="0"/>
              <a:t>garen</a:t>
            </a:r>
            <a:r>
              <a:rPr lang="es-ES_tradnl" dirty="0" smtClean="0"/>
              <a:t>? </a:t>
            </a:r>
            <a:r>
              <a:rPr lang="es-ES_tradnl" dirty="0" err="1" smtClean="0"/>
              <a:t>Descartesi</a:t>
            </a:r>
            <a:r>
              <a:rPr lang="es-ES_tradnl" dirty="0" smtClean="0"/>
              <a:t> </a:t>
            </a:r>
            <a:r>
              <a:rPr lang="es-ES_tradnl" dirty="0" err="1" smtClean="0"/>
              <a:t>kritika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Baina</a:t>
            </a:r>
            <a:r>
              <a:rPr lang="es-ES_tradnl" dirty="0" smtClean="0"/>
              <a:t> </a:t>
            </a:r>
            <a:r>
              <a:rPr lang="es-ES_tradnl" dirty="0" err="1" smtClean="0"/>
              <a:t>zer</a:t>
            </a:r>
            <a:r>
              <a:rPr lang="es-ES_tradnl" dirty="0" smtClean="0"/>
              <a:t> </a:t>
            </a:r>
            <a:r>
              <a:rPr lang="es-ES_tradnl" dirty="0" err="1" smtClean="0"/>
              <a:t>arraio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 </a:t>
            </a:r>
            <a:r>
              <a:rPr lang="es-ES_tradnl" dirty="0" err="1" smtClean="0"/>
              <a:t>sentimenduak</a:t>
            </a:r>
            <a:r>
              <a:rPr lang="es-ES_tradnl" dirty="0" smtClean="0"/>
              <a:t>? </a:t>
            </a:r>
            <a:r>
              <a:rPr lang="es-ES_tradnl" dirty="0" err="1" smtClean="0"/>
              <a:t>Emozioen</a:t>
            </a:r>
            <a:r>
              <a:rPr lang="es-ES_tradnl" dirty="0" smtClean="0"/>
              <a:t> </a:t>
            </a:r>
            <a:r>
              <a:rPr lang="es-ES_tradnl" dirty="0" err="1" smtClean="0"/>
              <a:t>berdina</a:t>
            </a:r>
            <a:r>
              <a:rPr lang="es-ES_tradnl" dirty="0" smtClean="0"/>
              <a:t> </a:t>
            </a:r>
            <a:r>
              <a:rPr lang="es-ES_tradnl" dirty="0" err="1" smtClean="0"/>
              <a:t>dira</a:t>
            </a:r>
            <a:r>
              <a:rPr lang="es-ES_tradnl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err="1" smtClean="0"/>
              <a:t>Filosofiarentzat</a:t>
            </a:r>
            <a:r>
              <a:rPr lang="es-ES_tradnl" dirty="0" smtClean="0"/>
              <a:t> </a:t>
            </a:r>
            <a:r>
              <a:rPr lang="es-ES_tradnl" dirty="0" err="1" smtClean="0"/>
              <a:t>gai</a:t>
            </a:r>
            <a:r>
              <a:rPr lang="es-ES_tradnl" dirty="0" smtClean="0"/>
              <a:t> </a:t>
            </a:r>
            <a:r>
              <a:rPr lang="es-ES_tradnl" dirty="0" err="1" smtClean="0"/>
              <a:t>zaila</a:t>
            </a:r>
            <a:r>
              <a:rPr lang="es-ES_tradnl" dirty="0" smtClean="0"/>
              <a:t> izan da eta </a:t>
            </a:r>
            <a:r>
              <a:rPr lang="es-ES_tradnl" dirty="0" err="1" smtClean="0"/>
              <a:t>gutxi</a:t>
            </a:r>
            <a:r>
              <a:rPr lang="es-ES_tradnl" dirty="0" smtClean="0"/>
              <a:t> </a:t>
            </a:r>
            <a:r>
              <a:rPr lang="es-ES_tradnl" dirty="0" err="1" smtClean="0"/>
              <a:t>landua</a:t>
            </a:r>
            <a:endParaRPr lang="es-ES_tradnl" dirty="0" smtClean="0"/>
          </a:p>
          <a:p>
            <a:r>
              <a:rPr lang="es-ES_tradnl" dirty="0" err="1" smtClean="0"/>
              <a:t>Horregatik</a:t>
            </a:r>
            <a:r>
              <a:rPr lang="es-ES_tradnl" dirty="0" smtClean="0"/>
              <a:t> </a:t>
            </a:r>
            <a:r>
              <a:rPr lang="es-ES_tradnl" dirty="0" err="1" smtClean="0"/>
              <a:t>neurozientziak</a:t>
            </a:r>
            <a:r>
              <a:rPr lang="es-ES_tradnl" dirty="0" smtClean="0"/>
              <a:t> </a:t>
            </a:r>
            <a:r>
              <a:rPr lang="es-ES_tradnl" dirty="0" err="1" smtClean="0"/>
              <a:t>indarra</a:t>
            </a:r>
            <a:r>
              <a:rPr lang="es-ES_tradnl" dirty="0" smtClean="0"/>
              <a:t> </a:t>
            </a:r>
            <a:r>
              <a:rPr lang="es-ES_tradnl" dirty="0" err="1" smtClean="0"/>
              <a:t>hartu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EMOZIOAK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</a:t>
            </a:r>
            <a:r>
              <a:rPr lang="es-ES_tradnl" dirty="0" err="1" smtClean="0"/>
              <a:t>Erreakzio</a:t>
            </a:r>
            <a:r>
              <a:rPr lang="es-ES_tradnl" dirty="0" smtClean="0"/>
              <a:t> </a:t>
            </a:r>
            <a:r>
              <a:rPr lang="es-ES_tradnl" dirty="0" err="1" smtClean="0"/>
              <a:t>kimiko</a:t>
            </a:r>
            <a:r>
              <a:rPr lang="es-ES_tradnl" dirty="0" smtClean="0"/>
              <a:t> eta </a:t>
            </a:r>
            <a:r>
              <a:rPr lang="es-ES_tradnl" dirty="0" err="1" smtClean="0"/>
              <a:t>neuronalen</a:t>
            </a:r>
            <a:r>
              <a:rPr lang="es-ES_tradnl" dirty="0" smtClean="0"/>
              <a:t> </a:t>
            </a:r>
            <a:r>
              <a:rPr lang="es-ES_tradnl" dirty="0" err="1" smtClean="0"/>
              <a:t>elkarrekintza</a:t>
            </a:r>
            <a:r>
              <a:rPr lang="es-ES_tradnl" dirty="0" smtClean="0"/>
              <a:t> </a:t>
            </a:r>
            <a:r>
              <a:rPr lang="es-ES_tradnl" dirty="0" err="1" smtClean="0"/>
              <a:t>konplexua</a:t>
            </a:r>
            <a:endParaRPr lang="es-ES" dirty="0" smtClean="0"/>
          </a:p>
          <a:p>
            <a:r>
              <a:rPr lang="es-ES_tradnl" dirty="0" err="1" smtClean="0"/>
              <a:t>Fenomeno</a:t>
            </a:r>
            <a:r>
              <a:rPr lang="es-ES_tradnl" dirty="0" smtClean="0"/>
              <a:t> </a:t>
            </a:r>
            <a:r>
              <a:rPr lang="es-ES_tradnl" dirty="0" err="1" smtClean="0"/>
              <a:t>nahiko</a:t>
            </a:r>
            <a:r>
              <a:rPr lang="es-ES_tradnl" dirty="0" smtClean="0"/>
              <a:t> </a:t>
            </a:r>
            <a:r>
              <a:rPr lang="es-ES_tradnl" dirty="0" err="1" smtClean="0"/>
              <a:t>estereotipatu</a:t>
            </a:r>
            <a:r>
              <a:rPr lang="es-ES_tradnl" dirty="0" smtClean="0"/>
              <a:t> eta </a:t>
            </a:r>
            <a:r>
              <a:rPr lang="es-ES_tradnl" dirty="0" err="1" smtClean="0"/>
              <a:t>automatikoak</a:t>
            </a:r>
            <a:endParaRPr lang="es-ES_tradnl" dirty="0" smtClean="0"/>
          </a:p>
          <a:p>
            <a:r>
              <a:rPr lang="es-ES_tradnl" dirty="0" err="1" smtClean="0"/>
              <a:t>Antzekoak</a:t>
            </a:r>
            <a:r>
              <a:rPr lang="es-ES_tradnl" dirty="0" smtClean="0"/>
              <a:t> </a:t>
            </a:r>
            <a:r>
              <a:rPr lang="es-ES_tradnl" dirty="0" err="1" smtClean="0"/>
              <a:t>gizaki</a:t>
            </a:r>
            <a:r>
              <a:rPr lang="es-ES_tradnl" dirty="0" smtClean="0"/>
              <a:t> eta </a:t>
            </a:r>
            <a:r>
              <a:rPr lang="es-ES_tradnl" dirty="0" err="1" smtClean="0"/>
              <a:t>animalietan</a:t>
            </a:r>
            <a:endParaRPr lang="es-ES_tradnl" dirty="0" smtClean="0"/>
          </a:p>
          <a:p>
            <a:r>
              <a:rPr lang="es-ES_tradnl" dirty="0" err="1" smtClean="0"/>
              <a:t>Adb</a:t>
            </a:r>
            <a:r>
              <a:rPr lang="es-ES_tradnl" dirty="0" smtClean="0"/>
              <a:t>: </a:t>
            </a:r>
            <a:r>
              <a:rPr lang="es-ES_tradnl" dirty="0" err="1" smtClean="0"/>
              <a:t>Beldurra</a:t>
            </a:r>
            <a:r>
              <a:rPr lang="es-ES_tradnl" dirty="0" smtClean="0"/>
              <a:t>, euforia…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SENTIMENDUAK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err="1" smtClean="0"/>
              <a:t>Emozioak</a:t>
            </a:r>
            <a:r>
              <a:rPr lang="es-ES_tradnl" dirty="0" smtClean="0"/>
              <a:t> </a:t>
            </a:r>
            <a:r>
              <a:rPr lang="es-ES_tradnl" dirty="0" err="1" smtClean="0"/>
              <a:t>baino</a:t>
            </a:r>
            <a:r>
              <a:rPr lang="es-ES_tradnl" dirty="0" smtClean="0"/>
              <a:t> </a:t>
            </a:r>
            <a:r>
              <a:rPr lang="es-ES_tradnl" dirty="0" err="1" smtClean="0"/>
              <a:t>konplexuagoak</a:t>
            </a:r>
            <a:endParaRPr lang="es-ES_tradnl" dirty="0" smtClean="0"/>
          </a:p>
          <a:p>
            <a:r>
              <a:rPr lang="es-ES_tradnl" dirty="0" err="1" smtClean="0"/>
              <a:t>Kontzientziak</a:t>
            </a:r>
            <a:r>
              <a:rPr lang="es-ES_tradnl" dirty="0" smtClean="0"/>
              <a:t> parte </a:t>
            </a:r>
            <a:r>
              <a:rPr lang="es-ES_tradnl" dirty="0" err="1" smtClean="0"/>
              <a:t>hartzen</a:t>
            </a:r>
            <a:r>
              <a:rPr lang="es-ES_tradnl" dirty="0" smtClean="0"/>
              <a:t> du</a:t>
            </a:r>
          </a:p>
          <a:p>
            <a:r>
              <a:rPr lang="es-ES_tradnl" dirty="0" err="1" smtClean="0"/>
              <a:t>Gutxi</a:t>
            </a:r>
            <a:r>
              <a:rPr lang="es-ES_tradnl" dirty="0" smtClean="0"/>
              <a:t> </a:t>
            </a:r>
            <a:r>
              <a:rPr lang="es-ES_tradnl" dirty="0" err="1" smtClean="0"/>
              <a:t>gora</a:t>
            </a:r>
            <a:r>
              <a:rPr lang="es-ES_tradnl" dirty="0" smtClean="0"/>
              <a:t> </a:t>
            </a:r>
            <a:r>
              <a:rPr lang="es-ES_tradnl" dirty="0" err="1" smtClean="0"/>
              <a:t>behera</a:t>
            </a:r>
            <a:r>
              <a:rPr lang="es-ES_tradnl" dirty="0" smtClean="0"/>
              <a:t>, </a:t>
            </a:r>
            <a:r>
              <a:rPr lang="es-ES_tradnl" dirty="0" err="1" smtClean="0"/>
              <a:t>emozioen</a:t>
            </a:r>
            <a:r>
              <a:rPr lang="es-ES_tradnl" dirty="0" smtClean="0"/>
              <a:t> eta </a:t>
            </a:r>
            <a:r>
              <a:rPr lang="es-ES_tradnl" dirty="0" err="1" smtClean="0"/>
              <a:t>ideien</a:t>
            </a:r>
            <a:r>
              <a:rPr lang="es-ES_tradnl" dirty="0" smtClean="0"/>
              <a:t> </a:t>
            </a:r>
            <a:r>
              <a:rPr lang="es-ES_tradnl" dirty="0" err="1" smtClean="0"/>
              <a:t>nahasketa</a:t>
            </a:r>
            <a:r>
              <a:rPr lang="es-ES_tradnl" dirty="0" smtClean="0"/>
              <a:t>, </a:t>
            </a:r>
            <a:r>
              <a:rPr lang="es-ES_tradnl" dirty="0" err="1" smtClean="0"/>
              <a:t>zerbait</a:t>
            </a:r>
            <a:r>
              <a:rPr lang="es-ES_tradnl" dirty="0" smtClean="0"/>
              <a:t> </a:t>
            </a:r>
            <a:r>
              <a:rPr lang="es-ES_tradnl" dirty="0" err="1" smtClean="0"/>
              <a:t>pertsonala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Adb</a:t>
            </a:r>
            <a:r>
              <a:rPr lang="es-ES_tradnl" dirty="0" smtClean="0"/>
              <a:t>: tristura, poza …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322</Words>
  <Application>Microsoft Office PowerPoint</Application>
  <PresentationFormat>Presentación en pantalla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ZER DIRA SENTIMENDUAK? </vt:lpstr>
      <vt:lpstr>Diapositiva 2</vt:lpstr>
      <vt:lpstr>Diapositiva 3</vt:lpstr>
      <vt:lpstr>Etimologia pixka bat</vt:lpstr>
      <vt:lpstr>Sentimenduak beharrezkoak dira</vt:lpstr>
      <vt:lpstr>Diapositiva 6</vt:lpstr>
      <vt:lpstr>Baina zer arraio dira sentimenduak? Emozioen berdina dira?</vt:lpstr>
      <vt:lpstr>EMOZIOAK</vt:lpstr>
      <vt:lpstr>SENTIMENDUAK</vt:lpstr>
      <vt:lpstr>Psikologoek gai hau landu XIX. m</vt:lpstr>
      <vt:lpstr>NEUROLGOEK ERE ZAILTASUNAK DITUZTE</vt:lpstr>
      <vt:lpstr>Diapositiva 12</vt:lpstr>
      <vt:lpstr>Geratu da argi zer diren sentimendu eta emozioak?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 DIRA SENTIMENDUAK? </dc:title>
  <dc:creator>Gonzalo</dc:creator>
  <cp:lastModifiedBy>Gonzalo</cp:lastModifiedBy>
  <cp:revision>7</cp:revision>
  <dcterms:created xsi:type="dcterms:W3CDTF">2015-03-04T17:11:30Z</dcterms:created>
  <dcterms:modified xsi:type="dcterms:W3CDTF">2015-03-09T12:27:28Z</dcterms:modified>
</cp:coreProperties>
</file>