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74" r:id="rId2"/>
    <p:sldId id="262" r:id="rId3"/>
    <p:sldId id="263" r:id="rId4"/>
    <p:sldId id="275" r:id="rId5"/>
    <p:sldId id="264" r:id="rId6"/>
    <p:sldId id="265" r:id="rId7"/>
    <p:sldId id="266" r:id="rId8"/>
    <p:sldId id="267" r:id="rId9"/>
    <p:sldId id="268" r:id="rId10"/>
    <p:sldId id="269" r:id="rId11"/>
    <p:sldId id="273" r:id="rId12"/>
    <p:sldId id="270" r:id="rId13"/>
  </p:sldIdLst>
  <p:sldSz cx="9144000" cy="6858000" type="screen4x3"/>
  <p:notesSz cx="6797675" cy="9926638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02870D-81DF-449F-9B7D-30B252973702}" type="datetimeFigureOut">
              <a:rPr lang="es-ES_tradnl"/>
              <a:pPr>
                <a:defRPr/>
              </a:pPr>
              <a:t>26/04/2016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6E6907-DB8D-439D-9A35-9E3765FFF35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A3C4B81-0924-4939-90BB-173F640277A2}" type="datetimeFigureOut">
              <a:rPr lang="es-ES"/>
              <a:pPr>
                <a:defRPr/>
              </a:pPr>
              <a:t>26/04/2016</a:t>
            </a:fld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BC5981D-0D61-435C-AB67-7CF5917B1F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s-E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s-E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826F-75DE-460E-BFCC-0D89AF4F572B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47A1-9D09-444F-986E-B02A5688F225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C78E-90C0-49D7-8B8F-FE6964C627B3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A31EE-83AD-46A5-9ED7-C680EE40D09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Haga clic para agregar título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9B75-46A6-46DA-A759-76EA38F6B404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B5901-4C3F-471E-9659-35A970665CE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62F4B-11A6-40FD-B50C-745CBC449838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95C7-9172-45D4-A79F-9BE406B4AB18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ítulo y texto a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50649-C429-41FC-9C33-8B2F926DBD28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64A70-1D82-4503-A342-D5C39132EE6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9112C-4E1B-4D6D-B465-B3DBDF132C18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B953-0421-4BA7-A4AD-26D59A1F581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12941-7467-41CB-8BAA-7D8678074BF6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E1E7-E86C-4A77-8A73-DA7BAE514E4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C14F-6C31-46D6-B889-29CB53F4BF17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8341F-E3D6-4645-8457-55163AC4EA4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6D89E-8946-40A2-8DAF-873B89A65705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5B203-4D1A-4F2B-A04D-99712D018AB5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5D095-7623-4885-99DA-4E7C55A9A0DA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8850-68CA-404A-85C3-EBC0588C1695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F09E9-6243-42AD-9526-BCFEEF32313C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B6C75-B829-4094-B8F6-EDD99A4D88B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32D03-D18B-4FCF-A9B1-DD3B5063E2D1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246A-7774-450A-BAA3-6C49A9FA8116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C32A6-BFFF-4CBA-8BA9-050D7784E27D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7B43C-6379-4D9E-ADA5-D7BEDA7FECFC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ED3A5-AA47-452B-A482-2E01F695ACEF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80ED0-32B5-4939-BABB-767AC86F853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AE5A48E-798B-44CF-B01A-D68C9D1A3AE7}" type="datetimeFigureOut">
              <a:rPr lang="es-ES_tradnl"/>
              <a:pPr>
                <a:defRPr/>
              </a:pPr>
              <a:t>26/04/2016</a:t>
            </a:fld>
            <a:endParaRPr lang="es-ES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BCCB0B2-E97A-42A9-ACE3-5E9FD874CCB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Comic ideas irracionales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341438"/>
            <a:ext cx="6624638" cy="4319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err="1" smtClean="0"/>
              <a:t>Oinarrizko</a:t>
            </a:r>
            <a:r>
              <a:rPr lang="es-ES" dirty="0" smtClean="0"/>
              <a:t> </a:t>
            </a:r>
            <a:r>
              <a:rPr lang="es-ES" dirty="0" err="1" smtClean="0"/>
              <a:t>ideia</a:t>
            </a:r>
            <a:r>
              <a:rPr lang="es-ES" dirty="0" err="1" smtClean="0"/>
              <a:t>-</a:t>
            </a:r>
            <a:r>
              <a:rPr lang="es-ES" dirty="0" err="1" smtClean="0"/>
              <a:t>osagaiak</a:t>
            </a:r>
            <a:endParaRPr lang="es-ES" dirty="0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“</a:t>
            </a:r>
            <a:r>
              <a:rPr lang="es-ES" i="1" dirty="0" err="1" smtClean="0"/>
              <a:t>Ezingo</a:t>
            </a:r>
            <a:r>
              <a:rPr lang="es-ES" i="1" dirty="0" smtClean="0"/>
              <a:t> </a:t>
            </a:r>
            <a:r>
              <a:rPr lang="es-ES" i="1" dirty="0" err="1" smtClean="0"/>
              <a:t>dut</a:t>
            </a:r>
            <a:r>
              <a:rPr lang="es-ES" i="1" dirty="0" smtClean="0"/>
              <a:t> jasan</a:t>
            </a:r>
            <a:r>
              <a:rPr lang="es-ES" i="1" dirty="0" smtClean="0"/>
              <a:t>”</a:t>
            </a:r>
          </a:p>
          <a:p>
            <a:pPr eaLnBrk="1" hangingPunct="1">
              <a:buNone/>
            </a:pPr>
            <a:endParaRPr lang="es-ES" i="1" dirty="0" smtClean="0"/>
          </a:p>
          <a:p>
            <a:pPr eaLnBrk="1" hangingPunct="1"/>
            <a:r>
              <a:rPr lang="es-ES" i="1" dirty="0" smtClean="0"/>
              <a:t>“</a:t>
            </a:r>
            <a:r>
              <a:rPr lang="es-ES" i="1" dirty="0" err="1" smtClean="0"/>
              <a:t>Ezingo</a:t>
            </a:r>
            <a:r>
              <a:rPr lang="es-ES" i="1" dirty="0" smtClean="0"/>
              <a:t> </a:t>
            </a:r>
            <a:r>
              <a:rPr lang="es-ES" i="1" dirty="0" err="1" smtClean="0"/>
              <a:t>dut</a:t>
            </a:r>
            <a:r>
              <a:rPr lang="es-ES" i="1" dirty="0" smtClean="0"/>
              <a:t> </a:t>
            </a:r>
            <a:r>
              <a:rPr lang="es-ES" i="1" dirty="0" err="1" smtClean="0"/>
              <a:t>egin</a:t>
            </a:r>
            <a:r>
              <a:rPr lang="es-ES" i="1" dirty="0" smtClean="0"/>
              <a:t>. Ez </a:t>
            </a:r>
            <a:r>
              <a:rPr lang="es-ES" i="1" dirty="0" err="1" smtClean="0"/>
              <a:t>naiz</a:t>
            </a:r>
            <a:r>
              <a:rPr lang="es-ES" i="1" dirty="0" smtClean="0"/>
              <a:t> </a:t>
            </a:r>
            <a:r>
              <a:rPr lang="es-ES" i="1" dirty="0" err="1" smtClean="0"/>
              <a:t>gai</a:t>
            </a:r>
            <a:r>
              <a:rPr lang="es-ES" i="1" dirty="0" smtClean="0"/>
              <a:t>”</a:t>
            </a:r>
          </a:p>
          <a:p>
            <a:pPr eaLnBrk="1" hangingPunct="1">
              <a:buNone/>
            </a:pPr>
            <a:endParaRPr lang="es-ES" i="1" dirty="0" smtClean="0"/>
          </a:p>
          <a:p>
            <a:pPr eaLnBrk="1" hangingPunct="1"/>
            <a:r>
              <a:rPr lang="es-ES" i="1" dirty="0" smtClean="0"/>
              <a:t>BEHAR </a:t>
            </a:r>
            <a:r>
              <a:rPr lang="es-ES" i="1" dirty="0" smtClean="0"/>
              <a:t>DUT</a:t>
            </a:r>
          </a:p>
          <a:p>
            <a:pPr eaLnBrk="1" hangingPunct="1">
              <a:buNone/>
            </a:pPr>
            <a:endParaRPr lang="es-ES" i="1" dirty="0" smtClean="0"/>
          </a:p>
          <a:p>
            <a:pPr eaLnBrk="1" hangingPunct="1"/>
            <a:r>
              <a:rPr lang="es-ES" i="1" dirty="0" err="1" smtClean="0"/>
              <a:t>Beti</a:t>
            </a:r>
            <a:r>
              <a:rPr lang="es-ES" i="1" dirty="0" smtClean="0"/>
              <a:t>, </a:t>
            </a:r>
            <a:r>
              <a:rPr lang="es-ES" i="1" dirty="0" err="1" smtClean="0"/>
              <a:t>inoiz</a:t>
            </a:r>
            <a:r>
              <a:rPr lang="es-ES" i="1" dirty="0" smtClean="0"/>
              <a:t>, </a:t>
            </a:r>
            <a:r>
              <a:rPr lang="es-ES" i="1" dirty="0" err="1" smtClean="0"/>
              <a:t>dena</a:t>
            </a:r>
            <a:r>
              <a:rPr lang="es-ES" i="1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sz="2000" b="1" smtClean="0"/>
              <a:t>Pentsamendu arrazionalak</a:t>
            </a:r>
            <a:r>
              <a:rPr lang="es-ES" sz="2000" smtClean="0"/>
              <a:t>:</a:t>
            </a:r>
          </a:p>
          <a:p>
            <a:pPr eaLnBrk="1" hangingPunct="1">
              <a:buFontTx/>
              <a:buChar char="-"/>
            </a:pPr>
            <a:r>
              <a:rPr lang="es-ES" sz="2000" smtClean="0"/>
              <a:t>Sentimendu egokiak sortzen dituzte</a:t>
            </a:r>
          </a:p>
          <a:p>
            <a:pPr eaLnBrk="1" hangingPunct="1">
              <a:buFontTx/>
              <a:buChar char="-"/>
            </a:pPr>
            <a:r>
              <a:rPr lang="es-ES" sz="2000" smtClean="0"/>
              <a:t>Errealistak, egiazkoak dira</a:t>
            </a:r>
          </a:p>
          <a:p>
            <a:pPr eaLnBrk="1" hangingPunct="1">
              <a:buFontTx/>
              <a:buChar char="-"/>
            </a:pPr>
            <a:r>
              <a:rPr lang="es-ES" sz="2000" smtClean="0"/>
              <a:t>Helburuak lortzen laguntzen dute</a:t>
            </a:r>
          </a:p>
          <a:p>
            <a:pPr eaLnBrk="1" hangingPunct="1">
              <a:buFontTx/>
              <a:buChar char="-"/>
            </a:pPr>
            <a:r>
              <a:rPr lang="es-ES" sz="2000" smtClean="0"/>
              <a:t>Gure arazoak konpontzen laguntzen dute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s-ES" sz="2000" b="1" smtClean="0"/>
              <a:t>Pentsamendu irrazionalak:</a:t>
            </a:r>
          </a:p>
          <a:p>
            <a:pPr eaLnBrk="1" hangingPunct="1">
              <a:buFontTx/>
              <a:buChar char="-"/>
            </a:pPr>
            <a:r>
              <a:rPr lang="es-ES" sz="2000" smtClean="0"/>
              <a:t>Emozio ez atseginak sortzen dituzte</a:t>
            </a:r>
          </a:p>
          <a:p>
            <a:pPr eaLnBrk="1" hangingPunct="1">
              <a:buFontTx/>
              <a:buChar char="-"/>
            </a:pPr>
            <a:r>
              <a:rPr lang="es-ES" sz="2000" smtClean="0"/>
              <a:t>Gure arazoak konpontzeko alternatibak bilatzea zailtzen dute</a:t>
            </a:r>
          </a:p>
          <a:p>
            <a:pPr eaLnBrk="1" hangingPunct="1">
              <a:buFontTx/>
              <a:buChar char="-"/>
            </a:pPr>
            <a:r>
              <a:rPr lang="es-ES" sz="2000" smtClean="0"/>
              <a:t>Bizimodua garrazten digute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500" smtClean="0"/>
              <a:t>NOLA IRAULI? Irrazionaltasunetik arrazionaltasunera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err="1" smtClean="0"/>
              <a:t>Gertaerak</a:t>
            </a:r>
            <a:r>
              <a:rPr lang="es-ES" dirty="0" smtClean="0"/>
              <a:t> </a:t>
            </a:r>
            <a:r>
              <a:rPr lang="es-ES" dirty="0" err="1" smtClean="0"/>
              <a:t>baloratzeko</a:t>
            </a:r>
            <a:r>
              <a:rPr lang="es-ES" dirty="0" smtClean="0"/>
              <a:t> </a:t>
            </a:r>
            <a:r>
              <a:rPr lang="es-ES" dirty="0" err="1" smtClean="0"/>
              <a:t>orduan</a:t>
            </a:r>
            <a:r>
              <a:rPr lang="es-ES" dirty="0" smtClean="0"/>
              <a:t> </a:t>
            </a:r>
            <a:r>
              <a:rPr lang="es-ES" dirty="0" err="1" smtClean="0"/>
              <a:t>ideia</a:t>
            </a:r>
            <a:r>
              <a:rPr lang="es-ES" dirty="0" smtClean="0"/>
              <a:t> </a:t>
            </a:r>
            <a:r>
              <a:rPr lang="es-ES" dirty="0" err="1" smtClean="0"/>
              <a:t>arrazionalak</a:t>
            </a:r>
            <a:r>
              <a:rPr lang="es-ES" dirty="0" smtClean="0"/>
              <a:t> eta </a:t>
            </a:r>
            <a:r>
              <a:rPr lang="es-ES" dirty="0" err="1" smtClean="0"/>
              <a:t>irrazionalak</a:t>
            </a:r>
            <a:r>
              <a:rPr lang="es-ES" dirty="0" smtClean="0"/>
              <a:t> </a:t>
            </a:r>
            <a:r>
              <a:rPr lang="es-ES" dirty="0" err="1" smtClean="0"/>
              <a:t>ezberdindu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ditugu</a:t>
            </a:r>
            <a:endParaRPr lang="es-ES" dirty="0" smtClean="0"/>
          </a:p>
          <a:p>
            <a:pPr eaLnBrk="1" hangingPunct="1"/>
            <a:r>
              <a:rPr lang="es-ES" dirty="0" err="1" smtClean="0"/>
              <a:t>Nola</a:t>
            </a:r>
            <a:r>
              <a:rPr lang="es-ES" dirty="0" smtClean="0"/>
              <a:t>?</a:t>
            </a:r>
          </a:p>
          <a:p>
            <a:pPr marL="714375" indent="-714375" eaLnBrk="1" hangingPunct="1">
              <a:buFontTx/>
              <a:buChar char="-"/>
              <a:tabLst>
                <a:tab pos="714375" algn="l"/>
              </a:tabLst>
            </a:pPr>
            <a:r>
              <a:rPr lang="es-ES" sz="2400" dirty="0" err="1" smtClean="0"/>
              <a:t>Egiazko</a:t>
            </a:r>
            <a:r>
              <a:rPr lang="es-ES" sz="2400" dirty="0" smtClean="0"/>
              <a:t> </a:t>
            </a:r>
            <a:r>
              <a:rPr lang="es-ES" sz="2400" dirty="0" err="1" smtClean="0"/>
              <a:t>pentsamendua</a:t>
            </a:r>
            <a:r>
              <a:rPr lang="es-ES" sz="2400" dirty="0" smtClean="0"/>
              <a:t>. </a:t>
            </a:r>
            <a:r>
              <a:rPr lang="es-ES" sz="2400" dirty="0" err="1" smtClean="0"/>
              <a:t>Pentsatzen</a:t>
            </a:r>
            <a:r>
              <a:rPr lang="es-ES" sz="2400" dirty="0" smtClean="0"/>
              <a:t> </a:t>
            </a:r>
            <a:r>
              <a:rPr lang="es-ES" sz="2400" dirty="0" err="1" smtClean="0"/>
              <a:t>dugunak</a:t>
            </a:r>
            <a:r>
              <a:rPr lang="es-ES" sz="2400" dirty="0" smtClean="0"/>
              <a:t> </a:t>
            </a:r>
            <a:r>
              <a:rPr lang="es-ES" sz="2400" dirty="0" err="1" smtClean="0"/>
              <a:t>oinarri</a:t>
            </a:r>
            <a:r>
              <a:rPr lang="es-ES" sz="2400" dirty="0" smtClean="0"/>
              <a:t> </a:t>
            </a:r>
            <a:r>
              <a:rPr lang="es-ES" sz="2400" dirty="0" err="1" smtClean="0"/>
              <a:t>enpirikorik</a:t>
            </a:r>
            <a:r>
              <a:rPr lang="es-ES" sz="2400" dirty="0" smtClean="0"/>
              <a:t> </a:t>
            </a:r>
            <a:r>
              <a:rPr lang="es-ES" sz="2400" dirty="0" err="1" smtClean="0"/>
              <a:t>dauka</a:t>
            </a:r>
            <a:r>
              <a:rPr lang="es-ES" sz="2400" dirty="0" smtClean="0"/>
              <a:t>? </a:t>
            </a:r>
            <a:r>
              <a:rPr lang="es-ES" sz="2400" dirty="0" err="1" smtClean="0"/>
              <a:t>Errealitatea</a:t>
            </a:r>
            <a:r>
              <a:rPr lang="es-ES" sz="2400" dirty="0" smtClean="0"/>
              <a:t> da</a:t>
            </a:r>
            <a:r>
              <a:rPr lang="es-ES" sz="2400" dirty="0" smtClean="0"/>
              <a:t>?</a:t>
            </a:r>
          </a:p>
          <a:p>
            <a:pPr marL="714375" indent="-714375" eaLnBrk="1" hangingPunct="1">
              <a:buNone/>
              <a:tabLst>
                <a:tab pos="714375" algn="l"/>
              </a:tabLst>
            </a:pPr>
            <a:endParaRPr lang="es-ES" sz="2400" dirty="0" smtClean="0"/>
          </a:p>
          <a:p>
            <a:pPr marL="714375" indent="-714375" eaLnBrk="1" hangingPunct="1">
              <a:buFontTx/>
              <a:buChar char="-"/>
              <a:tabLst>
                <a:tab pos="714375" algn="l"/>
              </a:tabLst>
            </a:pPr>
            <a:r>
              <a:rPr lang="es-ES" sz="2400" dirty="0" smtClean="0"/>
              <a:t>Absolutismo eta </a:t>
            </a:r>
            <a:r>
              <a:rPr lang="es-ES" sz="2400" dirty="0" err="1" smtClean="0"/>
              <a:t>generalizaziotik</a:t>
            </a:r>
            <a:r>
              <a:rPr lang="es-ES" sz="2400" dirty="0" smtClean="0"/>
              <a:t> </a:t>
            </a:r>
            <a:r>
              <a:rPr lang="es-ES" sz="2400" dirty="0" err="1" smtClean="0"/>
              <a:t>urrunduz</a:t>
            </a:r>
            <a:endParaRPr lang="es-ES" sz="2400" dirty="0" smtClean="0"/>
          </a:p>
          <a:p>
            <a:pPr marL="714375" indent="-714375" eaLnBrk="1" hangingPunct="1">
              <a:buNone/>
              <a:tabLst>
                <a:tab pos="714375" algn="l"/>
              </a:tabLst>
            </a:pPr>
            <a:endParaRPr lang="es-ES" sz="2400" dirty="0" smtClean="0"/>
          </a:p>
          <a:p>
            <a:pPr marL="714375" indent="-714375" eaLnBrk="1" hangingPunct="1">
              <a:buFontTx/>
              <a:buChar char="-"/>
              <a:tabLst>
                <a:tab pos="714375" algn="l"/>
              </a:tabLst>
            </a:pPr>
            <a:r>
              <a:rPr lang="es-ES" sz="2400" dirty="0" err="1" smtClean="0"/>
              <a:t>Erlatibizatuz</a:t>
            </a:r>
            <a:endParaRPr lang="es-ES" sz="2400" dirty="0" smtClean="0"/>
          </a:p>
          <a:p>
            <a:pPr eaLnBrk="1" hangingPunct="1">
              <a:buFontTx/>
              <a:buChar char="-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es-ES_tradnl" dirty="0" err="1" smtClean="0"/>
              <a:t>Pentsamendu</a:t>
            </a:r>
            <a:r>
              <a:rPr lang="es-ES_tradnl" dirty="0" smtClean="0"/>
              <a:t> </a:t>
            </a:r>
            <a:r>
              <a:rPr lang="es-ES_tradnl" dirty="0" err="1" smtClean="0"/>
              <a:t>irrazional</a:t>
            </a:r>
            <a:r>
              <a:rPr lang="es-ES_tradnl" dirty="0" err="1" smtClean="0"/>
              <a:t>etako</a:t>
            </a:r>
            <a:r>
              <a:rPr lang="es-ES_tradnl" dirty="0" smtClean="0"/>
              <a:t> </a:t>
            </a:r>
            <a:r>
              <a:rPr lang="es-ES_tradnl" dirty="0" err="1" smtClean="0"/>
              <a:t>batzuk</a:t>
            </a:r>
            <a:endParaRPr lang="es-ES_tradnl" dirty="0" smtClean="0"/>
          </a:p>
        </p:txBody>
      </p:sp>
      <p:sp>
        <p:nvSpPr>
          <p:cNvPr id="25602" name="Marcador de contenido 2"/>
          <p:cNvSpPr>
            <a:spLocks noGrp="1"/>
          </p:cNvSpPr>
          <p:nvPr>
            <p:ph idx="4294967295"/>
          </p:nvPr>
        </p:nvSpPr>
        <p:spPr>
          <a:xfrm>
            <a:off x="285720" y="1719263"/>
            <a:ext cx="8858280" cy="4411662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s-ES_tradnl" b="1" dirty="0" err="1" smtClean="0"/>
              <a:t>Denen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onarpena</a:t>
            </a:r>
            <a:r>
              <a:rPr lang="es-ES_tradnl" b="1" dirty="0" smtClean="0"/>
              <a:t> </a:t>
            </a:r>
            <a:r>
              <a:rPr lang="es-ES_tradnl" b="1" dirty="0" err="1" smtClean="0"/>
              <a:t>nahi</a:t>
            </a:r>
            <a:r>
              <a:rPr lang="es-ES_tradnl" b="1" dirty="0" smtClean="0"/>
              <a:t>/</a:t>
            </a:r>
            <a:r>
              <a:rPr lang="es-ES_tradnl" b="1" dirty="0" err="1" smtClean="0"/>
              <a:t>behar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izatea</a:t>
            </a:r>
            <a:r>
              <a:rPr lang="es-ES_tradnl" b="1" dirty="0" smtClean="0"/>
              <a:t> (</a:t>
            </a:r>
            <a:r>
              <a:rPr lang="es-ES_tradnl" b="1" dirty="0" err="1" smtClean="0"/>
              <a:t>denen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gustukoa</a:t>
            </a:r>
            <a:r>
              <a:rPr lang="es-ES_tradnl" b="1" dirty="0" smtClean="0"/>
              <a:t>)</a:t>
            </a:r>
          </a:p>
          <a:p>
            <a:pPr marL="514350" indent="-514350" eaLnBrk="1" hangingPunct="1">
              <a:buNone/>
            </a:pPr>
            <a:r>
              <a:rPr lang="es-ES_tradnl" sz="2000" i="1" dirty="0" smtClean="0"/>
              <a:t>Pi: “</a:t>
            </a:r>
            <a:r>
              <a:rPr lang="es-ES_tradnl" sz="2000" i="1" dirty="0" err="1" smtClean="0"/>
              <a:t>Mundu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guztiak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maitatu</a:t>
            </a:r>
            <a:r>
              <a:rPr lang="es-ES_tradnl" sz="2000" i="1" dirty="0" smtClean="0"/>
              <a:t> eta </a:t>
            </a:r>
            <a:r>
              <a:rPr lang="es-ES_tradnl" sz="2000" i="1" dirty="0" err="1" smtClean="0"/>
              <a:t>onartu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behar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nau</a:t>
            </a:r>
            <a:r>
              <a:rPr lang="es-ES_tradnl" sz="2000" i="1" dirty="0" smtClean="0"/>
              <a:t>”</a:t>
            </a:r>
          </a:p>
          <a:p>
            <a:pPr marL="514350" indent="-514350" eaLnBrk="1" hangingPunct="1">
              <a:buNone/>
            </a:pPr>
            <a:r>
              <a:rPr lang="es-ES_tradnl" sz="2000" i="1" dirty="0" smtClean="0"/>
              <a:t>Pi:  </a:t>
            </a:r>
            <a:r>
              <a:rPr lang="es-ES_tradnl" sz="2000" i="1" dirty="0" smtClean="0"/>
              <a:t>“</a:t>
            </a:r>
            <a:r>
              <a:rPr lang="es-ES_tradnl" sz="2000" i="1" dirty="0" err="1" smtClean="0"/>
              <a:t>Edozer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gauza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egingo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nuke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beragatik</a:t>
            </a:r>
            <a:r>
              <a:rPr lang="es-ES_tradnl" sz="2000" i="1" dirty="0" smtClean="0"/>
              <a:t>”</a:t>
            </a:r>
          </a:p>
          <a:p>
            <a:pPr marL="514350" indent="-514350" eaLnBrk="1" hangingPunct="1">
              <a:buNone/>
            </a:pPr>
            <a:r>
              <a:rPr lang="es-ES_tradnl" sz="2000" i="1" dirty="0" smtClean="0"/>
              <a:t>Pi: “</a:t>
            </a:r>
            <a:r>
              <a:rPr lang="es-ES_tradnl" sz="2000" i="1" dirty="0" err="1" smtClean="0"/>
              <a:t>Inork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ez</a:t>
            </a:r>
            <a:r>
              <a:rPr lang="es-ES_tradnl" sz="2000" i="1" dirty="0" smtClean="0"/>
              <a:t> du </a:t>
            </a:r>
            <a:r>
              <a:rPr lang="es-ES_tradnl" sz="2000" i="1" dirty="0" err="1" smtClean="0"/>
              <a:t>nahi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nirekin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atera</a:t>
            </a:r>
            <a:r>
              <a:rPr lang="es-ES_tradnl" sz="2000" i="1" dirty="0" smtClean="0"/>
              <a:t>” (</a:t>
            </a:r>
            <a:r>
              <a:rPr lang="es-ES_tradnl" sz="2000" i="1" dirty="0" err="1" smtClean="0"/>
              <a:t>behin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ezezkoa</a:t>
            </a:r>
            <a:r>
              <a:rPr lang="es-ES_tradnl" sz="2000" i="1" dirty="0" smtClean="0"/>
              <a:t> jaso </a:t>
            </a:r>
            <a:r>
              <a:rPr lang="es-ES_tradnl" sz="2000" i="1" dirty="0" err="1" smtClean="0"/>
              <a:t>duelako</a:t>
            </a:r>
            <a:r>
              <a:rPr lang="es-ES_tradnl" sz="2000" i="1" dirty="0" smtClean="0"/>
              <a:t>)</a:t>
            </a:r>
          </a:p>
          <a:p>
            <a:pPr marL="514350" indent="-514350" eaLnBrk="1" hangingPunct="1">
              <a:buFontTx/>
              <a:buChar char="•"/>
            </a:pPr>
            <a:endParaRPr lang="es-ES_tradnl" sz="2000" dirty="0" smtClean="0"/>
          </a:p>
          <a:p>
            <a:pPr marL="514350" indent="-514350" eaLnBrk="1" hangingPunct="1">
              <a:buFont typeface="Arial" pitchFamily="34" charset="0"/>
              <a:buChar char="●"/>
            </a:pPr>
            <a:r>
              <a:rPr lang="es-ES_tradnl" sz="2000" dirty="0" err="1" smtClean="0"/>
              <a:t>Ezinezkoa</a:t>
            </a:r>
            <a:r>
              <a:rPr lang="es-ES_tradnl" sz="2000" dirty="0" smtClean="0"/>
              <a:t> da </a:t>
            </a:r>
            <a:r>
              <a:rPr lang="es-ES_tradnl" sz="2000" dirty="0" err="1" smtClean="0"/>
              <a:t>denen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onarpena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izatea</a:t>
            </a:r>
            <a:r>
              <a:rPr lang="es-ES_tradnl" sz="2000" dirty="0" smtClean="0"/>
              <a:t> </a:t>
            </a:r>
          </a:p>
          <a:p>
            <a:pPr marL="514350" indent="-514350" eaLnBrk="1" hangingPunct="1">
              <a:buFont typeface="Arial" pitchFamily="34" charset="0"/>
              <a:buChar char="●"/>
            </a:pPr>
            <a:r>
              <a:rPr lang="es-ES_tradnl" sz="2000" dirty="0" err="1" smtClean="0"/>
              <a:t>Denen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onarpen</a:t>
            </a:r>
            <a:r>
              <a:rPr lang="es-ES_tradnl" sz="2000" dirty="0" smtClean="0"/>
              <a:t> eta </a:t>
            </a:r>
            <a:r>
              <a:rPr lang="es-ES_tradnl" sz="2000" dirty="0" err="1" smtClean="0"/>
              <a:t>maitasuna</a:t>
            </a:r>
            <a:r>
              <a:rPr lang="es-ES_tradnl" sz="2000" dirty="0" smtClean="0"/>
              <a:t> BEHAR </a:t>
            </a:r>
            <a:r>
              <a:rPr lang="es-ES_tradnl" sz="2000" dirty="0" err="1" smtClean="0"/>
              <a:t>izatea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saihestu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behar</a:t>
            </a:r>
            <a:r>
              <a:rPr lang="es-ES_tradnl" sz="2000" dirty="0" smtClean="0"/>
              <a:t> </a:t>
            </a:r>
            <a:r>
              <a:rPr lang="es-ES_tradnl" sz="2000" dirty="0" smtClean="0"/>
              <a:t>da</a:t>
            </a:r>
          </a:p>
          <a:p>
            <a:pPr marL="514350" indent="-514350" eaLnBrk="1" hangingPunct="1">
              <a:buFont typeface="Arial" pitchFamily="34" charset="0"/>
              <a:buChar char="●"/>
            </a:pPr>
            <a:r>
              <a:rPr lang="es-ES_tradnl" sz="2000" dirty="0" err="1" smtClean="0"/>
              <a:t>Segurtasun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eza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desoreka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dakar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esfortzu</a:t>
            </a:r>
            <a:r>
              <a:rPr lang="es-ES_tradnl" sz="2000" dirty="0" smtClean="0"/>
              <a:t> eta </a:t>
            </a:r>
            <a:r>
              <a:rPr lang="es-ES_tradnl" sz="2000" dirty="0" err="1" smtClean="0"/>
              <a:t>energia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gehiegi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xahutzea</a:t>
            </a:r>
            <a:endParaRPr lang="es-ES_tradnl" sz="2000" dirty="0" smtClean="0"/>
          </a:p>
          <a:p>
            <a:pPr marL="514350" indent="-514350" eaLnBrk="1" hangingPunct="1">
              <a:buFont typeface="Arial" pitchFamily="34" charset="0"/>
              <a:buChar char="●"/>
            </a:pPr>
            <a:r>
              <a:rPr lang="es-ES_tradnl" sz="2000" dirty="0" err="1" smtClean="0"/>
              <a:t>Bereizten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ikasi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behar</a:t>
            </a:r>
            <a:r>
              <a:rPr lang="es-ES_tradnl" sz="2000" dirty="0" smtClean="0"/>
              <a:t> </a:t>
            </a:r>
            <a:r>
              <a:rPr lang="es-ES_tradnl" sz="2000" i="1" dirty="0" err="1" smtClean="0"/>
              <a:t>Zer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egin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nahi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dut</a:t>
            </a:r>
            <a:r>
              <a:rPr lang="es-ES_tradnl" sz="2000" dirty="0" smtClean="0"/>
              <a:t>?/ </a:t>
            </a:r>
            <a:r>
              <a:rPr lang="es-ES_tradnl" sz="2000" i="1" dirty="0" err="1" smtClean="0"/>
              <a:t>Zer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gustatuko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litzaieke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besteei</a:t>
            </a:r>
            <a:r>
              <a:rPr lang="es-ES_tradnl" sz="2000" i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Marcador de contenido 2"/>
          <p:cNvSpPr>
            <a:spLocks noGrp="1"/>
          </p:cNvSpPr>
          <p:nvPr>
            <p:ph idx="4294967295"/>
          </p:nvPr>
        </p:nvSpPr>
        <p:spPr>
          <a:xfrm>
            <a:off x="214282" y="1295400"/>
            <a:ext cx="8472518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b="1" dirty="0" smtClean="0"/>
              <a:t>2. </a:t>
            </a:r>
            <a:r>
              <a:rPr lang="es-ES_tradnl" sz="2400" b="1" dirty="0" err="1" smtClean="0"/>
              <a:t>Hondamendizkoak</a:t>
            </a:r>
            <a:r>
              <a:rPr lang="es-ES_tradnl" sz="2400" b="1" dirty="0" smtClean="0"/>
              <a:t> (</a:t>
            </a:r>
            <a:r>
              <a:rPr lang="es-ES_tradnl" sz="2400" b="1" dirty="0" err="1" smtClean="0"/>
              <a:t>ikuspegi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katastrofista</a:t>
            </a:r>
            <a:r>
              <a:rPr lang="es-ES_tradnl" sz="2400" b="1" dirty="0" smtClean="0"/>
              <a:t>); </a:t>
            </a:r>
            <a:r>
              <a:rPr lang="es-ES_tradnl" sz="2400" b="1" dirty="0" err="1" smtClean="0"/>
              <a:t>gauzak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nik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nahi</a:t>
            </a:r>
            <a:r>
              <a:rPr lang="es-ES_tradnl" sz="2400" b="1" dirty="0" smtClean="0"/>
              <a:t>/</a:t>
            </a:r>
            <a:r>
              <a:rPr lang="es-ES_tradnl" sz="2400" b="1" dirty="0" err="1" smtClean="0"/>
              <a:t>behar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ditudan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bezalakoak</a:t>
            </a:r>
            <a:r>
              <a:rPr lang="es-ES_tradnl" sz="2400" b="1" dirty="0" smtClean="0"/>
              <a:t> izan </a:t>
            </a:r>
            <a:r>
              <a:rPr lang="es-ES_tradnl" sz="2400" b="1" dirty="0" err="1" smtClean="0"/>
              <a:t>behar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dira</a:t>
            </a:r>
            <a:endParaRPr lang="es-ES_tradnl" sz="2400" b="1" dirty="0" smtClean="0"/>
          </a:p>
          <a:p>
            <a:pPr marL="1076325" eaLnBrk="1" hangingPunct="1">
              <a:buFontTx/>
              <a:buChar char="-"/>
            </a:pPr>
            <a:r>
              <a:rPr lang="es-ES_tradnl" sz="2000" i="1" dirty="0" smtClean="0"/>
              <a:t>“</a:t>
            </a:r>
            <a:r>
              <a:rPr lang="es-ES_tradnl" sz="2000" i="1" dirty="0" smtClean="0"/>
              <a:t>Auto </a:t>
            </a:r>
            <a:r>
              <a:rPr lang="es-ES_tradnl" sz="2000" i="1" dirty="0" err="1" smtClean="0"/>
              <a:t>hori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erosi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gabe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ezin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naiz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bizi</a:t>
            </a:r>
            <a:r>
              <a:rPr lang="es-ES_tradnl" sz="2000" i="1" dirty="0" smtClean="0"/>
              <a:t>”</a:t>
            </a:r>
          </a:p>
          <a:p>
            <a:pPr marL="1076325" eaLnBrk="1" hangingPunct="1">
              <a:buFontTx/>
              <a:buChar char="-"/>
            </a:pPr>
            <a:r>
              <a:rPr lang="es-ES_tradnl" sz="2000" i="1" dirty="0" smtClean="0"/>
              <a:t>“</a:t>
            </a:r>
            <a:r>
              <a:rPr lang="es-ES_tradnl" sz="2000" i="1" dirty="0" err="1" smtClean="0"/>
              <a:t>Jasanezina</a:t>
            </a:r>
            <a:r>
              <a:rPr lang="es-ES_tradnl" sz="2000" i="1" dirty="0" smtClean="0"/>
              <a:t> da </a:t>
            </a:r>
            <a:r>
              <a:rPr lang="es-ES_tradnl" sz="2000" i="1" dirty="0" err="1" smtClean="0"/>
              <a:t>lodi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egotea</a:t>
            </a:r>
            <a:r>
              <a:rPr lang="es-ES_tradnl" sz="2000" i="1" dirty="0" smtClean="0"/>
              <a:t>”</a:t>
            </a:r>
          </a:p>
          <a:p>
            <a:pPr marL="1076325" eaLnBrk="1" hangingPunct="1">
              <a:buFontTx/>
              <a:buChar char="-"/>
            </a:pPr>
            <a:r>
              <a:rPr lang="es-ES_tradnl" sz="2000" i="1" dirty="0" smtClean="0"/>
              <a:t>“</a:t>
            </a:r>
            <a:r>
              <a:rPr lang="es-ES_tradnl" sz="2000" i="1" dirty="0" err="1" smtClean="0"/>
              <a:t>Azterketan</a:t>
            </a:r>
            <a:r>
              <a:rPr lang="es-ES_tradnl" sz="2000" i="1" dirty="0" smtClean="0"/>
              <a:t> 8 </a:t>
            </a:r>
            <a:r>
              <a:rPr lang="es-ES_tradnl" sz="2000" i="1" dirty="0" err="1" smtClean="0"/>
              <a:t>bat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ez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badut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ateratzen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nereak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egin</a:t>
            </a:r>
            <a:r>
              <a:rPr lang="es-ES_tradnl" sz="2000" i="1" dirty="0" smtClean="0"/>
              <a:t> du”</a:t>
            </a:r>
          </a:p>
          <a:p>
            <a:pPr eaLnBrk="1" hangingPunct="1">
              <a:buFontTx/>
              <a:buChar char="-"/>
            </a:pPr>
            <a:endParaRPr lang="es-ES_tradnl" sz="2000" dirty="0" smtClean="0"/>
          </a:p>
          <a:p>
            <a:pPr eaLnBrk="1" hangingPunct="1"/>
            <a:r>
              <a:rPr lang="es-ES_tradnl" sz="2000" dirty="0" err="1" smtClean="0"/>
              <a:t>Errealitatea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exajeratzen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dugu</a:t>
            </a:r>
            <a:endParaRPr lang="es-ES_tradnl" sz="2000" dirty="0" smtClean="0"/>
          </a:p>
          <a:p>
            <a:pPr eaLnBrk="1" hangingPunct="1"/>
            <a:r>
              <a:rPr lang="es-ES_tradnl" sz="2000" b="1" dirty="0" err="1" smtClean="0"/>
              <a:t>Nahi</a:t>
            </a:r>
            <a:r>
              <a:rPr lang="es-ES_tradnl" sz="2000" dirty="0" smtClean="0"/>
              <a:t> </a:t>
            </a:r>
            <a:r>
              <a:rPr lang="es-ES_tradnl" sz="2000" dirty="0" smtClean="0"/>
              <a:t>eta </a:t>
            </a:r>
            <a:r>
              <a:rPr lang="es-ES_tradnl" sz="2000" b="1" dirty="0" err="1" smtClean="0"/>
              <a:t>behar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parekatzen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ditugu</a:t>
            </a:r>
            <a:endParaRPr lang="es-ES_tradnl" sz="2000" dirty="0" smtClean="0"/>
          </a:p>
          <a:p>
            <a:pPr eaLnBrk="1" hangingPunct="1"/>
            <a:r>
              <a:rPr lang="es-ES_tradnl" sz="2000" dirty="0" err="1" smtClean="0"/>
              <a:t>Gure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espektatibak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ez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badira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betetzen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hondoratzea</a:t>
            </a:r>
            <a:r>
              <a:rPr lang="es-ES_tradnl" sz="2000" dirty="0" smtClean="0"/>
              <a:t>. </a:t>
            </a:r>
            <a:r>
              <a:rPr lang="es-ES_tradnl" sz="2000" dirty="0" err="1" smtClean="0"/>
              <a:t>Ezinegonei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aurre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egiteko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gure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gaitasun</a:t>
            </a:r>
            <a:r>
              <a:rPr lang="es-ES_tradnl" sz="2000" dirty="0" smtClean="0"/>
              <a:t> </a:t>
            </a:r>
            <a:r>
              <a:rPr lang="es-ES_tradnl" sz="2000" dirty="0" smtClean="0"/>
              <a:t>faltan </a:t>
            </a:r>
            <a:r>
              <a:rPr lang="es-ES_tradnl" sz="2000" dirty="0" err="1" smtClean="0"/>
              <a:t>sinesten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badugu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frustraziorako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tolerantziarik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ez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dugu</a:t>
            </a:r>
            <a:r>
              <a:rPr lang="es-ES_tradnl" sz="2000" dirty="0" smtClean="0"/>
              <a:t>.</a:t>
            </a:r>
          </a:p>
          <a:p>
            <a:pPr eaLnBrk="1" hangingPunct="1"/>
            <a:r>
              <a:rPr lang="es-ES_tradnl" sz="2000" dirty="0" smtClean="0"/>
              <a:t>Ez </a:t>
            </a:r>
            <a:r>
              <a:rPr lang="es-ES_tradnl" sz="2000" dirty="0" err="1" smtClean="0"/>
              <a:t>dugu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inoiz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gogobetetzerik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izango</a:t>
            </a:r>
            <a:r>
              <a:rPr lang="es-ES_tradnl" sz="2000" dirty="0" smtClean="0"/>
              <a:t>. </a:t>
            </a:r>
            <a:endParaRPr lang="es-ES_tradnl" sz="2000" dirty="0" smtClean="0"/>
          </a:p>
          <a:p>
            <a:pPr eaLnBrk="1" hangingPunct="1"/>
            <a:r>
              <a:rPr lang="es-ES_tradnl" sz="2000" dirty="0" err="1" smtClean="0"/>
              <a:t>Tentsioa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ez</a:t>
            </a:r>
            <a:r>
              <a:rPr lang="es-ES_tradnl" sz="2000" dirty="0" smtClean="0"/>
              <a:t> da </a:t>
            </a:r>
            <a:r>
              <a:rPr lang="es-ES_tradnl" sz="2000" dirty="0" err="1" smtClean="0"/>
              <a:t>gustukoa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baina</a:t>
            </a:r>
            <a:r>
              <a:rPr lang="es-ES_tradnl" sz="2000" dirty="0" smtClean="0"/>
              <a:t> jasan </a:t>
            </a:r>
            <a:r>
              <a:rPr lang="es-ES_tradnl" sz="2000" dirty="0" err="1" smtClean="0"/>
              <a:t>daiteke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jasaten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ikasi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behar</a:t>
            </a:r>
            <a:r>
              <a:rPr lang="es-ES_tradnl" sz="2000" dirty="0" smtClean="0"/>
              <a:t> </a:t>
            </a:r>
            <a:r>
              <a:rPr lang="es-ES_tradnl" sz="2000" dirty="0" smtClean="0"/>
              <a:t>da</a:t>
            </a:r>
          </a:p>
          <a:p>
            <a:pPr eaLnBrk="1" hangingPunct="1"/>
            <a:r>
              <a:rPr lang="es-ES_tradnl" sz="2000" dirty="0" err="1" smtClean="0"/>
              <a:t>Egoera</a:t>
            </a:r>
            <a:r>
              <a:rPr lang="es-ES_tradnl" sz="2000" dirty="0" smtClean="0"/>
              <a:t> </a:t>
            </a:r>
            <a:r>
              <a:rPr lang="es-ES_tradnl" sz="2000" dirty="0" smtClean="0"/>
              <a:t>baten </a:t>
            </a:r>
            <a:r>
              <a:rPr lang="es-ES_tradnl" sz="2000" dirty="0" err="1" smtClean="0"/>
              <a:t>ondorioz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lur</a:t>
            </a:r>
            <a:r>
              <a:rPr lang="es-ES_tradnl" sz="2000" dirty="0" smtClean="0"/>
              <a:t> jota </a:t>
            </a:r>
            <a:r>
              <a:rPr lang="es-ES_tradnl" sz="2000" dirty="0" err="1" smtClean="0"/>
              <a:t>agertzeak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ez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digu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hobetzen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lagunduko</a:t>
            </a:r>
            <a:endParaRPr lang="es-ES_tradnl" sz="2000" dirty="0" smtClean="0"/>
          </a:p>
          <a:p>
            <a:pPr eaLnBrk="1" hangingPunct="1">
              <a:buFontTx/>
              <a:buNone/>
            </a:pPr>
            <a:endParaRPr lang="es-ES_tradnl" sz="2000" dirty="0" smtClean="0"/>
          </a:p>
          <a:p>
            <a:pPr eaLnBrk="1" hangingPunct="1">
              <a:buFontTx/>
              <a:buChar char="-"/>
            </a:pPr>
            <a:endParaRPr lang="es-ES_tradnl" sz="2400" dirty="0" smtClean="0"/>
          </a:p>
          <a:p>
            <a:pPr eaLnBrk="1" hangingPunct="1">
              <a:buFontTx/>
              <a:buChar char="-"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60478"/>
            <a:ext cx="82296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sz="2400" b="1" dirty="0" smtClean="0"/>
              <a:t>3. “Ez </a:t>
            </a:r>
            <a:r>
              <a:rPr lang="es-ES_tradnl" sz="2400" b="1" dirty="0" err="1" smtClean="0"/>
              <a:t>dut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ezertarako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balio</a:t>
            </a:r>
            <a:r>
              <a:rPr lang="es-ES_tradnl" sz="2400" b="1" dirty="0" smtClean="0"/>
              <a:t>, </a:t>
            </a:r>
            <a:r>
              <a:rPr lang="es-ES_tradnl" sz="2400" b="1" dirty="0" err="1" smtClean="0"/>
              <a:t>ez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banaiz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adituena</a:t>
            </a:r>
            <a:r>
              <a:rPr lang="es-ES_tradnl" sz="2400" b="1" dirty="0" smtClean="0"/>
              <a:t>, </a:t>
            </a:r>
            <a:r>
              <a:rPr lang="es-ES_tradnl" sz="2400" b="1" dirty="0" err="1" smtClean="0"/>
              <a:t>trebeena</a:t>
            </a:r>
            <a:r>
              <a:rPr lang="es-ES_tradnl" sz="2400" b="1" dirty="0" smtClean="0"/>
              <a:t>, </a:t>
            </a:r>
            <a:r>
              <a:rPr lang="es-ES_tradnl" sz="2400" b="1" dirty="0" err="1" smtClean="0"/>
              <a:t>jantziena</a:t>
            </a:r>
            <a:r>
              <a:rPr lang="es-ES_tradnl" sz="2400" b="1" dirty="0" smtClean="0"/>
              <a:t>…</a:t>
            </a:r>
            <a:r>
              <a:rPr lang="es-ES_tradnl" sz="2400" b="1" dirty="0" err="1" smtClean="0"/>
              <a:t>neretzako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garrantzitsuak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diren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arloetan</a:t>
            </a:r>
            <a:r>
              <a:rPr lang="es-ES_tradnl" sz="2400" b="1" dirty="0" smtClean="0"/>
              <a:t>”</a:t>
            </a:r>
          </a:p>
          <a:p>
            <a:pPr marL="1162050" eaLnBrk="1" hangingPunct="1">
              <a:buFontTx/>
              <a:buChar char="-"/>
            </a:pPr>
            <a:r>
              <a:rPr lang="es-ES_tradnl" sz="2000" i="1" dirty="0" smtClean="0"/>
              <a:t>“Ez </a:t>
            </a:r>
            <a:r>
              <a:rPr lang="es-ES_tradnl" sz="2000" i="1" dirty="0" err="1" smtClean="0"/>
              <a:t>naiz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gai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enplegu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bat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aurkitzeko</a:t>
            </a:r>
            <a:r>
              <a:rPr lang="es-ES_tradnl" sz="2000" i="1" dirty="0" smtClean="0"/>
              <a:t>”</a:t>
            </a:r>
          </a:p>
          <a:p>
            <a:pPr marL="1162050" eaLnBrk="1" hangingPunct="1">
              <a:buFontTx/>
              <a:buChar char="-"/>
            </a:pPr>
            <a:r>
              <a:rPr lang="es-ES_tradnl" sz="2000" i="1" dirty="0" err="1" smtClean="0"/>
              <a:t>Pentsamendu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hau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gure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gizarte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lehiakorrean</a:t>
            </a:r>
            <a:r>
              <a:rPr lang="es-ES_tradnl" sz="2000" i="1" dirty="0" smtClean="0"/>
              <a:t> oso </a:t>
            </a:r>
            <a:r>
              <a:rPr lang="es-ES_tradnl" sz="2000" i="1" dirty="0" err="1" smtClean="0"/>
              <a:t>hedatua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dago</a:t>
            </a:r>
            <a:r>
              <a:rPr lang="es-ES_tradnl" sz="2000" i="1" dirty="0" smtClean="0"/>
              <a:t>. </a:t>
            </a:r>
            <a:endParaRPr lang="es-ES_tradnl" sz="2000" i="1" dirty="0" smtClean="0"/>
          </a:p>
          <a:p>
            <a:pPr marL="1162050" eaLnBrk="1" hangingPunct="1">
              <a:buNone/>
            </a:pPr>
            <a:r>
              <a:rPr lang="es-ES_tradnl" sz="2000" dirty="0" err="1" smtClean="0"/>
              <a:t>Beldurra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porrotari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dago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oinarrian</a:t>
            </a:r>
            <a:endParaRPr lang="es-ES_tradnl" sz="2000" dirty="0" smtClean="0"/>
          </a:p>
          <a:p>
            <a:pPr eaLnBrk="1" hangingPunct="1">
              <a:buFontTx/>
              <a:buChar char="-"/>
            </a:pPr>
            <a:endParaRPr lang="es-ES_tradnl" sz="2000" i="1" dirty="0" smtClean="0"/>
          </a:p>
          <a:p>
            <a:pPr eaLnBrk="1" hangingPunct="1"/>
            <a:r>
              <a:rPr lang="es-ES_tradnl" sz="2000" dirty="0" err="1" smtClean="0"/>
              <a:t>Hobe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onartzea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perfektuak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ez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garela</a:t>
            </a:r>
            <a:r>
              <a:rPr lang="es-ES_tradnl" sz="2000" dirty="0" smtClean="0"/>
              <a:t> </a:t>
            </a:r>
            <a:r>
              <a:rPr lang="es-ES_tradnl" sz="2000" dirty="0" smtClean="0"/>
              <a:t>eta </a:t>
            </a:r>
            <a:r>
              <a:rPr lang="es-ES_tradnl" sz="2000" dirty="0" smtClean="0"/>
              <a:t>muga </a:t>
            </a:r>
            <a:r>
              <a:rPr lang="es-ES_tradnl" sz="2000" dirty="0" err="1" smtClean="0"/>
              <a:t>batzuk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ditugula</a:t>
            </a:r>
            <a:endParaRPr lang="es-ES_tradnl" sz="2000" dirty="0" smtClean="0"/>
          </a:p>
          <a:p>
            <a:pPr eaLnBrk="1" hangingPunct="1"/>
            <a:r>
              <a:rPr lang="es-ES_tradnl" sz="2000" dirty="0" err="1" smtClean="0"/>
              <a:t>Arrakasta</a:t>
            </a:r>
            <a:r>
              <a:rPr lang="es-ES_tradnl" sz="2000" dirty="0" smtClean="0"/>
              <a:t> izan BEHAR? (</a:t>
            </a:r>
            <a:r>
              <a:rPr lang="es-ES_tradnl" sz="2000" dirty="0" err="1" smtClean="0"/>
              <a:t>gehiegizko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konparazioen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arriskua</a:t>
            </a:r>
            <a:r>
              <a:rPr lang="es-ES_tradnl" sz="2000" dirty="0" smtClean="0"/>
              <a:t>)</a:t>
            </a:r>
          </a:p>
          <a:p>
            <a:pPr eaLnBrk="1" hangingPunct="1"/>
            <a:r>
              <a:rPr lang="es-ES_tradnl" sz="2000" dirty="0" smtClean="0"/>
              <a:t>Arlo </a:t>
            </a:r>
            <a:r>
              <a:rPr lang="es-ES_tradnl" sz="2000" dirty="0" err="1" smtClean="0"/>
              <a:t>denetan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ezin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gara</a:t>
            </a:r>
            <a:r>
              <a:rPr lang="es-ES_tradnl" sz="2000" dirty="0" smtClean="0"/>
              <a:t> “</a:t>
            </a:r>
            <a:r>
              <a:rPr lang="es-ES_tradnl" sz="2000" dirty="0" err="1" smtClean="0"/>
              <a:t>onak</a:t>
            </a:r>
            <a:r>
              <a:rPr lang="es-ES_tradnl" sz="2000" dirty="0" smtClean="0"/>
              <a:t> “ izan</a:t>
            </a:r>
          </a:p>
          <a:p>
            <a:pPr eaLnBrk="1" hangingPunct="1"/>
            <a:r>
              <a:rPr lang="es-ES_tradnl" sz="2000" dirty="0" err="1" smtClean="0"/>
              <a:t>Arrakasta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zoriontasunaren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pareko</a:t>
            </a:r>
            <a:r>
              <a:rPr lang="es-ES_tradnl" sz="2000" dirty="0" smtClean="0"/>
              <a:t>?</a:t>
            </a:r>
            <a:endParaRPr lang="es-ES_tradnl" sz="2000" dirty="0" smtClean="0"/>
          </a:p>
          <a:p>
            <a:pPr eaLnBrk="1" hangingPunct="1">
              <a:buFontTx/>
              <a:buNone/>
            </a:pPr>
            <a:endParaRPr lang="es-ES_tradnl" sz="2000" dirty="0" smtClean="0"/>
          </a:p>
          <a:p>
            <a:pPr eaLnBrk="1" hangingPunct="1">
              <a:buFontTx/>
              <a:buNone/>
            </a:pPr>
            <a:endParaRPr lang="es-ES_tradnl" sz="2000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contenido 2"/>
          <p:cNvSpPr>
            <a:spLocks noGrp="1"/>
          </p:cNvSpPr>
          <p:nvPr>
            <p:ph idx="4294967295"/>
          </p:nvPr>
        </p:nvSpPr>
        <p:spPr>
          <a:xfrm>
            <a:off x="71406" y="928670"/>
            <a:ext cx="8001056" cy="507209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4</a:t>
            </a:r>
            <a:r>
              <a:rPr lang="es-ES_tradnl" sz="2400" dirty="0" smtClean="0"/>
              <a:t>. </a:t>
            </a:r>
            <a:r>
              <a:rPr lang="es-ES_tradnl" sz="2400" b="1" dirty="0" smtClean="0"/>
              <a:t>“</a:t>
            </a:r>
            <a:r>
              <a:rPr lang="es-ES_tradnl" sz="2400" b="1" dirty="0" err="1" smtClean="0"/>
              <a:t>Hobe</a:t>
            </a:r>
            <a:r>
              <a:rPr lang="es-ES_tradnl" sz="2400" b="1" dirty="0" smtClean="0"/>
              <a:t> da </a:t>
            </a:r>
            <a:r>
              <a:rPr lang="es-ES_tradnl" sz="2400" b="1" dirty="0" err="1" smtClean="0"/>
              <a:t>zailtasunak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ekiditzea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beraiei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aurre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egitea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baino</a:t>
            </a:r>
            <a:r>
              <a:rPr lang="es-ES_tradnl" sz="2400" b="1" dirty="0" smtClean="0"/>
              <a:t>”</a:t>
            </a:r>
          </a:p>
          <a:p>
            <a:pPr eaLnBrk="1" hangingPunct="1">
              <a:buFontTx/>
              <a:buChar char="-"/>
            </a:pPr>
            <a:r>
              <a:rPr lang="es-ES_tradnl" sz="2000" i="1" dirty="0" smtClean="0"/>
              <a:t>“</a:t>
            </a:r>
            <a:r>
              <a:rPr lang="es-ES_tradnl" sz="2000" i="1" dirty="0" err="1" smtClean="0"/>
              <a:t>Zertarako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egingo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dut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esfortzua</a:t>
            </a:r>
            <a:r>
              <a:rPr lang="es-ES_tradnl" sz="2000" i="1" dirty="0" smtClean="0"/>
              <a:t>”?</a:t>
            </a:r>
          </a:p>
          <a:p>
            <a:pPr eaLnBrk="1" hangingPunct="1">
              <a:buFontTx/>
              <a:buChar char="-"/>
            </a:pPr>
            <a:r>
              <a:rPr lang="es-ES_tradnl" sz="2000" i="1" dirty="0" smtClean="0"/>
              <a:t>“</a:t>
            </a:r>
            <a:r>
              <a:rPr lang="es-ES_tradnl" sz="2000" i="1" dirty="0" err="1" smtClean="0"/>
              <a:t>Honek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ez</a:t>
            </a:r>
            <a:r>
              <a:rPr lang="es-ES_tradnl" sz="2000" i="1" dirty="0" smtClean="0"/>
              <a:t> du </a:t>
            </a:r>
            <a:r>
              <a:rPr lang="es-ES_tradnl" sz="2000" i="1" dirty="0" err="1" smtClean="0"/>
              <a:t>ezertarako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balio</a:t>
            </a:r>
            <a:r>
              <a:rPr lang="es-ES_tradnl" sz="2000" i="1" dirty="0" smtClean="0"/>
              <a:t>”</a:t>
            </a:r>
          </a:p>
          <a:p>
            <a:pPr eaLnBrk="1" hangingPunct="1">
              <a:buFontTx/>
              <a:buChar char="-"/>
            </a:pPr>
            <a:r>
              <a:rPr lang="es-ES_tradnl" sz="2000" i="1" dirty="0" smtClean="0"/>
              <a:t>“</a:t>
            </a:r>
            <a:r>
              <a:rPr lang="es-ES_tradnl" sz="2000" i="1" dirty="0" err="1" smtClean="0"/>
              <a:t>Alferrikakoa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izango</a:t>
            </a:r>
            <a:r>
              <a:rPr lang="es-ES_tradnl" sz="2000" i="1" dirty="0" smtClean="0"/>
              <a:t> da”</a:t>
            </a:r>
          </a:p>
          <a:p>
            <a:pPr eaLnBrk="1" hangingPunct="1">
              <a:buFontTx/>
              <a:buChar char="-"/>
            </a:pPr>
            <a:r>
              <a:rPr lang="es-ES_tradnl" sz="2000" i="1" dirty="0" smtClean="0"/>
              <a:t>“</a:t>
            </a:r>
            <a:r>
              <a:rPr lang="es-ES_tradnl" sz="2000" i="1" dirty="0" err="1" smtClean="0"/>
              <a:t>Enplegua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ez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dudanez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lortuko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ez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naiz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lan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elkarrizketara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joango</a:t>
            </a:r>
            <a:r>
              <a:rPr lang="es-ES_tradnl" sz="2000" i="1" dirty="0" smtClean="0"/>
              <a:t>”</a:t>
            </a:r>
          </a:p>
          <a:p>
            <a:pPr eaLnBrk="1" hangingPunct="1">
              <a:buFontTx/>
              <a:buChar char="-"/>
            </a:pPr>
            <a:endParaRPr lang="es-ES_tradnl" sz="2000" i="1" dirty="0" smtClean="0"/>
          </a:p>
          <a:p>
            <a:pPr eaLnBrk="1" hangingPunct="1">
              <a:buNone/>
            </a:pPr>
            <a:endParaRPr lang="es-ES_tradnl" sz="2000" i="1" dirty="0" smtClean="0"/>
          </a:p>
          <a:p>
            <a:pPr eaLnBrk="1" hangingPunct="1"/>
            <a:r>
              <a:rPr lang="es-ES_tradnl" sz="2000" dirty="0" err="1" smtClean="0"/>
              <a:t>Erosotasuna</a:t>
            </a:r>
            <a:r>
              <a:rPr lang="es-ES_tradnl" sz="2000" dirty="0" smtClean="0"/>
              <a:t>…</a:t>
            </a:r>
            <a:r>
              <a:rPr lang="es-ES_tradnl" sz="2000" dirty="0" err="1" smtClean="0"/>
              <a:t>baina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epe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motz</a:t>
            </a:r>
            <a:r>
              <a:rPr lang="es-ES_tradnl" sz="2000" dirty="0" smtClean="0"/>
              <a:t>/</a:t>
            </a:r>
            <a:r>
              <a:rPr lang="es-ES_tradnl" sz="2000" dirty="0" err="1" smtClean="0"/>
              <a:t>ertainean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hobeto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sentituko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gara</a:t>
            </a:r>
            <a:r>
              <a:rPr lang="es-ES_tradnl" sz="2000" dirty="0" smtClean="0"/>
              <a:t>?</a:t>
            </a:r>
          </a:p>
          <a:p>
            <a:pPr eaLnBrk="1" hangingPunct="1"/>
            <a:r>
              <a:rPr lang="es-ES_tradnl" sz="2000" dirty="0" err="1" smtClean="0"/>
              <a:t>Zailak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baina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probetxuzkoak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diren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egitekoak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uztea</a:t>
            </a:r>
            <a:r>
              <a:rPr lang="es-ES_tradnl" sz="2000" dirty="0" smtClean="0"/>
              <a:t> une </a:t>
            </a:r>
            <a:r>
              <a:rPr lang="es-ES_tradnl" sz="2000" dirty="0" err="1" smtClean="0"/>
              <a:t>batez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erosoa</a:t>
            </a:r>
            <a:r>
              <a:rPr lang="es-ES_tradnl" sz="2000" dirty="0" smtClean="0"/>
              <a:t> izan </a:t>
            </a:r>
            <a:r>
              <a:rPr lang="es-ES_tradnl" sz="2000" dirty="0" err="1" smtClean="0"/>
              <a:t>daiteke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baina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epe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luzera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konfiantza</a:t>
            </a:r>
            <a:r>
              <a:rPr lang="es-ES_tradnl" sz="2000" dirty="0" smtClean="0"/>
              <a:t> falta </a:t>
            </a:r>
            <a:r>
              <a:rPr lang="es-ES_tradnl" sz="2000" dirty="0" err="1" smtClean="0"/>
              <a:t>ekarriko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digu</a:t>
            </a:r>
            <a:r>
              <a:rPr lang="es-ES_tradnl" sz="2000" dirty="0" smtClean="0"/>
              <a:t> (</a:t>
            </a:r>
            <a:r>
              <a:rPr lang="es-ES_tradnl" sz="2000" dirty="0" err="1" smtClean="0"/>
              <a:t>ikastea</a:t>
            </a:r>
            <a:r>
              <a:rPr lang="es-ES_tradnl" sz="2000" dirty="0" smtClean="0"/>
              <a:t>, lana)</a:t>
            </a:r>
          </a:p>
          <a:p>
            <a:pPr eaLnBrk="1" hangingPunct="1"/>
            <a:r>
              <a:rPr lang="es-ES_tradnl" sz="2000" dirty="0" err="1" smtClean="0"/>
              <a:t>Gure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buruan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konfidantza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izango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dugu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gauzak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egiten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baditugu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ez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ekidinez</a:t>
            </a:r>
            <a:r>
              <a:rPr lang="es-ES_tradnl" sz="2000" dirty="0" smtClean="0"/>
              <a:t>.</a:t>
            </a:r>
            <a:endParaRPr lang="es-ES_tradnl" sz="2000" dirty="0" smtClean="0"/>
          </a:p>
          <a:p>
            <a:pPr eaLnBrk="1" hangingPunct="1">
              <a:buFontTx/>
              <a:buNone/>
            </a:pPr>
            <a:endParaRPr lang="es-ES_tradnl" sz="2000" dirty="0" smtClean="0"/>
          </a:p>
          <a:p>
            <a:pPr eaLnBrk="1" hangingPunct="1">
              <a:buFontTx/>
              <a:buNone/>
            </a:pPr>
            <a:endParaRPr lang="es-ES_tradnl" sz="2100" dirty="0" smtClean="0"/>
          </a:p>
          <a:p>
            <a:pPr eaLnBrk="1" hangingPunct="1">
              <a:buFont typeface="Wingdings" pitchFamily="2" charset="2"/>
              <a:buNone/>
            </a:pPr>
            <a:endParaRPr lang="es-ES_tradnl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conteni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sz="2800" b="1" dirty="0" smtClean="0"/>
              <a:t>5.</a:t>
            </a:r>
            <a:r>
              <a:rPr lang="es-ES_tradnl" sz="2100" dirty="0" smtClean="0"/>
              <a:t> “</a:t>
            </a:r>
            <a:r>
              <a:rPr lang="es-ES_tradnl" sz="2100" b="1" dirty="0" smtClean="0"/>
              <a:t>Ni </a:t>
            </a:r>
            <a:r>
              <a:rPr lang="es-ES_tradnl" sz="2100" b="1" dirty="0" err="1" smtClean="0"/>
              <a:t>baino</a:t>
            </a:r>
            <a:r>
              <a:rPr lang="es-ES_tradnl" sz="2100" b="1" dirty="0" smtClean="0"/>
              <a:t> </a:t>
            </a:r>
            <a:r>
              <a:rPr lang="es-ES_tradnl" sz="2100" b="1" dirty="0" err="1" smtClean="0"/>
              <a:t>sendoagoa</a:t>
            </a:r>
            <a:r>
              <a:rPr lang="es-ES_tradnl" sz="2100" b="1" dirty="0" smtClean="0"/>
              <a:t> den </a:t>
            </a:r>
            <a:r>
              <a:rPr lang="es-ES_tradnl" sz="2100" b="1" dirty="0" err="1" smtClean="0"/>
              <a:t>norbait</a:t>
            </a:r>
            <a:r>
              <a:rPr lang="es-ES_tradnl" sz="2100" b="1" dirty="0" smtClean="0"/>
              <a:t> </a:t>
            </a:r>
            <a:r>
              <a:rPr lang="es-ES_tradnl" sz="2100" b="1" dirty="0" err="1" smtClean="0"/>
              <a:t>behar</a:t>
            </a:r>
            <a:r>
              <a:rPr lang="es-ES_tradnl" sz="2100" b="1" dirty="0" smtClean="0"/>
              <a:t> </a:t>
            </a:r>
            <a:r>
              <a:rPr lang="es-ES_tradnl" sz="2100" b="1" dirty="0" err="1" smtClean="0"/>
              <a:t>dut</a:t>
            </a:r>
            <a:r>
              <a:rPr lang="es-ES_tradnl" sz="2100" b="1" dirty="0" smtClean="0"/>
              <a:t> ni </a:t>
            </a:r>
            <a:r>
              <a:rPr lang="es-ES_tradnl" sz="2100" b="1" dirty="0" err="1" smtClean="0"/>
              <a:t>babestu</a:t>
            </a:r>
            <a:r>
              <a:rPr lang="es-ES_tradnl" sz="2100" b="1" dirty="0" smtClean="0"/>
              <a:t> </a:t>
            </a:r>
            <a:r>
              <a:rPr lang="es-ES_tradnl" sz="2100" b="1" dirty="0" err="1" smtClean="0"/>
              <a:t>nazan</a:t>
            </a:r>
            <a:r>
              <a:rPr lang="es-ES_tradnl" sz="2100" b="1" dirty="0" smtClean="0"/>
              <a:t>”</a:t>
            </a:r>
          </a:p>
          <a:p>
            <a:pPr eaLnBrk="1" hangingPunct="1">
              <a:buFontTx/>
              <a:buChar char="-"/>
            </a:pPr>
            <a:r>
              <a:rPr lang="es-ES_tradnl" sz="2100" i="1" dirty="0" smtClean="0"/>
              <a:t>“</a:t>
            </a:r>
            <a:r>
              <a:rPr lang="es-ES_tradnl" sz="2100" i="1" dirty="0" err="1" smtClean="0"/>
              <a:t>Bakarrik</a:t>
            </a:r>
            <a:r>
              <a:rPr lang="es-ES_tradnl" sz="2100" i="1" dirty="0" smtClean="0"/>
              <a:t> </a:t>
            </a:r>
            <a:r>
              <a:rPr lang="es-ES_tradnl" sz="2100" i="1" dirty="0" err="1" smtClean="0"/>
              <a:t>ezin</a:t>
            </a:r>
            <a:r>
              <a:rPr lang="es-ES_tradnl" sz="2100" i="1" dirty="0" smtClean="0"/>
              <a:t> </a:t>
            </a:r>
            <a:r>
              <a:rPr lang="es-ES_tradnl" sz="2100" i="1" dirty="0" err="1" smtClean="0"/>
              <a:t>naiz</a:t>
            </a:r>
            <a:r>
              <a:rPr lang="es-ES_tradnl" sz="2100" i="1" dirty="0" smtClean="0"/>
              <a:t> </a:t>
            </a:r>
            <a:r>
              <a:rPr lang="es-ES_tradnl" sz="2100" i="1" dirty="0" err="1" smtClean="0"/>
              <a:t>moldatu</a:t>
            </a:r>
            <a:r>
              <a:rPr lang="es-ES_tradnl" sz="2100" i="1" dirty="0" smtClean="0"/>
              <a:t>”</a:t>
            </a:r>
          </a:p>
          <a:p>
            <a:pPr eaLnBrk="1" hangingPunct="1">
              <a:buNone/>
            </a:pPr>
            <a:endParaRPr lang="es-ES_tradnl" sz="2100" i="1" dirty="0" smtClean="0"/>
          </a:p>
          <a:p>
            <a:pPr eaLnBrk="1" hangingPunct="1">
              <a:buNone/>
            </a:pPr>
            <a:endParaRPr lang="es-ES_tradnl" sz="2100" dirty="0" smtClean="0"/>
          </a:p>
          <a:p>
            <a:pPr eaLnBrk="1" hangingPunct="1"/>
            <a:r>
              <a:rPr lang="es-ES_tradnl" sz="2100" dirty="0" err="1" smtClean="0"/>
              <a:t>Norbere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kabuz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moldatzeko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gaitasuna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landu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behar</a:t>
            </a:r>
            <a:r>
              <a:rPr lang="es-ES_tradnl" sz="2100" dirty="0" smtClean="0"/>
              <a:t> da</a:t>
            </a:r>
          </a:p>
          <a:p>
            <a:pPr eaLnBrk="1" hangingPunct="1">
              <a:buFontTx/>
              <a:buChar char="-"/>
            </a:pPr>
            <a:endParaRPr lang="es-ES_tradnl" sz="2100" dirty="0" smtClean="0"/>
          </a:p>
          <a:p>
            <a:pPr eaLnBrk="1" hangingPunct="1"/>
            <a:r>
              <a:rPr lang="es-ES_tradnl" sz="2100" dirty="0" err="1" smtClean="0"/>
              <a:t>Dependentzia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gradu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bat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onargarria</a:t>
            </a:r>
            <a:r>
              <a:rPr lang="es-ES_tradnl" sz="2100" dirty="0" smtClean="0"/>
              <a:t> izan </a:t>
            </a:r>
            <a:r>
              <a:rPr lang="es-ES_tradnl" sz="2100" dirty="0" err="1" smtClean="0"/>
              <a:t>daitekeenarren</a:t>
            </a:r>
            <a:r>
              <a:rPr lang="es-ES_tradnl" sz="2100" dirty="0" smtClean="0"/>
              <a:t>, </a:t>
            </a:r>
            <a:r>
              <a:rPr lang="es-ES_tradnl" sz="2100" dirty="0" err="1" smtClean="0"/>
              <a:t>menpekotasunak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bideratu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behar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ditugu</a:t>
            </a:r>
            <a:endParaRPr lang="es-ES_tradnl" sz="2100" dirty="0" smtClean="0"/>
          </a:p>
          <a:p>
            <a:pPr eaLnBrk="1" hangingPunct="1">
              <a:buFontTx/>
              <a:buChar char="-"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contenido 2"/>
          <p:cNvSpPr>
            <a:spLocks noGrp="1"/>
          </p:cNvSpPr>
          <p:nvPr>
            <p:ph idx="4294967295"/>
          </p:nvPr>
        </p:nvSpPr>
        <p:spPr>
          <a:xfrm>
            <a:off x="357158" y="1000108"/>
            <a:ext cx="8329642" cy="50720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b="1" dirty="0" smtClean="0"/>
              <a:t>6.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Zoritxarra</a:t>
            </a:r>
            <a:r>
              <a:rPr lang="es-ES_tradnl" sz="2400" b="1" dirty="0" smtClean="0"/>
              <a:t>, </a:t>
            </a:r>
            <a:r>
              <a:rPr lang="es-ES_tradnl" sz="2400" b="1" dirty="0" err="1" smtClean="0"/>
              <a:t>ezbeharra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kanpo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faktoreen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araberakoa</a:t>
            </a:r>
            <a:r>
              <a:rPr lang="es-ES_tradnl" sz="2400" b="1" dirty="0" smtClean="0"/>
              <a:t>/</a:t>
            </a:r>
            <a:r>
              <a:rPr lang="es-ES_tradnl" sz="2400" b="1" dirty="0" err="1" smtClean="0"/>
              <a:t>ondorioa</a:t>
            </a:r>
            <a:r>
              <a:rPr lang="es-ES_tradnl" sz="2400" b="1" dirty="0" smtClean="0"/>
              <a:t> da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s-ES_tradnl" sz="2400" i="1" dirty="0" smtClean="0"/>
              <a:t>“</a:t>
            </a:r>
            <a:r>
              <a:rPr lang="es-ES_tradnl" sz="2400" i="1" dirty="0" err="1" smtClean="0"/>
              <a:t>Berak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uzten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banau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hil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egingo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naiz</a:t>
            </a:r>
            <a:r>
              <a:rPr lang="es-ES_tradnl" sz="2400" i="1" dirty="0" smtClean="0"/>
              <a:t>”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s-ES_tradnl" sz="2400" i="1" dirty="0" smtClean="0"/>
              <a:t>“</a:t>
            </a:r>
            <a:r>
              <a:rPr lang="es-ES_tradnl" sz="2400" i="1" dirty="0" err="1" smtClean="0"/>
              <a:t>Gizarteak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erakutsi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dit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horrelakoa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izaten</a:t>
            </a:r>
            <a:r>
              <a:rPr lang="es-ES_tradnl" sz="2400" i="1" dirty="0" smtClean="0"/>
              <a:t>”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s-ES_tradnl" sz="2400" i="1" dirty="0" smtClean="0"/>
              <a:t>“</a:t>
            </a:r>
            <a:r>
              <a:rPr lang="es-ES_tradnl" sz="2400" i="1" dirty="0" err="1" smtClean="0"/>
              <a:t>Bere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jarrerak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zoratu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egiten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ninduen</a:t>
            </a:r>
            <a:r>
              <a:rPr lang="es-ES_tradnl" sz="2400" i="1" dirty="0" smtClean="0"/>
              <a:t>”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s-ES_tradnl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s-ES_tradnl" sz="2400" dirty="0" err="1" smtClean="0"/>
              <a:t>Pertsona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bakoitzak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sentitzen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duenaren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erantzukizuna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asumitu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behar</a:t>
            </a:r>
            <a:r>
              <a:rPr lang="es-ES_tradnl" sz="2400" dirty="0" smtClean="0"/>
              <a:t> du. </a:t>
            </a:r>
            <a:r>
              <a:rPr lang="es-ES_tradnl" sz="2400" dirty="0" err="1" smtClean="0"/>
              <a:t>Besteek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botoiari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ematen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diote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baina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zuk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kablea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entxufatua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zenuen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jadanik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aldez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aurretiko</a:t>
            </a:r>
            <a:r>
              <a:rPr lang="es-ES_tradnl" sz="2400" dirty="0" smtClean="0"/>
              <a:t> </a:t>
            </a:r>
            <a:r>
              <a:rPr lang="es-ES_tradnl" sz="2400" dirty="0" smtClean="0"/>
              <a:t>jarrera </a:t>
            </a:r>
            <a:r>
              <a:rPr lang="es-ES_tradnl" sz="2400" dirty="0" err="1" smtClean="0"/>
              <a:t>norberarena</a:t>
            </a:r>
            <a:r>
              <a:rPr lang="es-ES_tradnl" sz="2400" dirty="0" smtClean="0"/>
              <a:t> da).</a:t>
            </a:r>
            <a:endParaRPr lang="es-ES_tradnl" sz="2400" dirty="0" smtClean="0"/>
          </a:p>
          <a:p>
            <a:pPr eaLnBrk="1" hangingPunct="1">
              <a:lnSpc>
                <a:spcPct val="90000"/>
              </a:lnSpc>
            </a:pPr>
            <a:r>
              <a:rPr lang="es-ES_tradnl" sz="2400" dirty="0" err="1" smtClean="0"/>
              <a:t>Zoritxarrak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denei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berdin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eragiten</a:t>
            </a:r>
            <a:r>
              <a:rPr lang="es-ES_tradnl" sz="2400" dirty="0" smtClean="0"/>
              <a:t> die? </a:t>
            </a:r>
            <a:r>
              <a:rPr lang="es-ES_tradnl" sz="2400" dirty="0" err="1" smtClean="0"/>
              <a:t>Esaten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digutena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baino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gure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interpretazioak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dira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mintzen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gaituztenak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edota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guk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ematen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diogun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dimentsioa</a:t>
            </a:r>
            <a:r>
              <a:rPr lang="es-ES_tradnl" sz="2400" dirty="0" smtClean="0"/>
              <a:t>)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conteni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dirty="0" smtClean="0"/>
              <a:t>7. </a:t>
            </a:r>
            <a:r>
              <a:rPr lang="es-ES_tradnl" sz="2400" b="1" dirty="0" err="1" smtClean="0"/>
              <a:t>Nere</a:t>
            </a:r>
            <a:r>
              <a:rPr lang="es-ES_tradnl" sz="2400" b="1" dirty="0" smtClean="0"/>
              <a:t> IRAGANA da </a:t>
            </a:r>
            <a:r>
              <a:rPr lang="es-ES_tradnl" sz="2400" b="1" dirty="0" err="1" smtClean="0"/>
              <a:t>nere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egungo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arazoen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iturria</a:t>
            </a:r>
            <a:r>
              <a:rPr lang="es-ES_tradnl" sz="2400" b="1" dirty="0" smtClean="0"/>
              <a:t>. </a:t>
            </a:r>
            <a:r>
              <a:rPr lang="es-ES_tradnl" sz="2400" b="1" dirty="0" err="1" smtClean="0"/>
              <a:t>Etorkizunean</a:t>
            </a:r>
            <a:r>
              <a:rPr lang="es-ES_tradnl" sz="2400" b="1" dirty="0" smtClean="0"/>
              <a:t> ere </a:t>
            </a:r>
            <a:r>
              <a:rPr lang="es-ES_tradnl" sz="2400" b="1" dirty="0" err="1" smtClean="0"/>
              <a:t>horrela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izango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dira</a:t>
            </a:r>
            <a:r>
              <a:rPr lang="es-ES_tradnl" sz="2400" b="1" dirty="0" smtClean="0"/>
              <a:t> </a:t>
            </a:r>
            <a:r>
              <a:rPr lang="es-ES_tradnl" sz="2400" b="1" dirty="0" err="1" smtClean="0"/>
              <a:t>gauzak</a:t>
            </a:r>
            <a:r>
              <a:rPr lang="es-ES_tradnl" sz="2400" dirty="0" smtClean="0"/>
              <a:t>.</a:t>
            </a:r>
          </a:p>
          <a:p>
            <a:pPr eaLnBrk="1" hangingPunct="1">
              <a:buFontTx/>
              <a:buChar char="-"/>
            </a:pPr>
            <a:r>
              <a:rPr lang="es-ES_tradnl" sz="2400" i="1" dirty="0" smtClean="0"/>
              <a:t>“</a:t>
            </a:r>
            <a:r>
              <a:rPr lang="es-ES_tradnl" sz="2400" i="1" dirty="0" err="1" smtClean="0"/>
              <a:t>Horrela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hezi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naute</a:t>
            </a:r>
            <a:r>
              <a:rPr lang="es-ES_tradnl" sz="2400" i="1" dirty="0" smtClean="0"/>
              <a:t>”</a:t>
            </a:r>
          </a:p>
          <a:p>
            <a:pPr eaLnBrk="1" hangingPunct="1">
              <a:buFontTx/>
              <a:buChar char="-"/>
            </a:pPr>
            <a:r>
              <a:rPr lang="es-ES_tradnl" sz="2400" i="1" dirty="0" smtClean="0"/>
              <a:t>“</a:t>
            </a:r>
            <a:r>
              <a:rPr lang="es-ES_tradnl" sz="2400" i="1" dirty="0" err="1" smtClean="0"/>
              <a:t>Haurtzaro</a:t>
            </a:r>
            <a:r>
              <a:rPr lang="es-ES_tradnl" sz="2400" i="1" dirty="0" smtClean="0"/>
              <a:t> </a:t>
            </a:r>
            <a:r>
              <a:rPr lang="es-ES_tradnl" sz="2400" i="1" dirty="0" err="1" smtClean="0"/>
              <a:t>txarra</a:t>
            </a:r>
            <a:r>
              <a:rPr lang="es-ES_tradnl" sz="2400" i="1" dirty="0" smtClean="0"/>
              <a:t> izan </a:t>
            </a:r>
            <a:r>
              <a:rPr lang="es-ES_tradnl" sz="2400" i="1" dirty="0" err="1" smtClean="0"/>
              <a:t>nuen</a:t>
            </a:r>
            <a:r>
              <a:rPr lang="es-ES_tradnl" sz="2400" i="1" dirty="0" smtClean="0"/>
              <a:t>”</a:t>
            </a:r>
          </a:p>
          <a:p>
            <a:pPr eaLnBrk="1" hangingPunct="1">
              <a:buNone/>
            </a:pPr>
            <a:endParaRPr lang="es-ES_tradnl" sz="2400" i="1" dirty="0" smtClean="0"/>
          </a:p>
          <a:p>
            <a:pPr eaLnBrk="1" hangingPunct="1"/>
            <a:r>
              <a:rPr lang="es-ES_tradnl" sz="2400" dirty="0" err="1" smtClean="0"/>
              <a:t>Determinismoaren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ideia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aldatu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beharra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dago</a:t>
            </a:r>
            <a:endParaRPr lang="es-ES_tradnl" sz="2400" dirty="0" smtClean="0"/>
          </a:p>
          <a:p>
            <a:pPr eaLnBrk="1" hangingPunct="1"/>
            <a:r>
              <a:rPr lang="es-ES_tradnl" sz="2400" dirty="0" err="1" smtClean="0"/>
              <a:t>Iragana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ezin</a:t>
            </a:r>
            <a:r>
              <a:rPr lang="es-ES_tradnl" sz="2400" dirty="0" smtClean="0"/>
              <a:t> da </a:t>
            </a:r>
            <a:r>
              <a:rPr lang="es-ES_tradnl" sz="2400" dirty="0" err="1" smtClean="0"/>
              <a:t>aldatu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baina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etorkizuna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bai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iraganean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ainguratuak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ezin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gaitezke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bizi</a:t>
            </a:r>
            <a:endParaRPr lang="es-ES_trad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s-ES" smtClean="0"/>
              <a:t>Irrazionaltasunaren oinarriak</a:t>
            </a:r>
          </a:p>
        </p:txBody>
      </p:sp>
      <p:sp>
        <p:nvSpPr>
          <p:cNvPr id="32770" name="Marcador de conteni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s-ES" sz="2400" dirty="0" smtClean="0"/>
              <a:t>AUTOIRAINKETA (NI): </a:t>
            </a:r>
            <a:r>
              <a:rPr lang="es-ES" sz="2400" dirty="0" err="1" smtClean="0"/>
              <a:t>Gaitzespenari</a:t>
            </a:r>
            <a:r>
              <a:rPr lang="es-ES" sz="2400" dirty="0" smtClean="0"/>
              <a:t> </a:t>
            </a:r>
            <a:r>
              <a:rPr lang="es-ES" sz="2400" dirty="0" err="1" smtClean="0"/>
              <a:t>beldur</a:t>
            </a:r>
            <a:r>
              <a:rPr lang="es-ES" sz="2400" dirty="0" smtClean="0"/>
              <a:t>, </a:t>
            </a:r>
            <a:r>
              <a:rPr lang="es-ES" sz="2400" dirty="0" err="1" smtClean="0"/>
              <a:t>denen</a:t>
            </a:r>
            <a:r>
              <a:rPr lang="es-ES" sz="2400" dirty="0" smtClean="0"/>
              <a:t> </a:t>
            </a:r>
            <a:r>
              <a:rPr lang="es-ES" sz="2400" dirty="0" err="1" smtClean="0"/>
              <a:t>onarpena</a:t>
            </a:r>
            <a:r>
              <a:rPr lang="es-ES" sz="2400" dirty="0" smtClean="0"/>
              <a:t> </a:t>
            </a:r>
            <a:r>
              <a:rPr lang="es-ES" sz="2400" dirty="0" smtClean="0"/>
              <a:t>BEHAR</a:t>
            </a:r>
          </a:p>
          <a:p>
            <a:pPr eaLnBrk="1" hangingPunct="1">
              <a:buNone/>
            </a:pPr>
            <a:endParaRPr lang="es-ES" sz="2400" dirty="0" smtClean="0"/>
          </a:p>
          <a:p>
            <a:pPr eaLnBrk="1" hangingPunct="1"/>
            <a:r>
              <a:rPr lang="es-ES" sz="2400" dirty="0" smtClean="0"/>
              <a:t>BESTEAK </a:t>
            </a:r>
            <a:r>
              <a:rPr lang="es-ES" sz="2400" dirty="0" err="1" smtClean="0"/>
              <a:t>salatu</a:t>
            </a:r>
            <a:r>
              <a:rPr lang="es-ES" sz="2400" dirty="0" smtClean="0"/>
              <a:t> eta </a:t>
            </a:r>
            <a:r>
              <a:rPr lang="es-ES" sz="2400" dirty="0" err="1" smtClean="0"/>
              <a:t>zigortu</a:t>
            </a:r>
            <a:r>
              <a:rPr lang="es-ES" sz="2400" dirty="0" smtClean="0"/>
              <a:t>/</a:t>
            </a:r>
            <a:r>
              <a:rPr lang="es-ES" sz="2400" dirty="0" err="1" smtClean="0"/>
              <a:t>epaitu</a:t>
            </a:r>
            <a:r>
              <a:rPr lang="es-ES" sz="2400" dirty="0" smtClean="0"/>
              <a:t> (</a:t>
            </a:r>
            <a:r>
              <a:rPr lang="es-ES" sz="2400" dirty="0" err="1" smtClean="0"/>
              <a:t>gainontzekoak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 era </a:t>
            </a:r>
            <a:r>
              <a:rPr lang="es-ES" sz="2400" dirty="0" err="1" smtClean="0"/>
              <a:t>egoki</a:t>
            </a:r>
            <a:r>
              <a:rPr lang="es-ES" sz="2400" dirty="0" smtClean="0"/>
              <a:t> eta </a:t>
            </a:r>
            <a:r>
              <a:rPr lang="es-ES" sz="2400" dirty="0" err="1" smtClean="0"/>
              <a:t>justu</a:t>
            </a:r>
            <a:r>
              <a:rPr lang="es-ES" sz="2400" dirty="0" smtClean="0"/>
              <a:t> batean </a:t>
            </a:r>
            <a:r>
              <a:rPr lang="es-ES" sz="2400" dirty="0" err="1" smtClean="0"/>
              <a:t>jokatu</a:t>
            </a:r>
            <a:r>
              <a:rPr lang="es-ES" sz="2400" dirty="0" smtClean="0"/>
              <a:t> </a:t>
            </a:r>
            <a:r>
              <a:rPr lang="es-ES" sz="2400" dirty="0" err="1" smtClean="0"/>
              <a:t>behar</a:t>
            </a:r>
            <a:r>
              <a:rPr lang="es-ES" sz="2400" dirty="0" smtClean="0"/>
              <a:t> </a:t>
            </a:r>
            <a:r>
              <a:rPr lang="es-ES" sz="2400" dirty="0" err="1" smtClean="0"/>
              <a:t>dutenak</a:t>
            </a:r>
            <a:r>
              <a:rPr lang="es-ES" sz="2400" dirty="0" smtClean="0"/>
              <a:t>)</a:t>
            </a:r>
          </a:p>
          <a:p>
            <a:pPr eaLnBrk="1" hangingPunct="1">
              <a:buNone/>
            </a:pPr>
            <a:endParaRPr lang="es-ES" sz="2400" dirty="0" smtClean="0"/>
          </a:p>
          <a:p>
            <a:pPr eaLnBrk="1" hangingPunct="1"/>
            <a:r>
              <a:rPr lang="es-ES" sz="2400" dirty="0" smtClean="0"/>
              <a:t>BIZITZA/MUNDUA: </a:t>
            </a:r>
            <a:r>
              <a:rPr lang="es-ES" sz="2400" dirty="0" err="1" smtClean="0"/>
              <a:t>Frustaziorako</a:t>
            </a:r>
            <a:r>
              <a:rPr lang="es-ES" sz="2400" dirty="0" smtClean="0"/>
              <a:t> </a:t>
            </a:r>
            <a:r>
              <a:rPr lang="es-ES" sz="2400" dirty="0" err="1" smtClean="0"/>
              <a:t>intolerantzia</a:t>
            </a:r>
            <a:r>
              <a:rPr lang="es-ES" sz="2400" dirty="0" smtClean="0"/>
              <a:t> (</a:t>
            </a:r>
            <a:r>
              <a:rPr lang="es-ES" sz="2400" dirty="0" err="1" smtClean="0"/>
              <a:t>Bizitzak</a:t>
            </a:r>
            <a:r>
              <a:rPr lang="es-ES" sz="2400" dirty="0" smtClean="0"/>
              <a:t> </a:t>
            </a:r>
            <a:r>
              <a:rPr lang="es-ES" sz="2400" dirty="0" err="1" smtClean="0"/>
              <a:t>baldintza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eta </a:t>
            </a:r>
            <a:r>
              <a:rPr lang="es-ES" sz="2400" dirty="0" err="1" smtClean="0"/>
              <a:t>errazak</a:t>
            </a:r>
            <a:r>
              <a:rPr lang="es-ES" sz="2400" dirty="0" smtClean="0"/>
              <a:t> </a:t>
            </a:r>
            <a:r>
              <a:rPr lang="es-ES" sz="2400" dirty="0" err="1" smtClean="0"/>
              <a:t>eskaini</a:t>
            </a:r>
            <a:r>
              <a:rPr lang="es-ES" sz="2400" dirty="0" smtClean="0"/>
              <a:t> </a:t>
            </a:r>
            <a:r>
              <a:rPr lang="es-ES" sz="2400" dirty="0" err="1" smtClean="0"/>
              <a:t>behar</a:t>
            </a:r>
            <a:r>
              <a:rPr lang="es-ES" sz="2400" dirty="0" smtClean="0"/>
              <a:t> </a:t>
            </a:r>
            <a:r>
              <a:rPr lang="es-ES" sz="2400" dirty="0" err="1" smtClean="0"/>
              <a:t>dizkit</a:t>
            </a:r>
            <a:r>
              <a:rPr lang="es-ES" sz="2400" dirty="0" smtClean="0"/>
              <a:t> </a:t>
            </a:r>
            <a:r>
              <a:rPr lang="es-ES" sz="2400" dirty="0" err="1" smtClean="0"/>
              <a:t>nahi</a:t>
            </a:r>
            <a:r>
              <a:rPr lang="es-ES" sz="2400" dirty="0" smtClean="0"/>
              <a:t> </a:t>
            </a:r>
            <a:r>
              <a:rPr lang="es-ES" sz="2400" dirty="0" err="1" smtClean="0"/>
              <a:t>dudana</a:t>
            </a:r>
            <a:r>
              <a:rPr lang="es-ES" sz="2400" dirty="0" smtClean="0"/>
              <a:t> </a:t>
            </a:r>
            <a:r>
              <a:rPr lang="es-ES" sz="2400" dirty="0" err="1" smtClean="0"/>
              <a:t>lortzeko</a:t>
            </a:r>
            <a:r>
              <a:rPr lang="es-ES" sz="2400" dirty="0" smtClean="0"/>
              <a:t> </a:t>
            </a:r>
            <a:r>
              <a:rPr lang="es-ES" sz="2400" dirty="0" err="1" smtClean="0"/>
              <a:t>esfortzu</a:t>
            </a:r>
            <a:r>
              <a:rPr lang="es-ES" sz="2400" dirty="0" smtClean="0"/>
              <a:t> </a:t>
            </a:r>
            <a:r>
              <a:rPr lang="es-ES" sz="2400" dirty="0" err="1" smtClean="0"/>
              <a:t>gutxirekin</a:t>
            </a:r>
            <a:r>
              <a:rPr lang="es-E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">
  <a:themeElements>
    <a:clrScheme name="Red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248</TotalTime>
  <Words>645</Words>
  <Application>Microsoft Office PowerPoint</Application>
  <PresentationFormat>Presentación en pantalla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Red</vt:lpstr>
      <vt:lpstr>Diapositiva 1</vt:lpstr>
      <vt:lpstr>Pentsamendu irrazionaletako batzuk</vt:lpstr>
      <vt:lpstr>Diapositiva 3</vt:lpstr>
      <vt:lpstr>Diapositiva 4</vt:lpstr>
      <vt:lpstr>Diapositiva 5</vt:lpstr>
      <vt:lpstr>Diapositiva 6</vt:lpstr>
      <vt:lpstr>Diapositiva 7</vt:lpstr>
      <vt:lpstr>Diapositiva 8</vt:lpstr>
      <vt:lpstr>Irrazionaltasunaren oinarriak</vt:lpstr>
      <vt:lpstr>Oinarrizko ideia-osagaiak</vt:lpstr>
      <vt:lpstr>Diapositiva 11</vt:lpstr>
      <vt:lpstr>NOLA IRAULI? Irrazionaltasunetik arrazionaltasunera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Laguntza harremana</dc:title>
  <dc:creator>Loreto Saenz de Ugarte</dc:creator>
  <cp:lastModifiedBy>cipbeotk</cp:lastModifiedBy>
  <cp:revision>32</cp:revision>
  <cp:lastPrinted>2013-02-26T10:42:23Z</cp:lastPrinted>
  <dcterms:created xsi:type="dcterms:W3CDTF">2013-02-26T10:40:44Z</dcterms:created>
  <dcterms:modified xsi:type="dcterms:W3CDTF">2016-04-26T09:56:55Z</dcterms:modified>
</cp:coreProperties>
</file>