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917E0-09D0-48F9-94AA-675E18A61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58166A-EE2B-414E-9790-BC387351B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B3C75-9C42-4BCA-B1A5-72533972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B45A67-A8A4-49EE-90D6-C51CA730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6F29D2-E323-41B0-8723-A38B075F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63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F898A-1D8B-4A0F-AB56-A70F6609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1A1C5B-4916-425A-8C79-9CB4B694E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9AD7C7-8044-4FCC-ABBC-C1F2285D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6428C-C754-45ED-B350-ACD5091D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11EEF-98B7-471A-8671-EDD976B1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63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D95424-94E1-4FA8-9010-9819C06A1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73CD9A-26AA-4455-ABFF-2D33541D2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4922C1-09C0-4D5F-8ED4-A6FA6F95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4F3ADB-511C-44A9-9368-3F119764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996B62-900D-4C6C-A86F-591FA5F6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35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6AA2B-9D32-43C1-898D-BD0B3D9B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1866-1976-4780-B958-C61B244A1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732920-E5DA-48AB-9428-4E5B5104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DAB0B7-9CBA-41B0-B8A2-4FF344DA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BA1DE-4483-4328-8193-75C593E3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85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14231-7719-4BB7-B4D4-D1DB389A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D59763-D914-48B0-910B-24D62062F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387996-DC16-4444-AB92-0C9AC121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EEDCC-BA1E-4E52-8E46-1CA09980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F64FF3-57DF-4AE1-82C8-77DBE3C7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35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4D723-EC81-4A05-B55A-6D97E3B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9025-38FC-4420-A74F-445DDB2C2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1E5AF9-6504-4D54-A385-BE49F9E96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4D52EE-D322-4DBB-B9BF-27DE065E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146F8D-8059-413D-9E06-B7A2CCF8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E2E844-990D-4856-8F46-B326CB25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87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E306C-C177-444D-BCAE-DFAD590D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B692C9-43AE-4DCC-BC30-5F0EC1608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2BCA54-C6F3-4045-89BF-44861CDB0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37785C-0116-4245-AC44-BFAF5EBE3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683FA1-ABDF-49EB-9DC5-5E1EB38F4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1E9A94-8B29-4D79-B072-B7ED7078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0E9569-D451-44F2-8589-D752ECD9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FC8A95-AC29-4B61-A7F4-A12408E8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45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A7454-798E-4C43-A259-AA7E6D4B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B3B63D-A529-4B43-8AED-5A4C224D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A399E0-7C25-4E7F-890C-B447D6F0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8889C2-EDF0-41EE-8AAC-ACE5A6A2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1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2BAC24-02DA-4A9A-873D-8FBC21C2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C3F852-8323-48CF-B1A9-87B80BFF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2E10BE-83CB-400A-96BC-137FBCBB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26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0F203-52CB-495D-AF87-48D12CAE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1DAF3-9B7E-44B3-8D14-E109CCB7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D695B-21CF-40D1-958F-72F25BE39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5808B9-9770-4FCE-98BA-C8E54012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F7E85A-3999-4BAB-8F0C-108B9614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A4B466-36F3-4EF2-85D5-381BDDBD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16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D6956-D503-4AEC-B709-C0D2C877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AB2E37-188A-4853-B1BB-12C41DC2E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CA9FE3-8178-4E98-86BD-31B8D1999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9F78C4-7347-4509-8BA8-5C3D4578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D5DD96-0219-4C0E-856B-D458F8EA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FC7DF6-0D1E-4FF2-B0F6-6819633E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51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262C46-211B-49FF-B652-789D4ED9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FB20E9-DD05-438C-8DC8-938F1A36F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DD40ED-86DB-4683-AAD5-C443FB0B3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6BE6-491A-4517-BAC6-62320E39D5A6}" type="datetimeFigureOut">
              <a:rPr lang="es-ES" smtClean="0"/>
              <a:t>30/11/2019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CFA090-BE87-4EBC-86D7-1C64A85AC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850D8-7F57-41A5-9E50-A2F29F4C3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A50A-2789-4482-8BD5-750032D9D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11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932C3E-D944-4FC9-BE47-72C606731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2" t="21730" r="21999" b="10955"/>
          <a:stretch/>
        </p:blipFill>
        <p:spPr>
          <a:xfrm>
            <a:off x="1322363" y="2047"/>
            <a:ext cx="9129932" cy="68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1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68938E-185B-47B0-A361-D06A7B673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3" t="14476" r="20218" b="10705"/>
          <a:stretch/>
        </p:blipFill>
        <p:spPr>
          <a:xfrm>
            <a:off x="1590261" y="-3866"/>
            <a:ext cx="9113694" cy="68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0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2FCAB7-A77A-4563-B5F7-377C4A5E5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5" t="13702" r="19674" b="11865"/>
          <a:stretch/>
        </p:blipFill>
        <p:spPr>
          <a:xfrm>
            <a:off x="1630017" y="-1020"/>
            <a:ext cx="9264131" cy="6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3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207E83-DF65-4588-A2C7-EBD7AA226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2" t="13315" r="19782" b="11479"/>
          <a:stretch/>
        </p:blipFill>
        <p:spPr>
          <a:xfrm>
            <a:off x="1530107" y="0"/>
            <a:ext cx="9131786" cy="68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775922-802B-409F-BD07-BA31E0FE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6" t="21822" r="22609" b="10899"/>
          <a:stretch/>
        </p:blipFill>
        <p:spPr>
          <a:xfrm>
            <a:off x="1285460" y="-3312"/>
            <a:ext cx="9148419" cy="68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5DD8F8-A45C-492A-8C75-1DE82C712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3" t="22596" r="22065" b="10705"/>
          <a:stretch/>
        </p:blipFill>
        <p:spPr>
          <a:xfrm>
            <a:off x="1320608" y="0"/>
            <a:ext cx="9263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3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DF1201-3082-4E8E-8296-71DB9C687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5" t="13509" r="19022" b="11479"/>
          <a:stretch/>
        </p:blipFill>
        <p:spPr>
          <a:xfrm>
            <a:off x="1524000" y="1"/>
            <a:ext cx="9158729" cy="68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DDC885C-A854-43AD-AB24-F5F755333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5" t="13509" r="18913" b="11286"/>
          <a:stretch/>
        </p:blipFill>
        <p:spPr>
          <a:xfrm>
            <a:off x="1616424" y="-4231"/>
            <a:ext cx="9173164" cy="68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22735E-EEC0-407C-8D66-23AD73D5F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1" t="21822" r="22065" b="11285"/>
          <a:stretch/>
        </p:blipFill>
        <p:spPr>
          <a:xfrm>
            <a:off x="1325217" y="-1339"/>
            <a:ext cx="9218477" cy="68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0C2A7C-9184-48C6-A86F-D54D1DD0A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1" t="21822" r="21957" b="11091"/>
          <a:stretch/>
        </p:blipFill>
        <p:spPr>
          <a:xfrm>
            <a:off x="1328502" y="0"/>
            <a:ext cx="9209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2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584B60-3B19-4149-83B1-AD4AF0012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2" t="21822" r="22174" b="10899"/>
          <a:stretch/>
        </p:blipFill>
        <p:spPr>
          <a:xfrm>
            <a:off x="1643270" y="0"/>
            <a:ext cx="9163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F1F4C9-6A00-46F7-9625-21F61445B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8" t="21436" r="22283" b="11286"/>
          <a:stretch/>
        </p:blipFill>
        <p:spPr>
          <a:xfrm>
            <a:off x="1404730" y="-9573"/>
            <a:ext cx="9097560" cy="68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AC228F-FF94-475A-852E-8DC14E543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5" t="13441" r="19674" b="11349"/>
          <a:stretch/>
        </p:blipFill>
        <p:spPr>
          <a:xfrm>
            <a:off x="1683026" y="10907"/>
            <a:ext cx="9106108" cy="68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13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Mirane Florencio Zabaleta</dc:creator>
  <cp:lastModifiedBy>Mirane Florencio Zabaleta</cp:lastModifiedBy>
  <cp:revision>4</cp:revision>
  <dcterms:created xsi:type="dcterms:W3CDTF">2019-11-30T11:24:41Z</dcterms:created>
  <dcterms:modified xsi:type="dcterms:W3CDTF">2019-11-30T11:55:24Z</dcterms:modified>
</cp:coreProperties>
</file>