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u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9080FA-AB38-456B-BEAE-A2067784F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842D6E-803E-4A5E-9D0F-044F6A0094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C43FB3-E6A4-4213-98F3-5F1205FA3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4F564-63B6-44CA-9E3A-E3544AD37964}" type="datetimeFigureOut">
              <a:rPr lang="es-ES" smtClean="0"/>
              <a:t>30/11/2019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4B5A65-7206-4D8C-A4B9-6BFBF6B85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5E8F78-0337-4E4F-BE47-A0D1F2F7C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1CAA-9B96-4F1C-8009-7F5F0E1269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307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138D3D-749A-4061-A490-3A50E9639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F91659B-52C3-489E-ACB2-A30D6A5227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5415BA-2D42-4E4D-B8D6-1C84E8E52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4F564-63B6-44CA-9E3A-E3544AD37964}" type="datetimeFigureOut">
              <a:rPr lang="es-ES" smtClean="0"/>
              <a:t>30/11/2019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E40877-17F8-4E8C-853B-99331BEC4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CCCA2E-2A8A-488A-A174-1892FBDE3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1CAA-9B96-4F1C-8009-7F5F0E1269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3580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C5E145F-3232-4641-887D-78BAA33FAC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E34BA9-13E7-4144-861F-0CC42FEC1B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AFADCE-A4F6-467B-A6DA-E6E9582AC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4F564-63B6-44CA-9E3A-E3544AD37964}" type="datetimeFigureOut">
              <a:rPr lang="es-ES" smtClean="0"/>
              <a:t>30/11/2019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7C02F3-B36F-4A3A-8368-23B9DD82F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338608-6BB3-41D1-BEBF-B5AE2369F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1CAA-9B96-4F1C-8009-7F5F0E1269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85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13F762-6BD5-42B0-8260-64D60BAAC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3541F9-2F12-4DC7-9B99-20B536896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732494-2E62-41B0-8F59-470F7689D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4F564-63B6-44CA-9E3A-E3544AD37964}" type="datetimeFigureOut">
              <a:rPr lang="es-ES" smtClean="0"/>
              <a:t>30/11/2019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9E0CB2-9EE2-4431-B029-73CF41189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34F186-C892-4ABD-A9B0-AB2A1C20A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1CAA-9B96-4F1C-8009-7F5F0E1269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035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FF87FE-2C92-4E26-B2E1-881497A8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84243-29B4-41BF-B509-57861A945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B4A058-3547-4183-AB11-C6D1FA566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4F564-63B6-44CA-9E3A-E3544AD37964}" type="datetimeFigureOut">
              <a:rPr lang="es-ES" smtClean="0"/>
              <a:t>30/11/2019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C4EDB6-91BE-4F7D-8339-A721C25B3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DBE8C3-04B2-41C2-82BD-C5FAB03AE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1CAA-9B96-4F1C-8009-7F5F0E1269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523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3742F9-4195-4443-9F3D-2BD7619B2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8F0E0D-D7D5-472F-B590-CCEA512465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B0C525-04F2-41EC-8212-BD9A14E66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D0B889-1330-4CED-ADEB-48253D1F5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4F564-63B6-44CA-9E3A-E3544AD37964}" type="datetimeFigureOut">
              <a:rPr lang="es-ES" smtClean="0"/>
              <a:t>30/11/2019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06F548-8AB2-4CE0-B7C2-CF05CFB64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A143B0-7BCB-49F2-AE09-B1A22C626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1CAA-9B96-4F1C-8009-7F5F0E1269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4983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C0F657-C5FC-4C88-B352-74C6B8F44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7278CF-361D-4C15-87E1-ED3DB29EE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ABA0388-3BBA-4D40-8427-C96351851D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D2BB467-7019-443C-90E8-698875AF19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8AB3FB6-AC03-45C0-8AAD-15AB9CB07E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1847374-47D3-4C3C-9D7A-EA6390277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4F564-63B6-44CA-9E3A-E3544AD37964}" type="datetimeFigureOut">
              <a:rPr lang="es-ES" smtClean="0"/>
              <a:t>30/11/2019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518A497-95B2-405C-BECE-B1616EB64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B1677AD-61B0-4D6A-8411-D28CF32CD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1CAA-9B96-4F1C-8009-7F5F0E1269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6467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904EC0-572A-4713-B7A5-AA9CD441C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B8D34EA-1202-48C1-AE9B-DB232E2C6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4F564-63B6-44CA-9E3A-E3544AD37964}" type="datetimeFigureOut">
              <a:rPr lang="es-ES" smtClean="0"/>
              <a:t>30/11/2019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A3953C2-A3A6-41AD-8914-49FA92CE3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34E28D4-4E61-437D-A2BE-17EE888F4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1CAA-9B96-4F1C-8009-7F5F0E1269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1448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ACCB485-3E0B-4510-9D90-C90BDA80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4F564-63B6-44CA-9E3A-E3544AD37964}" type="datetimeFigureOut">
              <a:rPr lang="es-ES" smtClean="0"/>
              <a:t>30/11/2019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0BAFC33-FC2F-443B-93E5-F21B40F7F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0D1253C-A8F8-46FA-B8B5-E33213E1E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1CAA-9B96-4F1C-8009-7F5F0E1269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5319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8E8F1D-0B43-4384-A104-0D0E2513E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E35338-60EA-43CD-9CA9-7A673B6E5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76BC56-CD54-45B3-9952-C3E5AA0BC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60DA00-CAA6-472A-8D6A-18FC208DF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4F564-63B6-44CA-9E3A-E3544AD37964}" type="datetimeFigureOut">
              <a:rPr lang="es-ES" smtClean="0"/>
              <a:t>30/11/2019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E0A332-D4D9-49BB-A28D-7F85B4F30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382C2A-7433-44BC-820F-E20741002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1CAA-9B96-4F1C-8009-7F5F0E1269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1978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FEB03F-9D7A-433F-BD00-BDA5BD997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F0A8B96-B526-4E4F-A9A7-58BC06074B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9C9C02D-065E-46A6-8EC4-C365A7CF6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3A7BC3-AAB5-4982-9828-AAA50FAB0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4F564-63B6-44CA-9E3A-E3544AD37964}" type="datetimeFigureOut">
              <a:rPr lang="es-ES" smtClean="0"/>
              <a:t>30/11/2019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C1D8A4-8A8A-4B12-A934-51020BDF1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999AB8-60C8-423D-A419-EB0BA6008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1CAA-9B96-4F1C-8009-7F5F0E1269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8509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D4D50DF-C0FD-4777-8B34-9B0AA11E6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5BD805-41CD-4160-8B4F-A26ECAC5E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0B8649-9802-4C0E-B7C7-57CE6A8BE9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4F564-63B6-44CA-9E3A-E3544AD37964}" type="datetimeFigureOut">
              <a:rPr lang="es-ES" smtClean="0"/>
              <a:t>30/11/2019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3C328B-64C6-42DD-8A89-1413BCC985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A2B06B-BDC8-4AC8-837B-75CE5DEF0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81CAA-9B96-4F1C-8009-7F5F0E1269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5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u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255474B-86E5-4C97-8C91-2BFA687EDB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1" t="22402" r="22282" b="11092"/>
          <a:stretch/>
        </p:blipFill>
        <p:spPr>
          <a:xfrm>
            <a:off x="1288235" y="0"/>
            <a:ext cx="92104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34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62C61EE-AC55-4CBA-9E91-0B04C93A36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90" t="22596" r="22283" b="10705"/>
          <a:stretch/>
        </p:blipFill>
        <p:spPr>
          <a:xfrm>
            <a:off x="1258727" y="0"/>
            <a:ext cx="92036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41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29EB2F2-8324-4A56-8635-EBF8973303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0" t="22400" r="22174" b="11286"/>
          <a:stretch/>
        </p:blipFill>
        <p:spPr>
          <a:xfrm>
            <a:off x="1277734" y="0"/>
            <a:ext cx="9257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83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C68ED68-176E-4A5E-998D-7AF0060DC9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74" t="22402" r="21848" b="10705"/>
          <a:stretch/>
        </p:blipFill>
        <p:spPr>
          <a:xfrm>
            <a:off x="1449590" y="2318"/>
            <a:ext cx="9292820" cy="685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25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4F88748-EF36-4A90-89C3-8A24FFECE0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1" t="22596" r="22608" b="10899"/>
          <a:stretch/>
        </p:blipFill>
        <p:spPr>
          <a:xfrm>
            <a:off x="1285461" y="1126"/>
            <a:ext cx="9149143" cy="685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48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36AFBE6-7718-44D9-8B77-546F09BA8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09" t="22039" r="22065" b="11082"/>
          <a:stretch/>
        </p:blipFill>
        <p:spPr>
          <a:xfrm>
            <a:off x="1484243" y="15613"/>
            <a:ext cx="9157813" cy="684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86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E901792-83E0-4A0A-B654-50730760A8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91" t="22596" r="22500" b="11285"/>
          <a:stretch/>
        </p:blipFill>
        <p:spPr>
          <a:xfrm>
            <a:off x="1245703" y="-2847"/>
            <a:ext cx="9248099" cy="686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01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8D91318-630A-471C-84B8-FFBAAB21BB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17" t="22620" r="22174" b="10681"/>
          <a:stretch/>
        </p:blipFill>
        <p:spPr>
          <a:xfrm>
            <a:off x="1298713" y="-6554"/>
            <a:ext cx="9172637" cy="686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94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344578B-187D-4006-9DCA-75D073253A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0" t="22209" r="21848" b="10705"/>
          <a:stretch/>
        </p:blipFill>
        <p:spPr>
          <a:xfrm>
            <a:off x="1311965" y="4323"/>
            <a:ext cx="9204075" cy="68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88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D35DE2E-6324-4825-8ED0-B70BDD4C1C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09" t="22209" r="21957" b="11092"/>
          <a:stretch/>
        </p:blipFill>
        <p:spPr>
          <a:xfrm>
            <a:off x="1325217" y="6569"/>
            <a:ext cx="9214679" cy="685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85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32F8C81-2528-472E-A37E-ED66F80DF9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18" t="22209" r="22064" b="10512"/>
          <a:stretch/>
        </p:blipFill>
        <p:spPr>
          <a:xfrm>
            <a:off x="1351722" y="-3270"/>
            <a:ext cx="9108927" cy="686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2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7318A3A-CDE3-473B-8BAB-AE62684DC9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08" t="22039" r="22284" b="10875"/>
          <a:stretch/>
        </p:blipFill>
        <p:spPr>
          <a:xfrm>
            <a:off x="1351722" y="-5461"/>
            <a:ext cx="9118316" cy="686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13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70F7581-9904-4ED8-809B-F096295C17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26" t="22596" r="21957" b="10512"/>
          <a:stretch/>
        </p:blipFill>
        <p:spPr>
          <a:xfrm>
            <a:off x="1517393" y="0"/>
            <a:ext cx="9157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782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Panorámica</PresentationFormat>
  <Paragraphs>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Mirane Florencio Zabaleta</dc:creator>
  <cp:lastModifiedBy>Mirane Florencio Zabaleta</cp:lastModifiedBy>
  <cp:revision>2</cp:revision>
  <dcterms:created xsi:type="dcterms:W3CDTF">2019-11-30T12:04:00Z</dcterms:created>
  <dcterms:modified xsi:type="dcterms:W3CDTF">2019-11-30T12:21:36Z</dcterms:modified>
</cp:coreProperties>
</file>