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4"/>
  </p:notesMasterIdLst>
  <p:sldIdLst>
    <p:sldId id="597" r:id="rId2"/>
    <p:sldId id="598" r:id="rId3"/>
    <p:sldId id="259" r:id="rId4"/>
    <p:sldId id="260" r:id="rId5"/>
    <p:sldId id="318" r:id="rId6"/>
    <p:sldId id="559" r:id="rId7"/>
    <p:sldId id="422" r:id="rId8"/>
    <p:sldId id="591" r:id="rId9"/>
    <p:sldId id="350" r:id="rId10"/>
    <p:sldId id="424" r:id="rId11"/>
    <p:sldId id="592" r:id="rId12"/>
    <p:sldId id="351" r:id="rId13"/>
    <p:sldId id="558" r:id="rId14"/>
    <p:sldId id="590" r:id="rId15"/>
    <p:sldId id="352" r:id="rId16"/>
    <p:sldId id="429" r:id="rId17"/>
    <p:sldId id="421" r:id="rId18"/>
    <p:sldId id="354" r:id="rId19"/>
    <p:sldId id="361" r:id="rId20"/>
    <p:sldId id="362" r:id="rId21"/>
    <p:sldId id="363" r:id="rId22"/>
    <p:sldId id="599" r:id="rId23"/>
    <p:sldId id="600" r:id="rId24"/>
    <p:sldId id="601" r:id="rId25"/>
    <p:sldId id="602" r:id="rId26"/>
    <p:sldId id="603" r:id="rId27"/>
    <p:sldId id="604" r:id="rId28"/>
    <p:sldId id="605" r:id="rId29"/>
    <p:sldId id="364" r:id="rId30"/>
    <p:sldId id="365" r:id="rId31"/>
    <p:sldId id="566" r:id="rId32"/>
    <p:sldId id="447" r:id="rId33"/>
    <p:sldId id="567" r:id="rId34"/>
    <p:sldId id="568" r:id="rId35"/>
    <p:sldId id="569" r:id="rId36"/>
    <p:sldId id="570" r:id="rId37"/>
    <p:sldId id="448" r:id="rId38"/>
    <p:sldId id="449" r:id="rId39"/>
    <p:sldId id="368" r:id="rId40"/>
    <p:sldId id="582" r:id="rId41"/>
    <p:sldId id="457" r:id="rId42"/>
    <p:sldId id="366" r:id="rId43"/>
    <p:sldId id="369" r:id="rId44"/>
    <p:sldId id="371" r:id="rId45"/>
    <p:sldId id="374" r:id="rId46"/>
    <p:sldId id="375" r:id="rId47"/>
    <p:sldId id="471" r:id="rId48"/>
    <p:sldId id="376" r:id="rId49"/>
    <p:sldId id="481" r:id="rId50"/>
    <p:sldId id="595" r:id="rId51"/>
    <p:sldId id="571" r:id="rId52"/>
    <p:sldId id="572" r:id="rId53"/>
    <p:sldId id="593" r:id="rId54"/>
    <p:sldId id="596" r:id="rId55"/>
    <p:sldId id="573" r:id="rId56"/>
    <p:sldId id="370" r:id="rId57"/>
    <p:sldId id="377" r:id="rId58"/>
    <p:sldId id="455" r:id="rId59"/>
    <p:sldId id="381" r:id="rId60"/>
    <p:sldId id="378" r:id="rId61"/>
    <p:sldId id="456" r:id="rId62"/>
    <p:sldId id="379" r:id="rId63"/>
  </p:sldIdLst>
  <p:sldSz cx="9144000" cy="6858000" type="screen4x3"/>
  <p:notesSz cx="6794500" cy="9931400"/>
  <p:defaultTextStyle>
    <a:defPPr>
      <a:defRPr lang="eu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E3VuKdeDQrXfF/AdRk5a7w==" hashData="W5gy64bKHV3XXe4vd1EuITWC6iI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  <a:srgbClr val="0099FF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9" autoAdjust="0"/>
    <p:restoredTop sz="94615" autoAdjust="0"/>
  </p:normalViewPr>
  <p:slideViewPr>
    <p:cSldViewPr snapToGrid="0">
      <p:cViewPr varScale="1">
        <p:scale>
          <a:sx n="69" d="100"/>
          <a:sy n="69" d="100"/>
        </p:scale>
        <p:origin x="1554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4104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100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4" Type="http://schemas.openxmlformats.org/officeDocument/2006/relationships/image" Target="../media/image10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4" Type="http://schemas.openxmlformats.org/officeDocument/2006/relationships/image" Target="../media/image116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wmf"/><Relationship Id="rId1" Type="http://schemas.openxmlformats.org/officeDocument/2006/relationships/image" Target="../media/image118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4" Type="http://schemas.openxmlformats.org/officeDocument/2006/relationships/image" Target="../media/image115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6" Type="http://schemas.openxmlformats.org/officeDocument/2006/relationships/image" Target="../media/image115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/Relationships>
</file>

<file path=ppt/drawings/_rels/vmlDrawing3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3" Type="http://schemas.openxmlformats.org/officeDocument/2006/relationships/image" Target="../media/image132.wmf"/><Relationship Id="rId7" Type="http://schemas.openxmlformats.org/officeDocument/2006/relationships/image" Target="../media/image136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Relationship Id="rId9" Type="http://schemas.openxmlformats.org/officeDocument/2006/relationships/image" Target="../media/image138.w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wmf"/><Relationship Id="rId3" Type="http://schemas.openxmlformats.org/officeDocument/2006/relationships/image" Target="../media/image141.wmf"/><Relationship Id="rId7" Type="http://schemas.openxmlformats.org/officeDocument/2006/relationships/image" Target="../media/image145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6" Type="http://schemas.openxmlformats.org/officeDocument/2006/relationships/image" Target="../media/image144.wmf"/><Relationship Id="rId5" Type="http://schemas.openxmlformats.org/officeDocument/2006/relationships/image" Target="../media/image143.wmf"/><Relationship Id="rId4" Type="http://schemas.openxmlformats.org/officeDocument/2006/relationships/image" Target="../media/image142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wmf"/><Relationship Id="rId2" Type="http://schemas.openxmlformats.org/officeDocument/2006/relationships/image" Target="../media/image115.wmf"/><Relationship Id="rId1" Type="http://schemas.openxmlformats.org/officeDocument/2006/relationships/image" Target="../media/image147.wmf"/><Relationship Id="rId6" Type="http://schemas.openxmlformats.org/officeDocument/2006/relationships/image" Target="../media/image151.wmf"/><Relationship Id="rId5" Type="http://schemas.openxmlformats.org/officeDocument/2006/relationships/image" Target="../media/image150.wmf"/><Relationship Id="rId4" Type="http://schemas.openxmlformats.org/officeDocument/2006/relationships/image" Target="../media/image14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7.wmf"/></Relationships>
</file>

<file path=ppt/drawings/_rels/vmlDrawing4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wmf"/><Relationship Id="rId3" Type="http://schemas.openxmlformats.org/officeDocument/2006/relationships/image" Target="../media/image154.wmf"/><Relationship Id="rId7" Type="http://schemas.openxmlformats.org/officeDocument/2006/relationships/image" Target="../media/image158.wmf"/><Relationship Id="rId12" Type="http://schemas.openxmlformats.org/officeDocument/2006/relationships/image" Target="../media/image163.wmf"/><Relationship Id="rId2" Type="http://schemas.openxmlformats.org/officeDocument/2006/relationships/image" Target="../media/image153.wmf"/><Relationship Id="rId1" Type="http://schemas.openxmlformats.org/officeDocument/2006/relationships/image" Target="../media/image152.wmf"/><Relationship Id="rId6" Type="http://schemas.openxmlformats.org/officeDocument/2006/relationships/image" Target="../media/image157.wmf"/><Relationship Id="rId11" Type="http://schemas.openxmlformats.org/officeDocument/2006/relationships/image" Target="../media/image162.wmf"/><Relationship Id="rId5" Type="http://schemas.openxmlformats.org/officeDocument/2006/relationships/image" Target="../media/image156.wmf"/><Relationship Id="rId10" Type="http://schemas.openxmlformats.org/officeDocument/2006/relationships/image" Target="../media/image161.wmf"/><Relationship Id="rId4" Type="http://schemas.openxmlformats.org/officeDocument/2006/relationships/image" Target="../media/image155.wmf"/><Relationship Id="rId9" Type="http://schemas.openxmlformats.org/officeDocument/2006/relationships/image" Target="../media/image160.wmf"/></Relationships>
</file>

<file path=ppt/drawings/_rels/vmlDrawing4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wmf"/><Relationship Id="rId3" Type="http://schemas.openxmlformats.org/officeDocument/2006/relationships/image" Target="../media/image154.wmf"/><Relationship Id="rId7" Type="http://schemas.openxmlformats.org/officeDocument/2006/relationships/image" Target="../media/image168.wmf"/><Relationship Id="rId12" Type="http://schemas.openxmlformats.org/officeDocument/2006/relationships/image" Target="../media/image172.wmf"/><Relationship Id="rId2" Type="http://schemas.openxmlformats.org/officeDocument/2006/relationships/image" Target="../media/image165.wmf"/><Relationship Id="rId1" Type="http://schemas.openxmlformats.org/officeDocument/2006/relationships/image" Target="../media/image164.wmf"/><Relationship Id="rId6" Type="http://schemas.openxmlformats.org/officeDocument/2006/relationships/image" Target="../media/image157.wmf"/><Relationship Id="rId11" Type="http://schemas.openxmlformats.org/officeDocument/2006/relationships/image" Target="../media/image162.wmf"/><Relationship Id="rId5" Type="http://schemas.openxmlformats.org/officeDocument/2006/relationships/image" Target="../media/image167.wmf"/><Relationship Id="rId10" Type="http://schemas.openxmlformats.org/officeDocument/2006/relationships/image" Target="../media/image171.wmf"/><Relationship Id="rId4" Type="http://schemas.openxmlformats.org/officeDocument/2006/relationships/image" Target="../media/image166.wmf"/><Relationship Id="rId9" Type="http://schemas.openxmlformats.org/officeDocument/2006/relationships/image" Target="../media/image170.wmf"/></Relationships>
</file>

<file path=ppt/drawings/_rels/vmlDrawing4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wmf"/><Relationship Id="rId3" Type="http://schemas.openxmlformats.org/officeDocument/2006/relationships/image" Target="../media/image175.wmf"/><Relationship Id="rId7" Type="http://schemas.openxmlformats.org/officeDocument/2006/relationships/image" Target="../media/image142.wmf"/><Relationship Id="rId2" Type="http://schemas.openxmlformats.org/officeDocument/2006/relationships/image" Target="../media/image174.wmf"/><Relationship Id="rId1" Type="http://schemas.openxmlformats.org/officeDocument/2006/relationships/image" Target="../media/image173.wmf"/><Relationship Id="rId6" Type="http://schemas.openxmlformats.org/officeDocument/2006/relationships/image" Target="../media/image178.wmf"/><Relationship Id="rId5" Type="http://schemas.openxmlformats.org/officeDocument/2006/relationships/image" Target="../media/image177.wmf"/><Relationship Id="rId10" Type="http://schemas.openxmlformats.org/officeDocument/2006/relationships/image" Target="../media/image181.wmf"/><Relationship Id="rId4" Type="http://schemas.openxmlformats.org/officeDocument/2006/relationships/image" Target="../media/image176.wmf"/><Relationship Id="rId9" Type="http://schemas.openxmlformats.org/officeDocument/2006/relationships/image" Target="../media/image180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3.wmf"/><Relationship Id="rId1" Type="http://schemas.openxmlformats.org/officeDocument/2006/relationships/image" Target="../media/image182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7.wmf"/><Relationship Id="rId2" Type="http://schemas.openxmlformats.org/officeDocument/2006/relationships/image" Target="../media/image186.wmf"/><Relationship Id="rId1" Type="http://schemas.openxmlformats.org/officeDocument/2006/relationships/image" Target="../media/image185.wmf"/><Relationship Id="rId5" Type="http://schemas.openxmlformats.org/officeDocument/2006/relationships/image" Target="../media/image189.wmf"/><Relationship Id="rId4" Type="http://schemas.openxmlformats.org/officeDocument/2006/relationships/image" Target="../media/image188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2.wmf"/><Relationship Id="rId2" Type="http://schemas.openxmlformats.org/officeDocument/2006/relationships/image" Target="../media/image191.wmf"/><Relationship Id="rId1" Type="http://schemas.openxmlformats.org/officeDocument/2006/relationships/image" Target="../media/image190.wmf"/><Relationship Id="rId4" Type="http://schemas.openxmlformats.org/officeDocument/2006/relationships/image" Target="../media/image115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95.wmf"/><Relationship Id="rId1" Type="http://schemas.openxmlformats.org/officeDocument/2006/relationships/image" Target="../media/image194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9.wmf"/><Relationship Id="rId2" Type="http://schemas.openxmlformats.org/officeDocument/2006/relationships/image" Target="../media/image198.wmf"/><Relationship Id="rId1" Type="http://schemas.openxmlformats.org/officeDocument/2006/relationships/image" Target="../media/image197.wmf"/><Relationship Id="rId5" Type="http://schemas.openxmlformats.org/officeDocument/2006/relationships/image" Target="../media/image115.wmf"/><Relationship Id="rId4" Type="http://schemas.openxmlformats.org/officeDocument/2006/relationships/image" Target="../media/image200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92E395-8660-4CC7-B255-14A3511DA32F}" type="datetimeFigureOut">
              <a:rPr lang="eu-ES"/>
              <a:pPr>
                <a:defRPr/>
              </a:pPr>
              <a:t>2018/11/06</a:t>
            </a:fld>
            <a:endParaRPr lang="eu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u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u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DB66F4-A348-404F-814E-3C17DDFB40ED}" type="slidenum">
              <a:rPr lang="eu-ES"/>
              <a:pPr>
                <a:defRPr/>
              </a:pPr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27139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D13F3-28A2-495F-B18B-9ADAAA11D112}" type="datetimeFigureOut">
              <a:rPr lang="eu-ES"/>
              <a:pPr>
                <a:defRPr/>
              </a:pPr>
              <a:t>2018/11/06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B689-B4D6-47CB-8BDD-6C4DFE0B2C7C}" type="slidenum">
              <a:rPr lang="eu-ES"/>
              <a:pPr>
                <a:defRPr/>
              </a:pPr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47382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 Marcador de número de diapositiva"/>
          <p:cNvSpPr>
            <a:spLocks noGrp="1"/>
          </p:cNvSpPr>
          <p:nvPr userDrawn="1"/>
        </p:nvSpPr>
        <p:spPr bwMode="auto">
          <a:xfrm>
            <a:off x="6139543" y="6489700"/>
            <a:ext cx="3004458" cy="365125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eu-ES" sz="2400" dirty="0" smtClean="0">
                <a:solidFill>
                  <a:srgbClr val="000000"/>
                </a:solidFill>
                <a:latin typeface="Mistral" pitchFamily="66" charset="0"/>
              </a:rPr>
              <a:t>Deribatuen</a:t>
            </a:r>
            <a:r>
              <a:rPr lang="eu-ES" sz="2400" baseline="0" dirty="0" smtClean="0">
                <a:solidFill>
                  <a:srgbClr val="000000"/>
                </a:solidFill>
                <a:latin typeface="Mistral" pitchFamily="66" charset="0"/>
              </a:rPr>
              <a:t> aplikazioak </a:t>
            </a:r>
            <a:fld id="{FAFFBC1E-A927-48B6-9FC0-B2C6FCD816DB}" type="slidenum">
              <a:rPr lang="eu-ES" sz="2400" smtClean="0">
                <a:solidFill>
                  <a:srgbClr val="000000"/>
                </a:solidFill>
                <a:latin typeface="Mistral" pitchFamily="66" charset="0"/>
              </a:rPr>
              <a:pPr algn="r" eaLnBrk="0" hangingPunct="0">
                <a:defRPr/>
              </a:pPr>
              <a:t>‹Nº›</a:t>
            </a:fld>
            <a:endParaRPr lang="eu-ES" sz="2400" dirty="0">
              <a:solidFill>
                <a:srgbClr val="000000"/>
              </a:solidFill>
              <a:latin typeface="Mistral" pitchFamily="66" charset="0"/>
            </a:endParaRPr>
          </a:p>
        </p:txBody>
      </p:sp>
      <p:sp>
        <p:nvSpPr>
          <p:cNvPr id="3" name="9 Marcador de pie de página"/>
          <p:cNvSpPr>
            <a:spLocks noGrp="1"/>
          </p:cNvSpPr>
          <p:nvPr userDrawn="1"/>
        </p:nvSpPr>
        <p:spPr bwMode="auto">
          <a:xfrm>
            <a:off x="3405188" y="6500813"/>
            <a:ext cx="1758950" cy="365125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u-ES" sz="2400" dirty="0">
                <a:solidFill>
                  <a:srgbClr val="000000"/>
                </a:solidFill>
                <a:latin typeface="Mistral" pitchFamily="66" charset="0"/>
              </a:rPr>
              <a:t>Luis</a:t>
            </a:r>
            <a:r>
              <a:rPr lang="eu-ES" sz="2400" dirty="0" err="1">
                <a:solidFill>
                  <a:srgbClr val="000000"/>
                </a:solidFill>
                <a:latin typeface="Mistral" pitchFamily="66" charset="0"/>
              </a:rPr>
              <a:t> Goitiandia</a:t>
            </a:r>
            <a:endParaRPr lang="eu-ES" sz="2400" dirty="0">
              <a:solidFill>
                <a:srgbClr val="000000"/>
              </a:solidFill>
              <a:latin typeface="Mistral" pitchFamily="66" charset="0"/>
            </a:endParaRPr>
          </a:p>
        </p:txBody>
      </p:sp>
      <p:sp>
        <p:nvSpPr>
          <p:cNvPr id="4" name="9 Marcador de pie de página"/>
          <p:cNvSpPr>
            <a:spLocks noGrp="1"/>
          </p:cNvSpPr>
          <p:nvPr userDrawn="1"/>
        </p:nvSpPr>
        <p:spPr bwMode="auto">
          <a:xfrm>
            <a:off x="0" y="6492875"/>
            <a:ext cx="1584325" cy="365125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u-ES" sz="2400" dirty="0">
                <a:solidFill>
                  <a:srgbClr val="000000"/>
                </a:solidFill>
                <a:latin typeface="Mistral" pitchFamily="66" charset="0"/>
              </a:rPr>
              <a:t>Matematika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0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9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65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68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6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72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7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3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74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80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82.bin"/><Relationship Id="rId10" Type="http://schemas.openxmlformats.org/officeDocument/2006/relationships/image" Target="../media/image80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84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86.bin"/><Relationship Id="rId4" Type="http://schemas.openxmlformats.org/officeDocument/2006/relationships/image" Target="../media/image81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89.bin"/><Relationship Id="rId4" Type="http://schemas.openxmlformats.org/officeDocument/2006/relationships/image" Target="../media/image82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9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0" Type="http://schemas.openxmlformats.org/officeDocument/2006/relationships/image" Target="../media/image89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94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101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9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0" Type="http://schemas.openxmlformats.org/officeDocument/2006/relationships/image" Target="../media/image94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99.bin"/><Relationship Id="rId14" Type="http://schemas.openxmlformats.org/officeDocument/2006/relationships/image" Target="../media/image96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4.bin"/><Relationship Id="rId12" Type="http://schemas.openxmlformats.org/officeDocument/2006/relationships/image" Target="../media/image9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3.bin"/><Relationship Id="rId10" Type="http://schemas.openxmlformats.org/officeDocument/2006/relationships/image" Target="../media/image100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105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02.wmf"/><Relationship Id="rId5" Type="http://schemas.openxmlformats.org/officeDocument/2006/relationships/oleObject" Target="../embeddings/oleObject108.bin"/><Relationship Id="rId10" Type="http://schemas.openxmlformats.org/officeDocument/2006/relationships/image" Target="../media/image104.wmf"/><Relationship Id="rId4" Type="http://schemas.openxmlformats.org/officeDocument/2006/relationships/image" Target="../media/image101.wmf"/><Relationship Id="rId9" Type="http://schemas.openxmlformats.org/officeDocument/2006/relationships/oleObject" Target="../embeddings/oleObject1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16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10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06.wmf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12.bin"/><Relationship Id="rId10" Type="http://schemas.openxmlformats.org/officeDocument/2006/relationships/image" Target="../media/image108.wmf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110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3" Type="http://schemas.openxmlformats.org/officeDocument/2006/relationships/image" Target="../media/image117.png"/><Relationship Id="rId7" Type="http://schemas.openxmlformats.org/officeDocument/2006/relationships/image" Target="../media/image1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18.bin"/><Relationship Id="rId11" Type="http://schemas.openxmlformats.org/officeDocument/2006/relationships/image" Target="../media/image116.wmf"/><Relationship Id="rId5" Type="http://schemas.openxmlformats.org/officeDocument/2006/relationships/image" Target="../media/image113.wmf"/><Relationship Id="rId10" Type="http://schemas.openxmlformats.org/officeDocument/2006/relationships/oleObject" Target="../embeddings/oleObject120.bin"/><Relationship Id="rId4" Type="http://schemas.openxmlformats.org/officeDocument/2006/relationships/oleObject" Target="../embeddings/oleObject117.bin"/><Relationship Id="rId9" Type="http://schemas.openxmlformats.org/officeDocument/2006/relationships/image" Target="../media/image115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1.bin"/><Relationship Id="rId7" Type="http://schemas.openxmlformats.org/officeDocument/2006/relationships/image" Target="../media/image11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15.wmf"/><Relationship Id="rId5" Type="http://schemas.openxmlformats.org/officeDocument/2006/relationships/oleObject" Target="../embeddings/oleObject122.bin"/><Relationship Id="rId4" Type="http://schemas.openxmlformats.org/officeDocument/2006/relationships/image" Target="../media/image118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3" Type="http://schemas.openxmlformats.org/officeDocument/2006/relationships/image" Target="../media/image123.png"/><Relationship Id="rId7" Type="http://schemas.openxmlformats.org/officeDocument/2006/relationships/image" Target="../media/image12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24.bin"/><Relationship Id="rId11" Type="http://schemas.openxmlformats.org/officeDocument/2006/relationships/image" Target="../media/image115.wmf"/><Relationship Id="rId5" Type="http://schemas.openxmlformats.org/officeDocument/2006/relationships/image" Target="../media/image120.wmf"/><Relationship Id="rId10" Type="http://schemas.openxmlformats.org/officeDocument/2006/relationships/oleObject" Target="../embeddings/oleObject126.bin"/><Relationship Id="rId4" Type="http://schemas.openxmlformats.org/officeDocument/2006/relationships/oleObject" Target="../embeddings/oleObject123.bin"/><Relationship Id="rId9" Type="http://schemas.openxmlformats.org/officeDocument/2006/relationships/image" Target="../media/image122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13" Type="http://schemas.openxmlformats.org/officeDocument/2006/relationships/image" Target="../media/image128.wmf"/><Relationship Id="rId3" Type="http://schemas.openxmlformats.org/officeDocument/2006/relationships/image" Target="../media/image129.png"/><Relationship Id="rId7" Type="http://schemas.openxmlformats.org/officeDocument/2006/relationships/image" Target="../media/image125.wmf"/><Relationship Id="rId12" Type="http://schemas.openxmlformats.org/officeDocument/2006/relationships/oleObject" Target="../embeddings/oleObject1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28.bin"/><Relationship Id="rId11" Type="http://schemas.openxmlformats.org/officeDocument/2006/relationships/image" Target="../media/image127.wmf"/><Relationship Id="rId5" Type="http://schemas.openxmlformats.org/officeDocument/2006/relationships/image" Target="../media/image124.wmf"/><Relationship Id="rId15" Type="http://schemas.openxmlformats.org/officeDocument/2006/relationships/image" Target="../media/image115.wmf"/><Relationship Id="rId10" Type="http://schemas.openxmlformats.org/officeDocument/2006/relationships/oleObject" Target="../embeddings/oleObject130.bin"/><Relationship Id="rId4" Type="http://schemas.openxmlformats.org/officeDocument/2006/relationships/oleObject" Target="../embeddings/oleObject127.bin"/><Relationship Id="rId9" Type="http://schemas.openxmlformats.org/officeDocument/2006/relationships/image" Target="../media/image126.wmf"/><Relationship Id="rId14" Type="http://schemas.openxmlformats.org/officeDocument/2006/relationships/oleObject" Target="../embeddings/oleObject132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oleObject" Target="../embeddings/oleObject138.bin"/><Relationship Id="rId18" Type="http://schemas.openxmlformats.org/officeDocument/2006/relationships/oleObject" Target="../embeddings/oleObject141.bin"/><Relationship Id="rId3" Type="http://schemas.openxmlformats.org/officeDocument/2006/relationships/oleObject" Target="../embeddings/oleObject133.bin"/><Relationship Id="rId21" Type="http://schemas.openxmlformats.org/officeDocument/2006/relationships/image" Target="../media/image138.wmf"/><Relationship Id="rId7" Type="http://schemas.openxmlformats.org/officeDocument/2006/relationships/oleObject" Target="../embeddings/oleObject135.bin"/><Relationship Id="rId12" Type="http://schemas.openxmlformats.org/officeDocument/2006/relationships/image" Target="../media/image134.wmf"/><Relationship Id="rId17" Type="http://schemas.openxmlformats.org/officeDocument/2006/relationships/oleObject" Target="../embeddings/oleObject140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6.wmf"/><Relationship Id="rId20" Type="http://schemas.openxmlformats.org/officeDocument/2006/relationships/oleObject" Target="../embeddings/oleObject142.bin"/><Relationship Id="rId1" Type="http://schemas.openxmlformats.org/officeDocument/2006/relationships/vmlDrawing" Target="../drawings/vmlDrawing37.vml"/><Relationship Id="rId6" Type="http://schemas.openxmlformats.org/officeDocument/2006/relationships/image" Target="../media/image131.wmf"/><Relationship Id="rId11" Type="http://schemas.openxmlformats.org/officeDocument/2006/relationships/oleObject" Target="../embeddings/oleObject137.bin"/><Relationship Id="rId5" Type="http://schemas.openxmlformats.org/officeDocument/2006/relationships/oleObject" Target="../embeddings/oleObject134.bin"/><Relationship Id="rId15" Type="http://schemas.openxmlformats.org/officeDocument/2006/relationships/oleObject" Target="../embeddings/oleObject139.bin"/><Relationship Id="rId10" Type="http://schemas.openxmlformats.org/officeDocument/2006/relationships/image" Target="../media/image133.wmf"/><Relationship Id="rId19" Type="http://schemas.openxmlformats.org/officeDocument/2006/relationships/image" Target="../media/image137.wmf"/><Relationship Id="rId4" Type="http://schemas.openxmlformats.org/officeDocument/2006/relationships/image" Target="../media/image130.wmf"/><Relationship Id="rId9" Type="http://schemas.openxmlformats.org/officeDocument/2006/relationships/oleObject" Target="../embeddings/oleObject136.bin"/><Relationship Id="rId14" Type="http://schemas.openxmlformats.org/officeDocument/2006/relationships/image" Target="../media/image13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13" Type="http://schemas.openxmlformats.org/officeDocument/2006/relationships/oleObject" Target="../embeddings/oleObject148.bin"/><Relationship Id="rId18" Type="http://schemas.openxmlformats.org/officeDocument/2006/relationships/image" Target="../media/image146.wmf"/><Relationship Id="rId3" Type="http://schemas.openxmlformats.org/officeDocument/2006/relationships/oleObject" Target="../embeddings/oleObject143.bin"/><Relationship Id="rId7" Type="http://schemas.openxmlformats.org/officeDocument/2006/relationships/oleObject" Target="../embeddings/oleObject145.bin"/><Relationship Id="rId12" Type="http://schemas.openxmlformats.org/officeDocument/2006/relationships/image" Target="../media/image143.wmf"/><Relationship Id="rId17" Type="http://schemas.openxmlformats.org/officeDocument/2006/relationships/oleObject" Target="../embeddings/oleObject150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5.wmf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40.wmf"/><Relationship Id="rId11" Type="http://schemas.openxmlformats.org/officeDocument/2006/relationships/oleObject" Target="../embeddings/oleObject147.bin"/><Relationship Id="rId5" Type="http://schemas.openxmlformats.org/officeDocument/2006/relationships/oleObject" Target="../embeddings/oleObject144.bin"/><Relationship Id="rId15" Type="http://schemas.openxmlformats.org/officeDocument/2006/relationships/oleObject" Target="../embeddings/oleObject149.bin"/><Relationship Id="rId10" Type="http://schemas.openxmlformats.org/officeDocument/2006/relationships/image" Target="../media/image142.wmf"/><Relationship Id="rId4" Type="http://schemas.openxmlformats.org/officeDocument/2006/relationships/image" Target="../media/image139.wmf"/><Relationship Id="rId9" Type="http://schemas.openxmlformats.org/officeDocument/2006/relationships/oleObject" Target="../embeddings/oleObject146.bin"/><Relationship Id="rId14" Type="http://schemas.openxmlformats.org/officeDocument/2006/relationships/image" Target="../media/image144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13" Type="http://schemas.openxmlformats.org/officeDocument/2006/relationships/oleObject" Target="../embeddings/oleObject156.bin"/><Relationship Id="rId3" Type="http://schemas.openxmlformats.org/officeDocument/2006/relationships/oleObject" Target="../embeddings/oleObject151.bin"/><Relationship Id="rId7" Type="http://schemas.openxmlformats.org/officeDocument/2006/relationships/oleObject" Target="../embeddings/oleObject153.bin"/><Relationship Id="rId12" Type="http://schemas.openxmlformats.org/officeDocument/2006/relationships/image" Target="../media/image15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15.wmf"/><Relationship Id="rId11" Type="http://schemas.openxmlformats.org/officeDocument/2006/relationships/oleObject" Target="../embeddings/oleObject155.bin"/><Relationship Id="rId5" Type="http://schemas.openxmlformats.org/officeDocument/2006/relationships/oleObject" Target="../embeddings/oleObject152.bin"/><Relationship Id="rId10" Type="http://schemas.openxmlformats.org/officeDocument/2006/relationships/image" Target="../media/image149.wmf"/><Relationship Id="rId4" Type="http://schemas.openxmlformats.org/officeDocument/2006/relationships/image" Target="../media/image147.wmf"/><Relationship Id="rId9" Type="http://schemas.openxmlformats.org/officeDocument/2006/relationships/oleObject" Target="../embeddings/oleObject154.bin"/><Relationship Id="rId14" Type="http://schemas.openxmlformats.org/officeDocument/2006/relationships/image" Target="../media/image151.w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13" Type="http://schemas.openxmlformats.org/officeDocument/2006/relationships/oleObject" Target="../embeddings/oleObject162.bin"/><Relationship Id="rId18" Type="http://schemas.openxmlformats.org/officeDocument/2006/relationships/image" Target="../media/image159.wmf"/><Relationship Id="rId26" Type="http://schemas.openxmlformats.org/officeDocument/2006/relationships/image" Target="../media/image163.wmf"/><Relationship Id="rId3" Type="http://schemas.openxmlformats.org/officeDocument/2006/relationships/oleObject" Target="../embeddings/oleObject157.bin"/><Relationship Id="rId21" Type="http://schemas.openxmlformats.org/officeDocument/2006/relationships/oleObject" Target="../embeddings/oleObject166.bin"/><Relationship Id="rId7" Type="http://schemas.openxmlformats.org/officeDocument/2006/relationships/oleObject" Target="../embeddings/oleObject159.bin"/><Relationship Id="rId12" Type="http://schemas.openxmlformats.org/officeDocument/2006/relationships/image" Target="../media/image156.wmf"/><Relationship Id="rId17" Type="http://schemas.openxmlformats.org/officeDocument/2006/relationships/oleObject" Target="../embeddings/oleObject164.bin"/><Relationship Id="rId25" Type="http://schemas.openxmlformats.org/officeDocument/2006/relationships/oleObject" Target="../embeddings/oleObject16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8.wmf"/><Relationship Id="rId20" Type="http://schemas.openxmlformats.org/officeDocument/2006/relationships/image" Target="../media/image160.wmf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53.wmf"/><Relationship Id="rId11" Type="http://schemas.openxmlformats.org/officeDocument/2006/relationships/oleObject" Target="../embeddings/oleObject161.bin"/><Relationship Id="rId24" Type="http://schemas.openxmlformats.org/officeDocument/2006/relationships/image" Target="../media/image162.wmf"/><Relationship Id="rId5" Type="http://schemas.openxmlformats.org/officeDocument/2006/relationships/oleObject" Target="../embeddings/oleObject158.bin"/><Relationship Id="rId15" Type="http://schemas.openxmlformats.org/officeDocument/2006/relationships/oleObject" Target="../embeddings/oleObject163.bin"/><Relationship Id="rId23" Type="http://schemas.openxmlformats.org/officeDocument/2006/relationships/oleObject" Target="../embeddings/oleObject167.bin"/><Relationship Id="rId10" Type="http://schemas.openxmlformats.org/officeDocument/2006/relationships/image" Target="../media/image155.wmf"/><Relationship Id="rId19" Type="http://schemas.openxmlformats.org/officeDocument/2006/relationships/oleObject" Target="../embeddings/oleObject165.bin"/><Relationship Id="rId4" Type="http://schemas.openxmlformats.org/officeDocument/2006/relationships/image" Target="../media/image152.wmf"/><Relationship Id="rId9" Type="http://schemas.openxmlformats.org/officeDocument/2006/relationships/oleObject" Target="../embeddings/oleObject160.bin"/><Relationship Id="rId14" Type="http://schemas.openxmlformats.org/officeDocument/2006/relationships/image" Target="../media/image157.wmf"/><Relationship Id="rId22" Type="http://schemas.openxmlformats.org/officeDocument/2006/relationships/image" Target="../media/image161.wmf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13" Type="http://schemas.openxmlformats.org/officeDocument/2006/relationships/oleObject" Target="../embeddings/oleObject174.bin"/><Relationship Id="rId18" Type="http://schemas.openxmlformats.org/officeDocument/2006/relationships/image" Target="../media/image169.wmf"/><Relationship Id="rId26" Type="http://schemas.openxmlformats.org/officeDocument/2006/relationships/image" Target="../media/image172.wmf"/><Relationship Id="rId3" Type="http://schemas.openxmlformats.org/officeDocument/2006/relationships/oleObject" Target="../embeddings/oleObject169.bin"/><Relationship Id="rId21" Type="http://schemas.openxmlformats.org/officeDocument/2006/relationships/oleObject" Target="../embeddings/oleObject178.bin"/><Relationship Id="rId7" Type="http://schemas.openxmlformats.org/officeDocument/2006/relationships/oleObject" Target="../embeddings/oleObject171.bin"/><Relationship Id="rId12" Type="http://schemas.openxmlformats.org/officeDocument/2006/relationships/image" Target="../media/image167.wmf"/><Relationship Id="rId17" Type="http://schemas.openxmlformats.org/officeDocument/2006/relationships/oleObject" Target="../embeddings/oleObject176.bin"/><Relationship Id="rId25" Type="http://schemas.openxmlformats.org/officeDocument/2006/relationships/oleObject" Target="../embeddings/oleObject180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68.wmf"/><Relationship Id="rId20" Type="http://schemas.openxmlformats.org/officeDocument/2006/relationships/image" Target="../media/image170.wmf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65.wmf"/><Relationship Id="rId11" Type="http://schemas.openxmlformats.org/officeDocument/2006/relationships/oleObject" Target="../embeddings/oleObject173.bin"/><Relationship Id="rId24" Type="http://schemas.openxmlformats.org/officeDocument/2006/relationships/image" Target="../media/image162.wmf"/><Relationship Id="rId5" Type="http://schemas.openxmlformats.org/officeDocument/2006/relationships/oleObject" Target="../embeddings/oleObject170.bin"/><Relationship Id="rId15" Type="http://schemas.openxmlformats.org/officeDocument/2006/relationships/oleObject" Target="../embeddings/oleObject175.bin"/><Relationship Id="rId23" Type="http://schemas.openxmlformats.org/officeDocument/2006/relationships/oleObject" Target="../embeddings/oleObject179.bin"/><Relationship Id="rId10" Type="http://schemas.openxmlformats.org/officeDocument/2006/relationships/image" Target="../media/image166.wmf"/><Relationship Id="rId19" Type="http://schemas.openxmlformats.org/officeDocument/2006/relationships/oleObject" Target="../embeddings/oleObject177.bin"/><Relationship Id="rId4" Type="http://schemas.openxmlformats.org/officeDocument/2006/relationships/image" Target="../media/image164.wmf"/><Relationship Id="rId9" Type="http://schemas.openxmlformats.org/officeDocument/2006/relationships/oleObject" Target="../embeddings/oleObject172.bin"/><Relationship Id="rId14" Type="http://schemas.openxmlformats.org/officeDocument/2006/relationships/image" Target="../media/image157.wmf"/><Relationship Id="rId22" Type="http://schemas.openxmlformats.org/officeDocument/2006/relationships/image" Target="../media/image171.wmf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5.wmf"/><Relationship Id="rId13" Type="http://schemas.openxmlformats.org/officeDocument/2006/relationships/oleObject" Target="../embeddings/oleObject186.bin"/><Relationship Id="rId18" Type="http://schemas.openxmlformats.org/officeDocument/2006/relationships/image" Target="../media/image179.wmf"/><Relationship Id="rId3" Type="http://schemas.openxmlformats.org/officeDocument/2006/relationships/oleObject" Target="../embeddings/oleObject181.bin"/><Relationship Id="rId21" Type="http://schemas.openxmlformats.org/officeDocument/2006/relationships/oleObject" Target="../embeddings/oleObject190.bin"/><Relationship Id="rId7" Type="http://schemas.openxmlformats.org/officeDocument/2006/relationships/oleObject" Target="../embeddings/oleObject183.bin"/><Relationship Id="rId12" Type="http://schemas.openxmlformats.org/officeDocument/2006/relationships/image" Target="../media/image177.wmf"/><Relationship Id="rId17" Type="http://schemas.openxmlformats.org/officeDocument/2006/relationships/oleObject" Target="../embeddings/oleObject18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2.wmf"/><Relationship Id="rId20" Type="http://schemas.openxmlformats.org/officeDocument/2006/relationships/image" Target="../media/image180.wmf"/><Relationship Id="rId1" Type="http://schemas.openxmlformats.org/officeDocument/2006/relationships/vmlDrawing" Target="../drawings/vmlDrawing42.vml"/><Relationship Id="rId6" Type="http://schemas.openxmlformats.org/officeDocument/2006/relationships/image" Target="../media/image174.wmf"/><Relationship Id="rId11" Type="http://schemas.openxmlformats.org/officeDocument/2006/relationships/oleObject" Target="../embeddings/oleObject185.bin"/><Relationship Id="rId5" Type="http://schemas.openxmlformats.org/officeDocument/2006/relationships/oleObject" Target="../embeddings/oleObject182.bin"/><Relationship Id="rId15" Type="http://schemas.openxmlformats.org/officeDocument/2006/relationships/oleObject" Target="../embeddings/oleObject187.bin"/><Relationship Id="rId10" Type="http://schemas.openxmlformats.org/officeDocument/2006/relationships/image" Target="../media/image176.wmf"/><Relationship Id="rId19" Type="http://schemas.openxmlformats.org/officeDocument/2006/relationships/oleObject" Target="../embeddings/oleObject189.bin"/><Relationship Id="rId4" Type="http://schemas.openxmlformats.org/officeDocument/2006/relationships/image" Target="../media/image173.wmf"/><Relationship Id="rId9" Type="http://schemas.openxmlformats.org/officeDocument/2006/relationships/oleObject" Target="../embeddings/oleObject184.bin"/><Relationship Id="rId14" Type="http://schemas.openxmlformats.org/officeDocument/2006/relationships/image" Target="../media/image178.wmf"/><Relationship Id="rId22" Type="http://schemas.openxmlformats.org/officeDocument/2006/relationships/image" Target="../media/image181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4.png"/><Relationship Id="rId7" Type="http://schemas.openxmlformats.org/officeDocument/2006/relationships/image" Target="../media/image18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192.bin"/><Relationship Id="rId5" Type="http://schemas.openxmlformats.org/officeDocument/2006/relationships/image" Target="../media/image182.wmf"/><Relationship Id="rId4" Type="http://schemas.openxmlformats.org/officeDocument/2006/relationships/oleObject" Target="../embeddings/oleObject191.bin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7.wmf"/><Relationship Id="rId3" Type="http://schemas.openxmlformats.org/officeDocument/2006/relationships/oleObject" Target="../embeddings/oleObject193.bin"/><Relationship Id="rId7" Type="http://schemas.openxmlformats.org/officeDocument/2006/relationships/oleObject" Target="../embeddings/oleObject195.bin"/><Relationship Id="rId12" Type="http://schemas.openxmlformats.org/officeDocument/2006/relationships/image" Target="../media/image18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186.wmf"/><Relationship Id="rId11" Type="http://schemas.openxmlformats.org/officeDocument/2006/relationships/oleObject" Target="../embeddings/oleObject197.bin"/><Relationship Id="rId5" Type="http://schemas.openxmlformats.org/officeDocument/2006/relationships/oleObject" Target="../embeddings/oleObject194.bin"/><Relationship Id="rId10" Type="http://schemas.openxmlformats.org/officeDocument/2006/relationships/image" Target="../media/image188.wmf"/><Relationship Id="rId4" Type="http://schemas.openxmlformats.org/officeDocument/2006/relationships/image" Target="../media/image185.wmf"/><Relationship Id="rId9" Type="http://schemas.openxmlformats.org/officeDocument/2006/relationships/oleObject" Target="../embeddings/oleObject196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0.bin"/><Relationship Id="rId3" Type="http://schemas.openxmlformats.org/officeDocument/2006/relationships/image" Target="../media/image193.png"/><Relationship Id="rId7" Type="http://schemas.openxmlformats.org/officeDocument/2006/relationships/image" Target="../media/image19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199.bin"/><Relationship Id="rId11" Type="http://schemas.openxmlformats.org/officeDocument/2006/relationships/image" Target="../media/image115.wmf"/><Relationship Id="rId5" Type="http://schemas.openxmlformats.org/officeDocument/2006/relationships/image" Target="../media/image190.wmf"/><Relationship Id="rId10" Type="http://schemas.openxmlformats.org/officeDocument/2006/relationships/oleObject" Target="../embeddings/oleObject201.bin"/><Relationship Id="rId4" Type="http://schemas.openxmlformats.org/officeDocument/2006/relationships/oleObject" Target="../embeddings/oleObject198.bin"/><Relationship Id="rId9" Type="http://schemas.openxmlformats.org/officeDocument/2006/relationships/image" Target="../media/image192.w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4.bin"/><Relationship Id="rId3" Type="http://schemas.openxmlformats.org/officeDocument/2006/relationships/oleObject" Target="../embeddings/oleObject202.bin"/><Relationship Id="rId7" Type="http://schemas.openxmlformats.org/officeDocument/2006/relationships/image" Target="../media/image19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195.wmf"/><Relationship Id="rId5" Type="http://schemas.openxmlformats.org/officeDocument/2006/relationships/oleObject" Target="../embeddings/oleObject203.bin"/><Relationship Id="rId4" Type="http://schemas.openxmlformats.org/officeDocument/2006/relationships/image" Target="../media/image194.wmf"/><Relationship Id="rId9" Type="http://schemas.openxmlformats.org/officeDocument/2006/relationships/image" Target="../media/image115.wmf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7.bin"/><Relationship Id="rId13" Type="http://schemas.openxmlformats.org/officeDocument/2006/relationships/image" Target="../media/image115.wmf"/><Relationship Id="rId3" Type="http://schemas.openxmlformats.org/officeDocument/2006/relationships/oleObject" Target="../embeddings/oleObject205.bin"/><Relationship Id="rId7" Type="http://schemas.openxmlformats.org/officeDocument/2006/relationships/image" Target="../media/image198.wmf"/><Relationship Id="rId12" Type="http://schemas.openxmlformats.org/officeDocument/2006/relationships/oleObject" Target="../embeddings/oleObject20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206.bin"/><Relationship Id="rId11" Type="http://schemas.openxmlformats.org/officeDocument/2006/relationships/image" Target="../media/image200.wmf"/><Relationship Id="rId5" Type="http://schemas.openxmlformats.org/officeDocument/2006/relationships/image" Target="../media/image201.png"/><Relationship Id="rId10" Type="http://schemas.openxmlformats.org/officeDocument/2006/relationships/oleObject" Target="../embeddings/oleObject208.bin"/><Relationship Id="rId4" Type="http://schemas.openxmlformats.org/officeDocument/2006/relationships/image" Target="../media/image197.wmf"/><Relationship Id="rId9" Type="http://schemas.openxmlformats.org/officeDocument/2006/relationships/image" Target="../media/image19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3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1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8.vml"/><Relationship Id="rId4" Type="http://schemas.openxmlformats.org/officeDocument/2006/relationships/image" Target="../media/image204.wmf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3 CuadroTexto"/>
          <p:cNvSpPr txBox="1">
            <a:spLocks noChangeArrowheads="1"/>
          </p:cNvSpPr>
          <p:nvPr/>
        </p:nvSpPr>
        <p:spPr bwMode="auto">
          <a:xfrm>
            <a:off x="0" y="1501489"/>
            <a:ext cx="89819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>
              <a:buAutoNum type="arabicPeriod"/>
            </a:pPr>
            <a:r>
              <a:rPr lang="eu-ES" sz="2800" dirty="0" smtClean="0">
                <a:latin typeface="Lucida Handwriting" pitchFamily="66" charset="0"/>
              </a:rPr>
              <a:t>zatia</a:t>
            </a:r>
            <a:r>
              <a:rPr lang="eu-ES" sz="2800" dirty="0">
                <a:latin typeface="Lucida Handwriting" pitchFamily="66" charset="0"/>
              </a:rPr>
              <a:t>: Zenbakiak </a:t>
            </a:r>
            <a:r>
              <a:rPr lang="eu-ES" sz="2800" dirty="0" smtClean="0">
                <a:latin typeface="Lucida Handwriting" pitchFamily="66" charset="0"/>
              </a:rPr>
              <a:t>. Zenbaki errealak eta </a:t>
            </a:r>
          </a:p>
          <a:p>
            <a:r>
              <a:rPr lang="eu-ES" sz="2800" dirty="0">
                <a:latin typeface="Lucida Handwriting" pitchFamily="66" charset="0"/>
              </a:rPr>
              <a:t> </a:t>
            </a:r>
            <a:r>
              <a:rPr lang="eu-ES" sz="2800" dirty="0" smtClean="0">
                <a:latin typeface="Lucida Handwriting" pitchFamily="66" charset="0"/>
              </a:rPr>
              <a:t>               konplexuak</a:t>
            </a:r>
            <a:endParaRPr lang="eu-ES" sz="2800" dirty="0">
              <a:latin typeface="Lucida Handwriting" pitchFamily="66" charset="0"/>
            </a:endParaRPr>
          </a:p>
        </p:txBody>
      </p:sp>
      <p:sp>
        <p:nvSpPr>
          <p:cNvPr id="14338" name="4 CuadroTexto"/>
          <p:cNvSpPr txBox="1">
            <a:spLocks noChangeArrowheads="1"/>
          </p:cNvSpPr>
          <p:nvPr/>
        </p:nvSpPr>
        <p:spPr bwMode="auto">
          <a:xfrm>
            <a:off x="0" y="3679577"/>
            <a:ext cx="93378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800" dirty="0" smtClean="0">
                <a:latin typeface="Lucida Handwriting" pitchFamily="66" charset="0"/>
              </a:rPr>
              <a:t>3. </a:t>
            </a:r>
            <a:r>
              <a:rPr lang="eu-ES" sz="2800" dirty="0">
                <a:latin typeface="Lucida Handwriting" pitchFamily="66" charset="0"/>
              </a:rPr>
              <a:t>zatia: Aldagai errealeko funtzio errealak</a:t>
            </a:r>
            <a:r>
              <a:rPr lang="eu-ES" sz="2800" dirty="0" smtClean="0">
                <a:latin typeface="Lucida Handwriting" pitchFamily="66" charset="0"/>
              </a:rPr>
              <a:t>.</a:t>
            </a:r>
          </a:p>
          <a:p>
            <a:r>
              <a:rPr lang="eu-ES" sz="2800" dirty="0" smtClean="0">
                <a:latin typeface="Lucida Handwriting" pitchFamily="66" charset="0"/>
              </a:rPr>
              <a:t>               </a:t>
            </a:r>
            <a:r>
              <a:rPr lang="eu-ES" sz="2800" dirty="0">
                <a:latin typeface="Lucida Handwriting" pitchFamily="66" charset="0"/>
              </a:rPr>
              <a:t>Deribazioa.</a:t>
            </a:r>
          </a:p>
        </p:txBody>
      </p:sp>
      <p:sp>
        <p:nvSpPr>
          <p:cNvPr id="14339" name="9 CuadroTexto"/>
          <p:cNvSpPr txBox="1">
            <a:spLocks noChangeArrowheads="1"/>
          </p:cNvSpPr>
          <p:nvPr/>
        </p:nvSpPr>
        <p:spPr bwMode="auto">
          <a:xfrm>
            <a:off x="0" y="4768621"/>
            <a:ext cx="94596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800" dirty="0" smtClean="0">
                <a:latin typeface="Lucida Handwriting" pitchFamily="66" charset="0"/>
              </a:rPr>
              <a:t>4. </a:t>
            </a:r>
            <a:r>
              <a:rPr lang="eu-ES" sz="2800" dirty="0">
                <a:latin typeface="Lucida Handwriting" pitchFamily="66" charset="0"/>
              </a:rPr>
              <a:t>zatia: Aldagai errealeko funtzio errealak. </a:t>
            </a:r>
            <a:endParaRPr lang="eu-ES" sz="2800" dirty="0" smtClean="0">
              <a:latin typeface="Lucida Handwriting" pitchFamily="66" charset="0"/>
            </a:endParaRPr>
          </a:p>
          <a:p>
            <a:r>
              <a:rPr lang="eu-ES" sz="2800" dirty="0" smtClean="0">
                <a:latin typeface="Lucida Handwriting" pitchFamily="66" charset="0"/>
              </a:rPr>
              <a:t>               Integrazioa</a:t>
            </a:r>
            <a:r>
              <a:rPr lang="eu-ES" sz="2800" dirty="0">
                <a:latin typeface="Lucida Handwriting" pitchFamily="66" charset="0"/>
              </a:rPr>
              <a:t>.</a:t>
            </a:r>
          </a:p>
        </p:txBody>
      </p:sp>
      <p:sp>
        <p:nvSpPr>
          <p:cNvPr id="14340" name="10 CuadroTexto"/>
          <p:cNvSpPr txBox="1">
            <a:spLocks noChangeArrowheads="1"/>
          </p:cNvSpPr>
          <p:nvPr/>
        </p:nvSpPr>
        <p:spPr bwMode="auto">
          <a:xfrm>
            <a:off x="0" y="5857663"/>
            <a:ext cx="35782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800" dirty="0" smtClean="0">
                <a:latin typeface="Lucida Handwriting" pitchFamily="66" charset="0"/>
              </a:rPr>
              <a:t>5. </a:t>
            </a:r>
            <a:r>
              <a:rPr lang="eu-ES" sz="2800" dirty="0">
                <a:latin typeface="Lucida Handwriting" pitchFamily="66" charset="0"/>
              </a:rPr>
              <a:t>zatia</a:t>
            </a:r>
            <a:r>
              <a:rPr lang="eu-ES" sz="2800" dirty="0" smtClean="0">
                <a:latin typeface="Lucida Handwriting" pitchFamily="66" charset="0"/>
              </a:rPr>
              <a:t>: Aljebra</a:t>
            </a:r>
            <a:r>
              <a:rPr lang="eu-ES" sz="2800" dirty="0">
                <a:latin typeface="Lucida Handwriting" pitchFamily="66" charset="0"/>
              </a:rPr>
              <a:t>.</a:t>
            </a:r>
          </a:p>
        </p:txBody>
      </p:sp>
      <p:sp>
        <p:nvSpPr>
          <p:cNvPr id="14341" name="11 CuadroTexto"/>
          <p:cNvSpPr txBox="1">
            <a:spLocks noChangeArrowheads="1"/>
          </p:cNvSpPr>
          <p:nvPr/>
        </p:nvSpPr>
        <p:spPr bwMode="auto">
          <a:xfrm>
            <a:off x="2070354" y="401638"/>
            <a:ext cx="50032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4800" dirty="0">
                <a:latin typeface="Lucida Handwriting" pitchFamily="66" charset="0"/>
              </a:rPr>
              <a:t>Matematika I</a:t>
            </a:r>
          </a:p>
        </p:txBody>
      </p:sp>
      <p:sp>
        <p:nvSpPr>
          <p:cNvPr id="7" name="3 CuadroTexto"/>
          <p:cNvSpPr txBox="1">
            <a:spLocks noChangeArrowheads="1"/>
          </p:cNvSpPr>
          <p:nvPr/>
        </p:nvSpPr>
        <p:spPr bwMode="auto">
          <a:xfrm>
            <a:off x="0" y="2590533"/>
            <a:ext cx="81900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800" dirty="0" smtClean="0">
                <a:latin typeface="Lucida Handwriting" pitchFamily="66" charset="0"/>
              </a:rPr>
              <a:t>2. </a:t>
            </a:r>
            <a:r>
              <a:rPr lang="eu-ES" sz="2800" dirty="0">
                <a:latin typeface="Lucida Handwriting" pitchFamily="66" charset="0"/>
              </a:rPr>
              <a:t>zatia: Funtzioak. Aldagai errealeko </a:t>
            </a:r>
            <a:endParaRPr lang="eu-ES" sz="2800" dirty="0" smtClean="0">
              <a:latin typeface="Lucida Handwriting" pitchFamily="66" charset="0"/>
            </a:endParaRPr>
          </a:p>
          <a:p>
            <a:r>
              <a:rPr lang="eu-ES" sz="2800" dirty="0">
                <a:latin typeface="Lucida Handwriting" pitchFamily="66" charset="0"/>
              </a:rPr>
              <a:t> </a:t>
            </a:r>
            <a:r>
              <a:rPr lang="eu-ES" sz="2800" dirty="0" smtClean="0">
                <a:latin typeface="Lucida Handwriting" pitchFamily="66" charset="0"/>
              </a:rPr>
              <a:t>              funtzio </a:t>
            </a:r>
            <a:r>
              <a:rPr lang="eu-ES" sz="2800" dirty="0">
                <a:latin typeface="Lucida Handwriting" pitchFamily="66" charset="0"/>
              </a:rPr>
              <a:t>errealak</a:t>
            </a:r>
            <a:r>
              <a:rPr lang="eu-ES" sz="2800" dirty="0" smtClean="0">
                <a:latin typeface="Lucida Handwriting" pitchFamily="66" charset="0"/>
              </a:rPr>
              <a:t>.</a:t>
            </a:r>
            <a:endParaRPr lang="eu-ES" sz="2800" dirty="0"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0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4338" grpId="0"/>
      <p:bldP spid="14338" grpId="1"/>
      <p:bldP spid="14339" grpId="0"/>
      <p:bldP spid="14340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45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662415"/>
              </p:ext>
            </p:extLst>
          </p:nvPr>
        </p:nvGraphicFramePr>
        <p:xfrm>
          <a:off x="231775" y="773113"/>
          <a:ext cx="62738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1" name="Equation" r:id="rId3" imgW="3136680" imgH="558720" progId="Equation.DSMT4">
                  <p:embed/>
                </p:oleObj>
              </mc:Choice>
              <mc:Fallback>
                <p:oleObj name="Equation" r:id="rId3" imgW="3136680" imgH="55872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773113"/>
                        <a:ext cx="62738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1"/>
          <p:cNvGraphicFramePr>
            <a:graphicFrameLocks noChangeAspect="1"/>
          </p:cNvGraphicFramePr>
          <p:nvPr/>
        </p:nvGraphicFramePr>
        <p:xfrm>
          <a:off x="3343275" y="2051050"/>
          <a:ext cx="49672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2" name="Ecuación" r:id="rId5" imgW="2476440" imgH="406080" progId="Equation.3">
                  <p:embed/>
                </p:oleObj>
              </mc:Choice>
              <mc:Fallback>
                <p:oleObj name="Ecuación" r:id="rId5" imgW="2476440" imgH="40608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275" y="2051050"/>
                        <a:ext cx="4967288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63 Grupo"/>
          <p:cNvGrpSpPr>
            <a:grpSpLocks/>
          </p:cNvGrpSpPr>
          <p:nvPr/>
        </p:nvGrpSpPr>
        <p:grpSpPr bwMode="auto">
          <a:xfrm>
            <a:off x="2204336" y="3000652"/>
            <a:ext cx="4911725" cy="3303587"/>
            <a:chOff x="3910859" y="890885"/>
            <a:chExt cx="4912093" cy="3303181"/>
          </a:xfrm>
        </p:grpSpPr>
        <p:grpSp>
          <p:nvGrpSpPr>
            <p:cNvPr id="10" name="62 Grupo"/>
            <p:cNvGrpSpPr>
              <a:grpSpLocks/>
            </p:cNvGrpSpPr>
            <p:nvPr/>
          </p:nvGrpSpPr>
          <p:grpSpPr bwMode="auto">
            <a:xfrm>
              <a:off x="3983603" y="3811294"/>
              <a:ext cx="4839349" cy="369332"/>
              <a:chOff x="3983603" y="3811294"/>
              <a:chExt cx="4839349" cy="369332"/>
            </a:xfrm>
          </p:grpSpPr>
          <p:cxnSp>
            <p:nvCxnSpPr>
              <p:cNvPr id="14" name="13 Conector recto de flecha"/>
              <p:cNvCxnSpPr/>
              <p:nvPr/>
            </p:nvCxnSpPr>
            <p:spPr>
              <a:xfrm flipV="1">
                <a:off x="3983889" y="3822637"/>
                <a:ext cx="4839063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25 CuadroTexto"/>
              <p:cNvSpPr txBox="1">
                <a:spLocks noChangeArrowheads="1"/>
              </p:cNvSpPr>
              <p:nvPr/>
            </p:nvSpPr>
            <p:spPr bwMode="auto">
              <a:xfrm>
                <a:off x="8469490" y="3811294"/>
                <a:ext cx="35137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dirty="0">
                    <a:latin typeface="Lucida Handwriting" pitchFamily="66" charset="0"/>
                    <a:cs typeface="Times New Roman" pitchFamily="18" charset="0"/>
                  </a:rPr>
                  <a:t>X</a:t>
                </a:r>
              </a:p>
            </p:txBody>
          </p:sp>
        </p:grpSp>
        <p:grpSp>
          <p:nvGrpSpPr>
            <p:cNvPr id="11" name="59 Grupo"/>
            <p:cNvGrpSpPr>
              <a:grpSpLocks/>
            </p:cNvGrpSpPr>
            <p:nvPr/>
          </p:nvGrpSpPr>
          <p:grpSpPr bwMode="auto">
            <a:xfrm>
              <a:off x="3910859" y="890885"/>
              <a:ext cx="361977" cy="3303181"/>
              <a:chOff x="4538988" y="890885"/>
              <a:chExt cx="361977" cy="3303181"/>
            </a:xfrm>
          </p:grpSpPr>
          <p:cxnSp>
            <p:nvCxnSpPr>
              <p:cNvPr id="12" name="11 Conector recto de flecha"/>
              <p:cNvCxnSpPr/>
              <p:nvPr/>
            </p:nvCxnSpPr>
            <p:spPr>
              <a:xfrm flipV="1">
                <a:off x="4886677" y="922631"/>
                <a:ext cx="14288" cy="327143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26 CuadroTexto"/>
              <p:cNvSpPr txBox="1">
                <a:spLocks noChangeArrowheads="1"/>
              </p:cNvSpPr>
              <p:nvPr/>
            </p:nvSpPr>
            <p:spPr bwMode="auto">
              <a:xfrm>
                <a:off x="4538988" y="890885"/>
                <a:ext cx="319342" cy="369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dirty="0">
                    <a:latin typeface="Lucida Handwriting" pitchFamily="66" charset="0"/>
                    <a:cs typeface="Times New Roman" pitchFamily="18" charset="0"/>
                  </a:rPr>
                  <a:t>Y</a:t>
                </a:r>
              </a:p>
            </p:txBody>
          </p:sp>
        </p:grpSp>
      </p:grpSp>
      <p:sp>
        <p:nvSpPr>
          <p:cNvPr id="16" name="15 Forma libre"/>
          <p:cNvSpPr/>
          <p:nvPr/>
        </p:nvSpPr>
        <p:spPr>
          <a:xfrm>
            <a:off x="3560061" y="3234014"/>
            <a:ext cx="2562225" cy="2392363"/>
          </a:xfrm>
          <a:custGeom>
            <a:avLst/>
            <a:gdLst>
              <a:gd name="connsiteX0" fmla="*/ 0 w 1850065"/>
              <a:gd name="connsiteY0" fmla="*/ 2371060 h 2371060"/>
              <a:gd name="connsiteX1" fmla="*/ 308344 w 1850065"/>
              <a:gd name="connsiteY1" fmla="*/ 2339163 h 2371060"/>
              <a:gd name="connsiteX2" fmla="*/ 701748 w 1850065"/>
              <a:gd name="connsiteY2" fmla="*/ 2222205 h 2371060"/>
              <a:gd name="connsiteX3" fmla="*/ 1148316 w 1850065"/>
              <a:gd name="connsiteY3" fmla="*/ 1956391 h 2371060"/>
              <a:gd name="connsiteX4" fmla="*/ 1488558 w 1850065"/>
              <a:gd name="connsiteY4" fmla="*/ 1616149 h 2371060"/>
              <a:gd name="connsiteX5" fmla="*/ 1690576 w 1850065"/>
              <a:gd name="connsiteY5" fmla="*/ 1190846 h 2371060"/>
              <a:gd name="connsiteX6" fmla="*/ 1796902 w 1850065"/>
              <a:gd name="connsiteY6" fmla="*/ 691116 h 2371060"/>
              <a:gd name="connsiteX7" fmla="*/ 1850065 w 1850065"/>
              <a:gd name="connsiteY7" fmla="*/ 0 h 237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0065" h="2371060">
                <a:moveTo>
                  <a:pt x="0" y="2371060"/>
                </a:moveTo>
                <a:cubicBezTo>
                  <a:pt x="95693" y="2367516"/>
                  <a:pt x="191386" y="2363972"/>
                  <a:pt x="308344" y="2339163"/>
                </a:cubicBezTo>
                <a:cubicBezTo>
                  <a:pt x="425302" y="2314354"/>
                  <a:pt x="561753" y="2286000"/>
                  <a:pt x="701748" y="2222205"/>
                </a:cubicBezTo>
                <a:cubicBezTo>
                  <a:pt x="841743" y="2158410"/>
                  <a:pt x="1017181" y="2057400"/>
                  <a:pt x="1148316" y="1956391"/>
                </a:cubicBezTo>
                <a:cubicBezTo>
                  <a:pt x="1279451" y="1855382"/>
                  <a:pt x="1398181" y="1743740"/>
                  <a:pt x="1488558" y="1616149"/>
                </a:cubicBezTo>
                <a:cubicBezTo>
                  <a:pt x="1578935" y="1488558"/>
                  <a:pt x="1639185" y="1345018"/>
                  <a:pt x="1690576" y="1190846"/>
                </a:cubicBezTo>
                <a:cubicBezTo>
                  <a:pt x="1741967" y="1036674"/>
                  <a:pt x="1770321" y="889590"/>
                  <a:pt x="1796902" y="691116"/>
                </a:cubicBezTo>
                <a:cubicBezTo>
                  <a:pt x="1823483" y="492642"/>
                  <a:pt x="1836774" y="246321"/>
                  <a:pt x="1850065" y="0"/>
                </a:cubicBezTo>
              </a:path>
            </a:pathLst>
          </a:cu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" name="30 CuadroTexto"/>
          <p:cNvSpPr txBox="1">
            <a:spLocks noChangeArrowheads="1"/>
          </p:cNvSpPr>
          <p:nvPr/>
        </p:nvSpPr>
        <p:spPr bwMode="auto">
          <a:xfrm>
            <a:off x="5095036" y="3094314"/>
            <a:ext cx="9380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C000"/>
                </a:solidFill>
                <a:latin typeface="Lucida Handwriting" pitchFamily="66" charset="0"/>
                <a:cs typeface="Times New Roman" pitchFamily="18" charset="0"/>
              </a:rPr>
              <a:t>y</a:t>
            </a:r>
            <a:r>
              <a:rPr lang="es-ES" dirty="0">
                <a:solidFill>
                  <a:srgbClr val="FFC000"/>
                </a:solidFill>
                <a:latin typeface="+mn-lt"/>
                <a:cs typeface="Times New Roman" pitchFamily="18" charset="0"/>
              </a:rPr>
              <a:t>=</a:t>
            </a:r>
            <a:r>
              <a:rPr lang="es-ES" dirty="0">
                <a:solidFill>
                  <a:srgbClr val="FFC000"/>
                </a:solidFill>
                <a:latin typeface="Lucida Handwriting" pitchFamily="66" charset="0"/>
                <a:cs typeface="Times New Roman" pitchFamily="18" charset="0"/>
              </a:rPr>
              <a:t>f(x)</a:t>
            </a:r>
          </a:p>
        </p:txBody>
      </p:sp>
      <p:cxnSp>
        <p:nvCxnSpPr>
          <p:cNvPr id="18" name="17 Conector recto"/>
          <p:cNvCxnSpPr/>
          <p:nvPr/>
        </p:nvCxnSpPr>
        <p:spPr>
          <a:xfrm flipH="1" flipV="1">
            <a:off x="4471286" y="5480327"/>
            <a:ext cx="7938" cy="44291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H="1" flipV="1">
            <a:off x="2555174" y="5456514"/>
            <a:ext cx="1897062" cy="206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38 CuadroTexto"/>
          <p:cNvSpPr txBox="1">
            <a:spLocks noChangeArrowheads="1"/>
          </p:cNvSpPr>
          <p:nvPr/>
        </p:nvSpPr>
        <p:spPr bwMode="auto">
          <a:xfrm>
            <a:off x="4328411" y="5894477"/>
            <a:ext cx="367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 smtClean="0">
                <a:latin typeface="Lucida Handwriting" pitchFamily="66" charset="0"/>
                <a:cs typeface="Times New Roman" pitchFamily="18" charset="0"/>
              </a:rPr>
              <a:t>a</a:t>
            </a:r>
            <a:endParaRPr lang="es-ES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21" name="39 CuadroTexto"/>
          <p:cNvSpPr txBox="1">
            <a:spLocks noChangeArrowheads="1"/>
          </p:cNvSpPr>
          <p:nvPr/>
        </p:nvSpPr>
        <p:spPr bwMode="auto">
          <a:xfrm>
            <a:off x="1869174" y="5267539"/>
            <a:ext cx="723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 smtClean="0">
                <a:latin typeface="Lucida Handwriting" pitchFamily="66" charset="0"/>
                <a:cs typeface="Times New Roman" pitchFamily="18" charset="0"/>
              </a:rPr>
              <a:t>f(a)</a:t>
            </a:r>
            <a:endParaRPr lang="es-ES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22" name="41 CuadroTexto"/>
          <p:cNvSpPr txBox="1">
            <a:spLocks noChangeArrowheads="1"/>
          </p:cNvSpPr>
          <p:nvPr/>
        </p:nvSpPr>
        <p:spPr bwMode="auto">
          <a:xfrm>
            <a:off x="3316399" y="5150127"/>
            <a:ext cx="13308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dirty="0" smtClean="0">
                <a:latin typeface="Lucida Handwriting" pitchFamily="66" charset="0"/>
                <a:cs typeface="Times New Roman" pitchFamily="18" charset="0"/>
              </a:rPr>
              <a:t>M(</a:t>
            </a:r>
            <a:r>
              <a:rPr lang="es-ES" sz="1600" dirty="0" err="1" smtClean="0">
                <a:latin typeface="Lucida Handwriting" pitchFamily="66" charset="0"/>
                <a:cs typeface="Times New Roman" pitchFamily="18" charset="0"/>
              </a:rPr>
              <a:t>a,f</a:t>
            </a:r>
            <a:r>
              <a:rPr lang="es-ES" sz="1600" dirty="0" smtClean="0">
                <a:latin typeface="Lucida Handwriting" pitchFamily="66" charset="0"/>
                <a:cs typeface="Times New Roman" pitchFamily="18" charset="0"/>
              </a:rPr>
              <a:t>(a))</a:t>
            </a:r>
            <a:endParaRPr lang="es-ES" sz="1600" dirty="0">
              <a:latin typeface="Lucida Handwriting" pitchFamily="66" charset="0"/>
              <a:cs typeface="Times New Roman" pitchFamily="18" charset="0"/>
            </a:endParaRPr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6016183" y="4112806"/>
            <a:ext cx="1845" cy="18082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2555174" y="4128287"/>
            <a:ext cx="3457920" cy="60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44 CuadroTexto"/>
          <p:cNvSpPr txBox="1">
            <a:spLocks noChangeArrowheads="1"/>
          </p:cNvSpPr>
          <p:nvPr/>
        </p:nvSpPr>
        <p:spPr bwMode="auto">
          <a:xfrm>
            <a:off x="5862444" y="5910135"/>
            <a:ext cx="3369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 smtClean="0">
                <a:latin typeface="Lucida Handwriting" pitchFamily="66" charset="0"/>
                <a:cs typeface="Times New Roman" pitchFamily="18" charset="0"/>
              </a:rPr>
              <a:t>b</a:t>
            </a:r>
            <a:endParaRPr lang="es-ES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26" name="46 CuadroTexto"/>
          <p:cNvSpPr txBox="1">
            <a:spLocks noChangeArrowheads="1"/>
          </p:cNvSpPr>
          <p:nvPr/>
        </p:nvSpPr>
        <p:spPr bwMode="auto">
          <a:xfrm>
            <a:off x="4775334" y="3835767"/>
            <a:ext cx="12506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dirty="0" smtClean="0">
                <a:latin typeface="Lucida Handwriting" pitchFamily="66" charset="0"/>
                <a:cs typeface="Times New Roman" pitchFamily="18" charset="0"/>
              </a:rPr>
              <a:t>N(</a:t>
            </a:r>
            <a:r>
              <a:rPr lang="es-ES" sz="1600" dirty="0" err="1" smtClean="0">
                <a:latin typeface="Lucida Handwriting" pitchFamily="66" charset="0"/>
                <a:cs typeface="Times New Roman" pitchFamily="18" charset="0"/>
              </a:rPr>
              <a:t>b,f</a:t>
            </a:r>
            <a:r>
              <a:rPr lang="es-ES" sz="1600" dirty="0" smtClean="0">
                <a:latin typeface="Lucida Handwriting" pitchFamily="66" charset="0"/>
                <a:cs typeface="Times New Roman" pitchFamily="18" charset="0"/>
              </a:rPr>
              <a:t>(b))</a:t>
            </a:r>
            <a:endParaRPr lang="es-ES" sz="16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27" name="50 CuadroTexto"/>
          <p:cNvSpPr txBox="1">
            <a:spLocks noChangeArrowheads="1"/>
          </p:cNvSpPr>
          <p:nvPr/>
        </p:nvSpPr>
        <p:spPr bwMode="auto">
          <a:xfrm>
            <a:off x="1951639" y="3967808"/>
            <a:ext cx="6351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dirty="0" smtClean="0">
                <a:latin typeface="Lucida Handwriting" pitchFamily="66" charset="0"/>
                <a:cs typeface="Times New Roman" pitchFamily="18" charset="0"/>
              </a:rPr>
              <a:t>f(b)</a:t>
            </a:r>
            <a:endParaRPr lang="es-ES" sz="1600" dirty="0">
              <a:latin typeface="Lucida Handwriting" pitchFamily="66" charset="0"/>
              <a:cs typeface="Times New Roman" pitchFamily="18" charset="0"/>
            </a:endParaRPr>
          </a:p>
        </p:txBody>
      </p:sp>
      <p:cxnSp>
        <p:nvCxnSpPr>
          <p:cNvPr id="28" name="27 Conector recto"/>
          <p:cNvCxnSpPr/>
          <p:nvPr/>
        </p:nvCxnSpPr>
        <p:spPr>
          <a:xfrm flipV="1">
            <a:off x="3635654" y="3316300"/>
            <a:ext cx="3291840" cy="2904135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Elipse"/>
          <p:cNvSpPr/>
          <p:nvPr/>
        </p:nvSpPr>
        <p:spPr>
          <a:xfrm>
            <a:off x="4439536" y="5464452"/>
            <a:ext cx="46038" cy="460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0" name="29 Elipse"/>
          <p:cNvSpPr/>
          <p:nvPr/>
        </p:nvSpPr>
        <p:spPr>
          <a:xfrm>
            <a:off x="5999396" y="4112117"/>
            <a:ext cx="46038" cy="460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3" name="32 Arco"/>
          <p:cNvSpPr/>
          <p:nvPr/>
        </p:nvSpPr>
        <p:spPr bwMode="auto">
          <a:xfrm>
            <a:off x="4073291" y="5712102"/>
            <a:ext cx="287338" cy="452438"/>
          </a:xfrm>
          <a:prstGeom prst="arc">
            <a:avLst>
              <a:gd name="adj1" fmla="val 16200000"/>
              <a:gd name="adj2" fmla="val 0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4" name="75 CuadroTexto"/>
          <p:cNvSpPr txBox="1">
            <a:spLocks noChangeArrowheads="1"/>
          </p:cNvSpPr>
          <p:nvPr/>
        </p:nvSpPr>
        <p:spPr bwMode="auto">
          <a:xfrm>
            <a:off x="4248881" y="5523469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0000FF"/>
                </a:solidFill>
                <a:latin typeface="Symbol" pitchFamily="18" charset="2"/>
                <a:cs typeface="Times New Roman" pitchFamily="18" charset="0"/>
              </a:rPr>
              <a:t>j</a:t>
            </a:r>
          </a:p>
        </p:txBody>
      </p:sp>
      <p:grpSp>
        <p:nvGrpSpPr>
          <p:cNvPr id="61" name="60 Grupo"/>
          <p:cNvGrpSpPr/>
          <p:nvPr/>
        </p:nvGrpSpPr>
        <p:grpSpPr>
          <a:xfrm>
            <a:off x="2691699" y="4681814"/>
            <a:ext cx="4471987" cy="1570038"/>
            <a:chOff x="2691699" y="4481789"/>
            <a:chExt cx="4471987" cy="1570038"/>
          </a:xfrm>
        </p:grpSpPr>
        <p:cxnSp>
          <p:nvCxnSpPr>
            <p:cNvPr id="29" name="28 Conector recto"/>
            <p:cNvCxnSpPr/>
            <p:nvPr/>
          </p:nvCxnSpPr>
          <p:spPr>
            <a:xfrm flipV="1">
              <a:off x="2691699" y="4481789"/>
              <a:ext cx="4471987" cy="1347788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78"/>
            <p:cNvGrpSpPr>
              <a:grpSpLocks/>
            </p:cNvGrpSpPr>
            <p:nvPr/>
          </p:nvGrpSpPr>
          <p:grpSpPr bwMode="auto">
            <a:xfrm>
              <a:off x="3429886" y="5418414"/>
              <a:ext cx="381000" cy="633413"/>
              <a:chOff x="1042" y="2020"/>
              <a:chExt cx="240" cy="399"/>
            </a:xfrm>
          </p:grpSpPr>
          <p:sp>
            <p:nvSpPr>
              <p:cNvPr id="36" name="35 Arco"/>
              <p:cNvSpPr/>
              <p:nvPr/>
            </p:nvSpPr>
            <p:spPr>
              <a:xfrm>
                <a:off x="1042" y="2120"/>
                <a:ext cx="110" cy="299"/>
              </a:xfrm>
              <a:prstGeom prst="arc">
                <a:avLst>
                  <a:gd name="adj1" fmla="val 16200000"/>
                  <a:gd name="adj2" fmla="val 19365851"/>
                </a:avLst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/>
              </a:p>
            </p:txBody>
          </p:sp>
          <p:sp>
            <p:nvSpPr>
              <p:cNvPr id="37" name="77 CuadroTexto"/>
              <p:cNvSpPr txBox="1">
                <a:spLocks noChangeArrowheads="1"/>
              </p:cNvSpPr>
              <p:nvPr/>
            </p:nvSpPr>
            <p:spPr bwMode="auto">
              <a:xfrm>
                <a:off x="1104" y="2020"/>
                <a:ext cx="17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>
                    <a:solidFill>
                      <a:srgbClr val="FFC000"/>
                    </a:solidFill>
                    <a:latin typeface="Symbol" pitchFamily="18" charset="2"/>
                    <a:cs typeface="Times New Roman" pitchFamily="18" charset="0"/>
                  </a:rPr>
                  <a:t>a</a:t>
                </a:r>
              </a:p>
            </p:txBody>
          </p:sp>
        </p:grpSp>
      </p:grpSp>
      <p:cxnSp>
        <p:nvCxnSpPr>
          <p:cNvPr id="39" name="42 Conector recto"/>
          <p:cNvCxnSpPr>
            <a:cxnSpLocks noChangeShapeType="1"/>
          </p:cNvCxnSpPr>
          <p:nvPr/>
        </p:nvCxnSpPr>
        <p:spPr bwMode="auto">
          <a:xfrm flipH="1" flipV="1">
            <a:off x="4483986" y="5483502"/>
            <a:ext cx="1544674" cy="904"/>
          </a:xfrm>
          <a:prstGeom prst="lin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0" name="44 CuadroTexto"/>
          <p:cNvSpPr txBox="1">
            <a:spLocks noChangeArrowheads="1"/>
          </p:cNvSpPr>
          <p:nvPr/>
        </p:nvSpPr>
        <p:spPr bwMode="auto">
          <a:xfrm>
            <a:off x="5005610" y="5468735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hlink"/>
                </a:solidFill>
                <a:latin typeface="Lucida Handwriting" pitchFamily="66" charset="0"/>
                <a:cs typeface="Times New Roman" pitchFamily="18" charset="0"/>
              </a:rPr>
              <a:t>b </a:t>
            </a:r>
            <a:r>
              <a:rPr lang="es-ES" dirty="0" smtClean="0">
                <a:solidFill>
                  <a:schemeClr val="hlink"/>
                </a:solidFill>
                <a:latin typeface="+mn-lt"/>
                <a:cs typeface="Times New Roman" pitchFamily="18" charset="0"/>
              </a:rPr>
              <a:t>-</a:t>
            </a:r>
            <a:r>
              <a:rPr lang="es-ES" dirty="0" smtClean="0">
                <a:solidFill>
                  <a:schemeClr val="hlink"/>
                </a:solidFill>
                <a:latin typeface="Lucida Handwriting" pitchFamily="66" charset="0"/>
                <a:cs typeface="Times New Roman" pitchFamily="18" charset="0"/>
              </a:rPr>
              <a:t>a</a:t>
            </a:r>
            <a:endParaRPr lang="es-ES" dirty="0">
              <a:solidFill>
                <a:schemeClr val="hlink"/>
              </a:solidFill>
              <a:latin typeface="Lucida Handwriting" pitchFamily="66" charset="0"/>
              <a:cs typeface="Times New Roman" pitchFamily="18" charset="0"/>
            </a:endParaRPr>
          </a:p>
        </p:txBody>
      </p:sp>
      <p:cxnSp>
        <p:nvCxnSpPr>
          <p:cNvPr id="42" name="42 Conector recto"/>
          <p:cNvCxnSpPr>
            <a:cxnSpLocks noChangeShapeType="1"/>
          </p:cNvCxnSpPr>
          <p:nvPr/>
        </p:nvCxnSpPr>
        <p:spPr bwMode="auto">
          <a:xfrm flipH="1" flipV="1">
            <a:off x="6018028" y="4130754"/>
            <a:ext cx="2382" cy="1343530"/>
          </a:xfrm>
          <a:prstGeom prst="lin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3" name="44 CuadroTexto"/>
          <p:cNvSpPr txBox="1">
            <a:spLocks noChangeArrowheads="1"/>
          </p:cNvSpPr>
          <p:nvPr/>
        </p:nvSpPr>
        <p:spPr bwMode="auto">
          <a:xfrm>
            <a:off x="5998916" y="4553342"/>
            <a:ext cx="13420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hlink"/>
                </a:solidFill>
                <a:latin typeface="Lucida Handwriting" pitchFamily="66" charset="0"/>
                <a:cs typeface="Times New Roman" pitchFamily="18" charset="0"/>
              </a:rPr>
              <a:t>f(b)</a:t>
            </a:r>
            <a:r>
              <a:rPr lang="es-ES" dirty="0" smtClean="0">
                <a:solidFill>
                  <a:schemeClr val="hlink"/>
                </a:solidFill>
                <a:latin typeface="+mn-lt"/>
                <a:cs typeface="Times New Roman" pitchFamily="18" charset="0"/>
              </a:rPr>
              <a:t>-</a:t>
            </a:r>
            <a:r>
              <a:rPr lang="es-ES" dirty="0" smtClean="0">
                <a:solidFill>
                  <a:schemeClr val="hlink"/>
                </a:solidFill>
                <a:latin typeface="Lucida Handwriting" pitchFamily="66" charset="0"/>
                <a:cs typeface="Times New Roman" pitchFamily="18" charset="0"/>
              </a:rPr>
              <a:t>f(a)</a:t>
            </a:r>
            <a:endParaRPr lang="es-ES" dirty="0">
              <a:solidFill>
                <a:schemeClr val="hlink"/>
              </a:solidFill>
              <a:latin typeface="Lucida Handwriting" pitchFamily="66" charset="0"/>
              <a:cs typeface="Times New Roman" pitchFamily="18" charset="0"/>
            </a:endParaRPr>
          </a:p>
        </p:txBody>
      </p:sp>
      <p:grpSp>
        <p:nvGrpSpPr>
          <p:cNvPr id="62" name="61 Grupo"/>
          <p:cNvGrpSpPr/>
          <p:nvPr/>
        </p:nvGrpSpPr>
        <p:grpSpPr>
          <a:xfrm>
            <a:off x="3879152" y="3530538"/>
            <a:ext cx="3291840" cy="2904135"/>
            <a:chOff x="3861204" y="3341825"/>
            <a:chExt cx="3291840" cy="2904135"/>
          </a:xfrm>
        </p:grpSpPr>
        <p:sp>
          <p:nvSpPr>
            <p:cNvPr id="58" name="57 Arco"/>
            <p:cNvSpPr/>
            <p:nvPr/>
          </p:nvSpPr>
          <p:spPr bwMode="auto">
            <a:xfrm>
              <a:off x="4569838" y="5561315"/>
              <a:ext cx="174625" cy="474663"/>
            </a:xfrm>
            <a:prstGeom prst="arc">
              <a:avLst>
                <a:gd name="adj1" fmla="val 16200000"/>
                <a:gd name="adj2" fmla="val 1936585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59" name="77 CuadroTexto"/>
            <p:cNvSpPr txBox="1">
              <a:spLocks noChangeArrowheads="1"/>
            </p:cNvSpPr>
            <p:nvPr/>
          </p:nvSpPr>
          <p:spPr bwMode="auto">
            <a:xfrm>
              <a:off x="4660948" y="5351360"/>
              <a:ext cx="2825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dirty="0" smtClean="0">
                  <a:solidFill>
                    <a:srgbClr val="FF0000"/>
                  </a:solidFill>
                  <a:latin typeface="Symbol" pitchFamily="18" charset="2"/>
                  <a:cs typeface="Times New Roman" pitchFamily="18" charset="0"/>
                </a:rPr>
                <a:t>j</a:t>
              </a:r>
              <a:endParaRPr lang="es-ES" dirty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endParaRPr>
            </a:p>
          </p:txBody>
        </p:sp>
        <p:cxnSp>
          <p:nvCxnSpPr>
            <p:cNvPr id="60" name="59 Conector recto"/>
            <p:cNvCxnSpPr/>
            <p:nvPr/>
          </p:nvCxnSpPr>
          <p:spPr>
            <a:xfrm flipV="1">
              <a:off x="3861204" y="3341825"/>
              <a:ext cx="3291840" cy="290413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62 Conector recto"/>
          <p:cNvCxnSpPr/>
          <p:nvPr/>
        </p:nvCxnSpPr>
        <p:spPr>
          <a:xfrm flipH="1" flipV="1">
            <a:off x="5563266" y="4938205"/>
            <a:ext cx="3601" cy="100425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44 CuadroTexto"/>
          <p:cNvSpPr txBox="1">
            <a:spLocks noChangeArrowheads="1"/>
          </p:cNvSpPr>
          <p:nvPr/>
        </p:nvSpPr>
        <p:spPr bwMode="auto">
          <a:xfrm>
            <a:off x="5358378" y="5899797"/>
            <a:ext cx="316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Lucida Handwriting" pitchFamily="66" charset="0"/>
                <a:cs typeface="Times New Roman" pitchFamily="18" charset="0"/>
              </a:rPr>
              <a:t>c</a:t>
            </a:r>
            <a:endParaRPr lang="es-ES" dirty="0">
              <a:solidFill>
                <a:srgbClr val="FF0000"/>
              </a:solidFill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44" name="10 CuadroTexto"/>
          <p:cNvSpPr txBox="1">
            <a:spLocks noChangeArrowheads="1"/>
          </p:cNvSpPr>
          <p:nvPr/>
        </p:nvSpPr>
        <p:spPr bwMode="auto">
          <a:xfrm>
            <a:off x="104057" y="156919"/>
            <a:ext cx="5512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Lagrange-ren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teorema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5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5" grpId="0"/>
      <p:bldP spid="26" grpId="0"/>
      <p:bldP spid="27" grpId="0"/>
      <p:bldP spid="31" grpId="0" animBg="1"/>
      <p:bldP spid="30" grpId="0" animBg="1"/>
      <p:bldP spid="33" grpId="0" animBg="1"/>
      <p:bldP spid="34" grpId="0"/>
      <p:bldP spid="40" grpId="0"/>
      <p:bldP spid="43" grpId="0"/>
      <p:bldP spid="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45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046461"/>
              </p:ext>
            </p:extLst>
          </p:nvPr>
        </p:nvGraphicFramePr>
        <p:xfrm>
          <a:off x="231775" y="773113"/>
          <a:ext cx="62738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070" name="Equation" r:id="rId3" imgW="3136680" imgH="558720" progId="Equation.DSMT4">
                  <p:embed/>
                </p:oleObj>
              </mc:Choice>
              <mc:Fallback>
                <p:oleObj name="Equation" r:id="rId3" imgW="3136680" imgH="55872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773113"/>
                        <a:ext cx="62738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1"/>
          <p:cNvGraphicFramePr>
            <a:graphicFrameLocks noChangeAspect="1"/>
          </p:cNvGraphicFramePr>
          <p:nvPr/>
        </p:nvGraphicFramePr>
        <p:xfrm>
          <a:off x="3343275" y="2051050"/>
          <a:ext cx="49672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071" name="Ecuación" r:id="rId5" imgW="2476440" imgH="406080" progId="Equation.3">
                  <p:embed/>
                </p:oleObj>
              </mc:Choice>
              <mc:Fallback>
                <p:oleObj name="Ecuación" r:id="rId5" imgW="2476440" imgH="40608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275" y="2051050"/>
                        <a:ext cx="4967288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63 Grupo"/>
          <p:cNvGrpSpPr>
            <a:grpSpLocks/>
          </p:cNvGrpSpPr>
          <p:nvPr/>
        </p:nvGrpSpPr>
        <p:grpSpPr bwMode="auto">
          <a:xfrm>
            <a:off x="2204336" y="3000652"/>
            <a:ext cx="4911725" cy="3303587"/>
            <a:chOff x="3910859" y="890885"/>
            <a:chExt cx="4912093" cy="3303181"/>
          </a:xfrm>
        </p:grpSpPr>
        <p:grpSp>
          <p:nvGrpSpPr>
            <p:cNvPr id="3" name="62 Grupo"/>
            <p:cNvGrpSpPr>
              <a:grpSpLocks/>
            </p:cNvGrpSpPr>
            <p:nvPr/>
          </p:nvGrpSpPr>
          <p:grpSpPr bwMode="auto">
            <a:xfrm>
              <a:off x="3983603" y="3811294"/>
              <a:ext cx="4839349" cy="369332"/>
              <a:chOff x="3983603" y="3811294"/>
              <a:chExt cx="4839349" cy="369332"/>
            </a:xfrm>
          </p:grpSpPr>
          <p:cxnSp>
            <p:nvCxnSpPr>
              <p:cNvPr id="14" name="13 Conector recto de flecha"/>
              <p:cNvCxnSpPr/>
              <p:nvPr/>
            </p:nvCxnSpPr>
            <p:spPr>
              <a:xfrm flipV="1">
                <a:off x="3983889" y="3822637"/>
                <a:ext cx="4839063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25 CuadroTexto"/>
              <p:cNvSpPr txBox="1">
                <a:spLocks noChangeArrowheads="1"/>
              </p:cNvSpPr>
              <p:nvPr/>
            </p:nvSpPr>
            <p:spPr bwMode="auto">
              <a:xfrm>
                <a:off x="8469490" y="3811294"/>
                <a:ext cx="35137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dirty="0">
                    <a:latin typeface="Lucida Handwriting" pitchFamily="66" charset="0"/>
                    <a:cs typeface="Times New Roman" pitchFamily="18" charset="0"/>
                  </a:rPr>
                  <a:t>X</a:t>
                </a:r>
              </a:p>
            </p:txBody>
          </p:sp>
        </p:grpSp>
        <p:grpSp>
          <p:nvGrpSpPr>
            <p:cNvPr id="4" name="59 Grupo"/>
            <p:cNvGrpSpPr>
              <a:grpSpLocks/>
            </p:cNvGrpSpPr>
            <p:nvPr/>
          </p:nvGrpSpPr>
          <p:grpSpPr bwMode="auto">
            <a:xfrm>
              <a:off x="3910859" y="890885"/>
              <a:ext cx="361977" cy="3303181"/>
              <a:chOff x="4538988" y="890885"/>
              <a:chExt cx="361977" cy="3303181"/>
            </a:xfrm>
          </p:grpSpPr>
          <p:cxnSp>
            <p:nvCxnSpPr>
              <p:cNvPr id="12" name="11 Conector recto de flecha"/>
              <p:cNvCxnSpPr/>
              <p:nvPr/>
            </p:nvCxnSpPr>
            <p:spPr>
              <a:xfrm flipV="1">
                <a:off x="4886677" y="922631"/>
                <a:ext cx="14288" cy="327143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26 CuadroTexto"/>
              <p:cNvSpPr txBox="1">
                <a:spLocks noChangeArrowheads="1"/>
              </p:cNvSpPr>
              <p:nvPr/>
            </p:nvSpPr>
            <p:spPr bwMode="auto">
              <a:xfrm>
                <a:off x="4538988" y="890885"/>
                <a:ext cx="319342" cy="369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dirty="0">
                    <a:latin typeface="Lucida Handwriting" pitchFamily="66" charset="0"/>
                    <a:cs typeface="Times New Roman" pitchFamily="18" charset="0"/>
                  </a:rPr>
                  <a:t>Y</a:t>
                </a:r>
              </a:p>
            </p:txBody>
          </p:sp>
        </p:grpSp>
      </p:grpSp>
      <p:sp>
        <p:nvSpPr>
          <p:cNvPr id="16" name="15 Forma libre"/>
          <p:cNvSpPr/>
          <p:nvPr/>
        </p:nvSpPr>
        <p:spPr>
          <a:xfrm>
            <a:off x="3560061" y="3234014"/>
            <a:ext cx="2562225" cy="2392363"/>
          </a:xfrm>
          <a:custGeom>
            <a:avLst/>
            <a:gdLst>
              <a:gd name="connsiteX0" fmla="*/ 0 w 1850065"/>
              <a:gd name="connsiteY0" fmla="*/ 2371060 h 2371060"/>
              <a:gd name="connsiteX1" fmla="*/ 308344 w 1850065"/>
              <a:gd name="connsiteY1" fmla="*/ 2339163 h 2371060"/>
              <a:gd name="connsiteX2" fmla="*/ 701748 w 1850065"/>
              <a:gd name="connsiteY2" fmla="*/ 2222205 h 2371060"/>
              <a:gd name="connsiteX3" fmla="*/ 1148316 w 1850065"/>
              <a:gd name="connsiteY3" fmla="*/ 1956391 h 2371060"/>
              <a:gd name="connsiteX4" fmla="*/ 1488558 w 1850065"/>
              <a:gd name="connsiteY4" fmla="*/ 1616149 h 2371060"/>
              <a:gd name="connsiteX5" fmla="*/ 1690576 w 1850065"/>
              <a:gd name="connsiteY5" fmla="*/ 1190846 h 2371060"/>
              <a:gd name="connsiteX6" fmla="*/ 1796902 w 1850065"/>
              <a:gd name="connsiteY6" fmla="*/ 691116 h 2371060"/>
              <a:gd name="connsiteX7" fmla="*/ 1850065 w 1850065"/>
              <a:gd name="connsiteY7" fmla="*/ 0 h 237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0065" h="2371060">
                <a:moveTo>
                  <a:pt x="0" y="2371060"/>
                </a:moveTo>
                <a:cubicBezTo>
                  <a:pt x="95693" y="2367516"/>
                  <a:pt x="191386" y="2363972"/>
                  <a:pt x="308344" y="2339163"/>
                </a:cubicBezTo>
                <a:cubicBezTo>
                  <a:pt x="425302" y="2314354"/>
                  <a:pt x="561753" y="2286000"/>
                  <a:pt x="701748" y="2222205"/>
                </a:cubicBezTo>
                <a:cubicBezTo>
                  <a:pt x="841743" y="2158410"/>
                  <a:pt x="1017181" y="2057400"/>
                  <a:pt x="1148316" y="1956391"/>
                </a:cubicBezTo>
                <a:cubicBezTo>
                  <a:pt x="1279451" y="1855382"/>
                  <a:pt x="1398181" y="1743740"/>
                  <a:pt x="1488558" y="1616149"/>
                </a:cubicBezTo>
                <a:cubicBezTo>
                  <a:pt x="1578935" y="1488558"/>
                  <a:pt x="1639185" y="1345018"/>
                  <a:pt x="1690576" y="1190846"/>
                </a:cubicBezTo>
                <a:cubicBezTo>
                  <a:pt x="1741967" y="1036674"/>
                  <a:pt x="1770321" y="889590"/>
                  <a:pt x="1796902" y="691116"/>
                </a:cubicBezTo>
                <a:cubicBezTo>
                  <a:pt x="1823483" y="492642"/>
                  <a:pt x="1836774" y="246321"/>
                  <a:pt x="1850065" y="0"/>
                </a:cubicBezTo>
              </a:path>
            </a:pathLst>
          </a:cu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" name="30 CuadroTexto"/>
          <p:cNvSpPr txBox="1">
            <a:spLocks noChangeArrowheads="1"/>
          </p:cNvSpPr>
          <p:nvPr/>
        </p:nvSpPr>
        <p:spPr bwMode="auto">
          <a:xfrm>
            <a:off x="5095036" y="3094314"/>
            <a:ext cx="9380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C000"/>
                </a:solidFill>
                <a:latin typeface="Lucida Handwriting" pitchFamily="66" charset="0"/>
                <a:cs typeface="Times New Roman" pitchFamily="18" charset="0"/>
              </a:rPr>
              <a:t>y</a:t>
            </a:r>
            <a:r>
              <a:rPr lang="es-ES" dirty="0">
                <a:solidFill>
                  <a:srgbClr val="FFC000"/>
                </a:solidFill>
                <a:latin typeface="+mn-lt"/>
                <a:cs typeface="Times New Roman" pitchFamily="18" charset="0"/>
              </a:rPr>
              <a:t>=</a:t>
            </a:r>
            <a:r>
              <a:rPr lang="es-ES" dirty="0">
                <a:solidFill>
                  <a:srgbClr val="FFC000"/>
                </a:solidFill>
                <a:latin typeface="Lucida Handwriting" pitchFamily="66" charset="0"/>
                <a:cs typeface="Times New Roman" pitchFamily="18" charset="0"/>
              </a:rPr>
              <a:t>f(x)</a:t>
            </a:r>
          </a:p>
        </p:txBody>
      </p:sp>
      <p:cxnSp>
        <p:nvCxnSpPr>
          <p:cNvPr id="18" name="17 Conector recto"/>
          <p:cNvCxnSpPr/>
          <p:nvPr/>
        </p:nvCxnSpPr>
        <p:spPr>
          <a:xfrm flipH="1" flipV="1">
            <a:off x="4471286" y="5480327"/>
            <a:ext cx="7938" cy="44291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H="1" flipV="1">
            <a:off x="2555174" y="5456514"/>
            <a:ext cx="1897062" cy="206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38 CuadroTexto"/>
          <p:cNvSpPr txBox="1">
            <a:spLocks noChangeArrowheads="1"/>
          </p:cNvSpPr>
          <p:nvPr/>
        </p:nvSpPr>
        <p:spPr bwMode="auto">
          <a:xfrm>
            <a:off x="4328411" y="5894477"/>
            <a:ext cx="367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 smtClean="0">
                <a:latin typeface="Lucida Handwriting" pitchFamily="66" charset="0"/>
                <a:cs typeface="Times New Roman" pitchFamily="18" charset="0"/>
              </a:rPr>
              <a:t>a</a:t>
            </a:r>
            <a:endParaRPr lang="es-ES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21" name="39 CuadroTexto"/>
          <p:cNvSpPr txBox="1">
            <a:spLocks noChangeArrowheads="1"/>
          </p:cNvSpPr>
          <p:nvPr/>
        </p:nvSpPr>
        <p:spPr bwMode="auto">
          <a:xfrm>
            <a:off x="1869174" y="5267539"/>
            <a:ext cx="723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 smtClean="0">
                <a:latin typeface="Lucida Handwriting" pitchFamily="66" charset="0"/>
                <a:cs typeface="Times New Roman" pitchFamily="18" charset="0"/>
              </a:rPr>
              <a:t>f(a)</a:t>
            </a:r>
            <a:endParaRPr lang="es-ES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22" name="41 CuadroTexto"/>
          <p:cNvSpPr txBox="1">
            <a:spLocks noChangeArrowheads="1"/>
          </p:cNvSpPr>
          <p:nvPr/>
        </p:nvSpPr>
        <p:spPr bwMode="auto">
          <a:xfrm>
            <a:off x="3316399" y="5150127"/>
            <a:ext cx="13308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dirty="0" smtClean="0">
                <a:latin typeface="Lucida Handwriting" pitchFamily="66" charset="0"/>
                <a:cs typeface="Times New Roman" pitchFamily="18" charset="0"/>
              </a:rPr>
              <a:t>M(</a:t>
            </a:r>
            <a:r>
              <a:rPr lang="es-ES" sz="1600" dirty="0" err="1" smtClean="0">
                <a:latin typeface="Lucida Handwriting" pitchFamily="66" charset="0"/>
                <a:cs typeface="Times New Roman" pitchFamily="18" charset="0"/>
              </a:rPr>
              <a:t>a,f</a:t>
            </a:r>
            <a:r>
              <a:rPr lang="es-ES" sz="1600" dirty="0" smtClean="0">
                <a:latin typeface="Lucida Handwriting" pitchFamily="66" charset="0"/>
                <a:cs typeface="Times New Roman" pitchFamily="18" charset="0"/>
              </a:rPr>
              <a:t>(a))</a:t>
            </a:r>
            <a:endParaRPr lang="es-ES" sz="1600" dirty="0">
              <a:latin typeface="Lucida Handwriting" pitchFamily="66" charset="0"/>
              <a:cs typeface="Times New Roman" pitchFamily="18" charset="0"/>
            </a:endParaRPr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6016183" y="4112806"/>
            <a:ext cx="1845" cy="18082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2555174" y="4128287"/>
            <a:ext cx="3457920" cy="60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44 CuadroTexto"/>
          <p:cNvSpPr txBox="1">
            <a:spLocks noChangeArrowheads="1"/>
          </p:cNvSpPr>
          <p:nvPr/>
        </p:nvSpPr>
        <p:spPr bwMode="auto">
          <a:xfrm>
            <a:off x="5862444" y="5910135"/>
            <a:ext cx="3369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 smtClean="0">
                <a:latin typeface="Lucida Handwriting" pitchFamily="66" charset="0"/>
                <a:cs typeface="Times New Roman" pitchFamily="18" charset="0"/>
              </a:rPr>
              <a:t>b</a:t>
            </a:r>
            <a:endParaRPr lang="es-ES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26" name="46 CuadroTexto"/>
          <p:cNvSpPr txBox="1">
            <a:spLocks noChangeArrowheads="1"/>
          </p:cNvSpPr>
          <p:nvPr/>
        </p:nvSpPr>
        <p:spPr bwMode="auto">
          <a:xfrm>
            <a:off x="4775334" y="3835767"/>
            <a:ext cx="12506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dirty="0" smtClean="0">
                <a:latin typeface="Lucida Handwriting" pitchFamily="66" charset="0"/>
                <a:cs typeface="Times New Roman" pitchFamily="18" charset="0"/>
              </a:rPr>
              <a:t>N(</a:t>
            </a:r>
            <a:r>
              <a:rPr lang="es-ES" sz="1600" dirty="0" err="1" smtClean="0">
                <a:latin typeface="Lucida Handwriting" pitchFamily="66" charset="0"/>
                <a:cs typeface="Times New Roman" pitchFamily="18" charset="0"/>
              </a:rPr>
              <a:t>b,f</a:t>
            </a:r>
            <a:r>
              <a:rPr lang="es-ES" sz="1600" dirty="0" smtClean="0">
                <a:latin typeface="Lucida Handwriting" pitchFamily="66" charset="0"/>
                <a:cs typeface="Times New Roman" pitchFamily="18" charset="0"/>
              </a:rPr>
              <a:t>(b))</a:t>
            </a:r>
            <a:endParaRPr lang="es-ES" sz="16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27" name="50 CuadroTexto"/>
          <p:cNvSpPr txBox="1">
            <a:spLocks noChangeArrowheads="1"/>
          </p:cNvSpPr>
          <p:nvPr/>
        </p:nvSpPr>
        <p:spPr bwMode="auto">
          <a:xfrm>
            <a:off x="1951639" y="3967808"/>
            <a:ext cx="6351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dirty="0" smtClean="0">
                <a:latin typeface="Lucida Handwriting" pitchFamily="66" charset="0"/>
                <a:cs typeface="Times New Roman" pitchFamily="18" charset="0"/>
              </a:rPr>
              <a:t>f(b)</a:t>
            </a:r>
            <a:endParaRPr lang="es-ES" sz="1600" dirty="0">
              <a:latin typeface="Lucida Handwriting" pitchFamily="66" charset="0"/>
              <a:cs typeface="Times New Roman" pitchFamily="18" charset="0"/>
            </a:endParaRPr>
          </a:p>
        </p:txBody>
      </p:sp>
      <p:cxnSp>
        <p:nvCxnSpPr>
          <p:cNvPr id="28" name="27 Conector recto"/>
          <p:cNvCxnSpPr/>
          <p:nvPr/>
        </p:nvCxnSpPr>
        <p:spPr>
          <a:xfrm flipV="1">
            <a:off x="3635654" y="3316300"/>
            <a:ext cx="3291840" cy="2904135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Elipse"/>
          <p:cNvSpPr/>
          <p:nvPr/>
        </p:nvSpPr>
        <p:spPr>
          <a:xfrm>
            <a:off x="4439536" y="5464452"/>
            <a:ext cx="46038" cy="460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0" name="29 Elipse"/>
          <p:cNvSpPr/>
          <p:nvPr/>
        </p:nvSpPr>
        <p:spPr>
          <a:xfrm>
            <a:off x="5999396" y="4112117"/>
            <a:ext cx="46038" cy="460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3" name="32 Arco"/>
          <p:cNvSpPr/>
          <p:nvPr/>
        </p:nvSpPr>
        <p:spPr bwMode="auto">
          <a:xfrm>
            <a:off x="4073291" y="5712102"/>
            <a:ext cx="287338" cy="452438"/>
          </a:xfrm>
          <a:prstGeom prst="arc">
            <a:avLst>
              <a:gd name="adj1" fmla="val 16200000"/>
              <a:gd name="adj2" fmla="val 0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4" name="75 CuadroTexto"/>
          <p:cNvSpPr txBox="1">
            <a:spLocks noChangeArrowheads="1"/>
          </p:cNvSpPr>
          <p:nvPr/>
        </p:nvSpPr>
        <p:spPr bwMode="auto">
          <a:xfrm>
            <a:off x="4248881" y="5523469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0000FF"/>
                </a:solidFill>
                <a:latin typeface="Symbol" pitchFamily="18" charset="2"/>
                <a:cs typeface="Times New Roman" pitchFamily="18" charset="0"/>
              </a:rPr>
              <a:t>j</a:t>
            </a:r>
          </a:p>
        </p:txBody>
      </p:sp>
      <p:grpSp>
        <p:nvGrpSpPr>
          <p:cNvPr id="6" name="60 Grupo"/>
          <p:cNvGrpSpPr/>
          <p:nvPr/>
        </p:nvGrpSpPr>
        <p:grpSpPr>
          <a:xfrm>
            <a:off x="2691699" y="4681814"/>
            <a:ext cx="4471987" cy="1570038"/>
            <a:chOff x="2691699" y="4481789"/>
            <a:chExt cx="4471987" cy="1570038"/>
          </a:xfrm>
        </p:grpSpPr>
        <p:cxnSp>
          <p:nvCxnSpPr>
            <p:cNvPr id="29" name="28 Conector recto"/>
            <p:cNvCxnSpPr/>
            <p:nvPr/>
          </p:nvCxnSpPr>
          <p:spPr>
            <a:xfrm flipV="1">
              <a:off x="2691699" y="4481789"/>
              <a:ext cx="4471987" cy="1347788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78"/>
            <p:cNvGrpSpPr>
              <a:grpSpLocks/>
            </p:cNvGrpSpPr>
            <p:nvPr/>
          </p:nvGrpSpPr>
          <p:grpSpPr bwMode="auto">
            <a:xfrm>
              <a:off x="3429886" y="5418414"/>
              <a:ext cx="381000" cy="633413"/>
              <a:chOff x="1042" y="2020"/>
              <a:chExt cx="240" cy="399"/>
            </a:xfrm>
          </p:grpSpPr>
          <p:sp>
            <p:nvSpPr>
              <p:cNvPr id="36" name="35 Arco"/>
              <p:cNvSpPr/>
              <p:nvPr/>
            </p:nvSpPr>
            <p:spPr>
              <a:xfrm>
                <a:off x="1042" y="2120"/>
                <a:ext cx="110" cy="299"/>
              </a:xfrm>
              <a:prstGeom prst="arc">
                <a:avLst>
                  <a:gd name="adj1" fmla="val 16200000"/>
                  <a:gd name="adj2" fmla="val 19365851"/>
                </a:avLst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/>
              </a:p>
            </p:txBody>
          </p:sp>
          <p:sp>
            <p:nvSpPr>
              <p:cNvPr id="37" name="77 CuadroTexto"/>
              <p:cNvSpPr txBox="1">
                <a:spLocks noChangeArrowheads="1"/>
              </p:cNvSpPr>
              <p:nvPr/>
            </p:nvSpPr>
            <p:spPr bwMode="auto">
              <a:xfrm>
                <a:off x="1104" y="2020"/>
                <a:ext cx="17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>
                    <a:solidFill>
                      <a:srgbClr val="FFC000"/>
                    </a:solidFill>
                    <a:latin typeface="Symbol" pitchFamily="18" charset="2"/>
                    <a:cs typeface="Times New Roman" pitchFamily="18" charset="0"/>
                  </a:rPr>
                  <a:t>a</a:t>
                </a:r>
              </a:p>
            </p:txBody>
          </p:sp>
        </p:grpSp>
      </p:grpSp>
      <p:cxnSp>
        <p:nvCxnSpPr>
          <p:cNvPr id="39" name="42 Conector recto"/>
          <p:cNvCxnSpPr>
            <a:cxnSpLocks noChangeShapeType="1"/>
          </p:cNvCxnSpPr>
          <p:nvPr/>
        </p:nvCxnSpPr>
        <p:spPr bwMode="auto">
          <a:xfrm flipH="1" flipV="1">
            <a:off x="4483986" y="5483502"/>
            <a:ext cx="1544674" cy="904"/>
          </a:xfrm>
          <a:prstGeom prst="lin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0" name="44 CuadroTexto"/>
          <p:cNvSpPr txBox="1">
            <a:spLocks noChangeArrowheads="1"/>
          </p:cNvSpPr>
          <p:nvPr/>
        </p:nvSpPr>
        <p:spPr bwMode="auto">
          <a:xfrm>
            <a:off x="5005610" y="5468735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hlink"/>
                </a:solidFill>
                <a:latin typeface="Lucida Handwriting" pitchFamily="66" charset="0"/>
                <a:cs typeface="Times New Roman" pitchFamily="18" charset="0"/>
              </a:rPr>
              <a:t>b </a:t>
            </a:r>
            <a:r>
              <a:rPr lang="es-ES" dirty="0" smtClean="0">
                <a:solidFill>
                  <a:schemeClr val="hlink"/>
                </a:solidFill>
                <a:latin typeface="+mn-lt"/>
                <a:cs typeface="Times New Roman" pitchFamily="18" charset="0"/>
              </a:rPr>
              <a:t>-</a:t>
            </a:r>
            <a:r>
              <a:rPr lang="es-ES" dirty="0" smtClean="0">
                <a:solidFill>
                  <a:schemeClr val="hlink"/>
                </a:solidFill>
                <a:latin typeface="Lucida Handwriting" pitchFamily="66" charset="0"/>
                <a:cs typeface="Times New Roman" pitchFamily="18" charset="0"/>
              </a:rPr>
              <a:t>a</a:t>
            </a:r>
            <a:endParaRPr lang="es-ES" dirty="0">
              <a:solidFill>
                <a:schemeClr val="hlink"/>
              </a:solidFill>
              <a:latin typeface="Lucida Handwriting" pitchFamily="66" charset="0"/>
              <a:cs typeface="Times New Roman" pitchFamily="18" charset="0"/>
            </a:endParaRPr>
          </a:p>
        </p:txBody>
      </p:sp>
      <p:cxnSp>
        <p:nvCxnSpPr>
          <p:cNvPr id="42" name="42 Conector recto"/>
          <p:cNvCxnSpPr>
            <a:cxnSpLocks noChangeShapeType="1"/>
          </p:cNvCxnSpPr>
          <p:nvPr/>
        </p:nvCxnSpPr>
        <p:spPr bwMode="auto">
          <a:xfrm flipH="1" flipV="1">
            <a:off x="6018028" y="4130754"/>
            <a:ext cx="2382" cy="1343530"/>
          </a:xfrm>
          <a:prstGeom prst="lin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3" name="44 CuadroTexto"/>
          <p:cNvSpPr txBox="1">
            <a:spLocks noChangeArrowheads="1"/>
          </p:cNvSpPr>
          <p:nvPr/>
        </p:nvSpPr>
        <p:spPr bwMode="auto">
          <a:xfrm>
            <a:off x="5998916" y="4553342"/>
            <a:ext cx="13420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hlink"/>
                </a:solidFill>
                <a:latin typeface="Lucida Handwriting" pitchFamily="66" charset="0"/>
                <a:cs typeface="Times New Roman" pitchFamily="18" charset="0"/>
              </a:rPr>
              <a:t>f(b)</a:t>
            </a:r>
            <a:r>
              <a:rPr lang="es-ES" dirty="0" smtClean="0">
                <a:solidFill>
                  <a:schemeClr val="hlink"/>
                </a:solidFill>
                <a:latin typeface="+mn-lt"/>
                <a:cs typeface="Times New Roman" pitchFamily="18" charset="0"/>
              </a:rPr>
              <a:t>-</a:t>
            </a:r>
            <a:r>
              <a:rPr lang="es-ES" dirty="0" smtClean="0">
                <a:solidFill>
                  <a:schemeClr val="hlink"/>
                </a:solidFill>
                <a:latin typeface="Lucida Handwriting" pitchFamily="66" charset="0"/>
                <a:cs typeface="Times New Roman" pitchFamily="18" charset="0"/>
              </a:rPr>
              <a:t>f(a)</a:t>
            </a:r>
            <a:endParaRPr lang="es-ES" dirty="0">
              <a:solidFill>
                <a:schemeClr val="hlink"/>
              </a:solidFill>
              <a:latin typeface="Lucida Handwriting" pitchFamily="66" charset="0"/>
              <a:cs typeface="Times New Roman" pitchFamily="18" charset="0"/>
            </a:endParaRPr>
          </a:p>
        </p:txBody>
      </p:sp>
      <p:grpSp>
        <p:nvGrpSpPr>
          <p:cNvPr id="8" name="61 Grupo"/>
          <p:cNvGrpSpPr/>
          <p:nvPr/>
        </p:nvGrpSpPr>
        <p:grpSpPr>
          <a:xfrm>
            <a:off x="3879152" y="3530538"/>
            <a:ext cx="3291840" cy="2904135"/>
            <a:chOff x="3861204" y="3341825"/>
            <a:chExt cx="3291840" cy="2904135"/>
          </a:xfrm>
        </p:grpSpPr>
        <p:sp>
          <p:nvSpPr>
            <p:cNvPr id="58" name="57 Arco"/>
            <p:cNvSpPr/>
            <p:nvPr/>
          </p:nvSpPr>
          <p:spPr bwMode="auto">
            <a:xfrm>
              <a:off x="4569838" y="5561315"/>
              <a:ext cx="174625" cy="474663"/>
            </a:xfrm>
            <a:prstGeom prst="arc">
              <a:avLst>
                <a:gd name="adj1" fmla="val 16200000"/>
                <a:gd name="adj2" fmla="val 1936585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59" name="77 CuadroTexto"/>
            <p:cNvSpPr txBox="1">
              <a:spLocks noChangeArrowheads="1"/>
            </p:cNvSpPr>
            <p:nvPr/>
          </p:nvSpPr>
          <p:spPr bwMode="auto">
            <a:xfrm>
              <a:off x="4660948" y="5351360"/>
              <a:ext cx="2825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dirty="0" smtClean="0">
                  <a:solidFill>
                    <a:srgbClr val="FF0000"/>
                  </a:solidFill>
                  <a:latin typeface="Symbol" pitchFamily="18" charset="2"/>
                  <a:cs typeface="Times New Roman" pitchFamily="18" charset="0"/>
                </a:rPr>
                <a:t>j</a:t>
              </a:r>
              <a:endParaRPr lang="es-ES" dirty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endParaRPr>
            </a:p>
          </p:txBody>
        </p:sp>
        <p:cxnSp>
          <p:nvCxnSpPr>
            <p:cNvPr id="60" name="59 Conector recto"/>
            <p:cNvCxnSpPr/>
            <p:nvPr/>
          </p:nvCxnSpPr>
          <p:spPr>
            <a:xfrm flipV="1">
              <a:off x="3861204" y="3341825"/>
              <a:ext cx="3291840" cy="290413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62 Conector recto"/>
          <p:cNvCxnSpPr/>
          <p:nvPr/>
        </p:nvCxnSpPr>
        <p:spPr>
          <a:xfrm flipH="1" flipV="1">
            <a:off x="5563266" y="4938205"/>
            <a:ext cx="3601" cy="100425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44 CuadroTexto"/>
          <p:cNvSpPr txBox="1">
            <a:spLocks noChangeArrowheads="1"/>
          </p:cNvSpPr>
          <p:nvPr/>
        </p:nvSpPr>
        <p:spPr bwMode="auto">
          <a:xfrm>
            <a:off x="5358378" y="5899797"/>
            <a:ext cx="316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Lucida Handwriting" pitchFamily="66" charset="0"/>
                <a:cs typeface="Times New Roman" pitchFamily="18" charset="0"/>
              </a:rPr>
              <a:t>c</a:t>
            </a:r>
            <a:endParaRPr lang="es-ES" dirty="0">
              <a:solidFill>
                <a:srgbClr val="FF0000"/>
              </a:solidFill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44" name="10 CuadroTexto"/>
          <p:cNvSpPr txBox="1">
            <a:spLocks noChangeArrowheads="1"/>
          </p:cNvSpPr>
          <p:nvPr/>
        </p:nvSpPr>
        <p:spPr bwMode="auto">
          <a:xfrm>
            <a:off x="332657" y="156919"/>
            <a:ext cx="61919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Lagrange-ren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teoremaren froga. </a:t>
            </a:r>
            <a:endParaRPr lang="eu-ES" sz="2400" dirty="0">
              <a:latin typeface="Lucida Handwriting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5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5" grpId="0"/>
      <p:bldP spid="26" grpId="0"/>
      <p:bldP spid="27" grpId="0"/>
      <p:bldP spid="31" grpId="0" animBg="1"/>
      <p:bldP spid="30" grpId="0" animBg="1"/>
      <p:bldP spid="33" grpId="0" animBg="1"/>
      <p:bldP spid="34" grpId="0"/>
      <p:bldP spid="40" grpId="0"/>
      <p:bldP spid="43" grpId="0"/>
      <p:bldP spid="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7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845987"/>
              </p:ext>
            </p:extLst>
          </p:nvPr>
        </p:nvGraphicFramePr>
        <p:xfrm>
          <a:off x="109538" y="2468563"/>
          <a:ext cx="8666162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69" name="Ecuación" r:id="rId3" imgW="4483080" imgH="1485720" progId="Equation.3">
                  <p:embed/>
                </p:oleObj>
              </mc:Choice>
              <mc:Fallback>
                <p:oleObj name="Ecuación" r:id="rId3" imgW="4483080" imgH="1485720" progId="Equation.3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2468563"/>
                        <a:ext cx="8666162" cy="288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86080" y="155932"/>
            <a:ext cx="54717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3.2.2.3- Cauchy-</a:t>
            </a:r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ren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teorema.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246909" y="818967"/>
            <a:ext cx="65195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(Bi funtzioren gehikuntzen arteko zatidurari buruzko teorema)</a:t>
            </a:r>
            <a:endParaRPr lang="eu-ES" sz="2400" dirty="0">
              <a:latin typeface="Lucida Handwriting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7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516187"/>
              </p:ext>
            </p:extLst>
          </p:nvPr>
        </p:nvGraphicFramePr>
        <p:xfrm>
          <a:off x="152400" y="1423988"/>
          <a:ext cx="7523163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9" name="Equation" r:id="rId3" imgW="3886200" imgH="787320" progId="Equation.DSMT4">
                  <p:embed/>
                </p:oleObj>
              </mc:Choice>
              <mc:Fallback>
                <p:oleObj name="Equation" r:id="rId3" imgW="3886200" imgH="787320" progId="Equation.DSMT4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423988"/>
                        <a:ext cx="7523163" cy="157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406137"/>
              </p:ext>
            </p:extLst>
          </p:nvPr>
        </p:nvGraphicFramePr>
        <p:xfrm>
          <a:off x="2590800" y="3286125"/>
          <a:ext cx="52276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0" name="Ecuación" r:id="rId5" imgW="2705040" imgH="457200" progId="Equation.3">
                  <p:embed/>
                </p:oleObj>
              </mc:Choice>
              <mc:Fallback>
                <p:oleObj name="Ecuación" r:id="rId5" imgW="2705040" imgH="457200" progId="Equation.3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286125"/>
                        <a:ext cx="522763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35459" y="334059"/>
            <a:ext cx="40059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Cauchy-ren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teorema.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7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174728"/>
              </p:ext>
            </p:extLst>
          </p:nvPr>
        </p:nvGraphicFramePr>
        <p:xfrm>
          <a:off x="152400" y="1423988"/>
          <a:ext cx="7523163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8" name="Equation" r:id="rId3" imgW="3886200" imgH="787320" progId="Equation.DSMT4">
                  <p:embed/>
                </p:oleObj>
              </mc:Choice>
              <mc:Fallback>
                <p:oleObj name="Equation" r:id="rId3" imgW="3886200" imgH="787320" progId="Equation.DSMT4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423988"/>
                        <a:ext cx="7523163" cy="157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406137"/>
              </p:ext>
            </p:extLst>
          </p:nvPr>
        </p:nvGraphicFramePr>
        <p:xfrm>
          <a:off x="2590800" y="3286125"/>
          <a:ext cx="52276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9" name="Ecuación" r:id="rId5" imgW="2705040" imgH="457200" progId="Equation.3">
                  <p:embed/>
                </p:oleObj>
              </mc:Choice>
              <mc:Fallback>
                <p:oleObj name="Ecuación" r:id="rId5" imgW="2705040" imgH="457200" progId="Equation.3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286125"/>
                        <a:ext cx="522763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35459" y="334059"/>
            <a:ext cx="74607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Cauchy-ren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teoremaren froga.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03" name="4 CuadroTexto"/>
          <p:cNvSpPr txBox="1">
            <a:spLocks noChangeArrowheads="1"/>
          </p:cNvSpPr>
          <p:nvPr/>
        </p:nvSpPr>
        <p:spPr bwMode="auto">
          <a:xfrm>
            <a:off x="-1" y="53165"/>
            <a:ext cx="70580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u-ES" sz="2800" dirty="0" smtClean="0">
                <a:latin typeface="Lucida Handwriting" pitchFamily="66" charset="0"/>
                <a:cs typeface="Times New Roman" pitchFamily="18" charset="0"/>
              </a:rPr>
              <a:t>3.2.2.4-  </a:t>
            </a:r>
            <a:r>
              <a:rPr lang="eu-ES" sz="2800" dirty="0" err="1">
                <a:latin typeface="Lucida Handwriting" pitchFamily="66" charset="0"/>
                <a:cs typeface="Times New Roman" pitchFamily="18" charset="0"/>
              </a:rPr>
              <a:t>L’Hôpital-en</a:t>
            </a:r>
            <a:r>
              <a:rPr lang="eu-ES" sz="2800" dirty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800" dirty="0" smtClean="0">
                <a:latin typeface="Lucida Handwriting" pitchFamily="66" charset="0"/>
                <a:cs typeface="Times New Roman" pitchFamily="18" charset="0"/>
              </a:rPr>
              <a:t> erregela</a:t>
            </a:r>
            <a:r>
              <a:rPr lang="eu-ES" sz="2800" dirty="0">
                <a:latin typeface="Lucida Handwriting" pitchFamily="66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148519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659721"/>
              </p:ext>
            </p:extLst>
          </p:nvPr>
        </p:nvGraphicFramePr>
        <p:xfrm>
          <a:off x="73025" y="711200"/>
          <a:ext cx="9009063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36" name="Equation" r:id="rId3" imgW="4914720" imgH="761760" progId="Equation.DSMT4">
                  <p:embed/>
                </p:oleObj>
              </mc:Choice>
              <mc:Fallback>
                <p:oleObj name="Equation" r:id="rId3" imgW="4914720" imgH="76176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711200"/>
                        <a:ext cx="9009063" cy="144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3"/>
          <p:cNvGraphicFramePr>
            <a:graphicFrameLocks noChangeAspect="1"/>
          </p:cNvGraphicFramePr>
          <p:nvPr/>
        </p:nvGraphicFramePr>
        <p:xfrm>
          <a:off x="178575" y="2489754"/>
          <a:ext cx="84804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37" name="Ecuación" r:id="rId5" imgW="4622800" imgH="508000" progId="Equation.3">
                  <p:embed/>
                </p:oleObj>
              </mc:Choice>
              <mc:Fallback>
                <p:oleObj name="Ecuación" r:id="rId5" imgW="4622800" imgH="508000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75" y="2489754"/>
                        <a:ext cx="848042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3"/>
          <p:cNvGraphicFramePr>
            <a:graphicFrameLocks noChangeAspect="1"/>
          </p:cNvGraphicFramePr>
          <p:nvPr/>
        </p:nvGraphicFramePr>
        <p:xfrm>
          <a:off x="171710" y="4316782"/>
          <a:ext cx="8736012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38" name="Ecuación" r:id="rId7" imgW="4762500" imgH="939800" progId="Equation.3">
                  <p:embed/>
                </p:oleObj>
              </mc:Choice>
              <mc:Fallback>
                <p:oleObj name="Ecuación" r:id="rId7" imgW="4762500" imgH="939800" progId="Equation.3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10" y="4316782"/>
                        <a:ext cx="8736012" cy="178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03" name="4 CuadroTexto"/>
          <p:cNvSpPr txBox="1">
            <a:spLocks noChangeArrowheads="1"/>
          </p:cNvSpPr>
          <p:nvPr/>
        </p:nvSpPr>
        <p:spPr bwMode="auto">
          <a:xfrm>
            <a:off x="0" y="53165"/>
            <a:ext cx="3990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L’Hôpital-en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erregela: </a:t>
            </a:r>
            <a:endParaRPr lang="eu-ES" sz="2400" dirty="0">
              <a:latin typeface="Lucida Handwriting" pitchFamily="66" charset="0"/>
              <a:cs typeface="Times New Roman" pitchFamily="18" charset="0"/>
            </a:endParaRPr>
          </a:p>
        </p:txBody>
      </p:sp>
      <p:graphicFrame>
        <p:nvGraphicFramePr>
          <p:cNvPr id="14850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758129"/>
              </p:ext>
            </p:extLst>
          </p:nvPr>
        </p:nvGraphicFramePr>
        <p:xfrm>
          <a:off x="96838" y="906463"/>
          <a:ext cx="8596312" cy="188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60" name="Equation" r:id="rId3" imgW="4673520" imgH="990360" progId="Equation.DSMT4">
                  <p:embed/>
                </p:oleObj>
              </mc:Choice>
              <mc:Fallback>
                <p:oleObj name="Equation" r:id="rId3" imgW="4673520" imgH="99036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8" y="906463"/>
                        <a:ext cx="8596312" cy="188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08607"/>
              </p:ext>
            </p:extLst>
          </p:nvPr>
        </p:nvGraphicFramePr>
        <p:xfrm>
          <a:off x="143540" y="3529973"/>
          <a:ext cx="29083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61" name="Ecuación" r:id="rId5" imgW="1587500" imgH="457200" progId="Equation.3">
                  <p:embed/>
                </p:oleObj>
              </mc:Choice>
              <mc:Fallback>
                <p:oleObj name="Ecuación" r:id="rId5" imgW="1587500" imgH="457200" progId="Equation.3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40" y="3529973"/>
                        <a:ext cx="2908300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572377"/>
              </p:ext>
            </p:extLst>
          </p:nvPr>
        </p:nvGraphicFramePr>
        <p:xfrm>
          <a:off x="5026174" y="3547655"/>
          <a:ext cx="41497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62" name="Ecuación" r:id="rId7" imgW="2260600" imgH="457200" progId="Equation.3">
                  <p:embed/>
                </p:oleObj>
              </mc:Choice>
              <mc:Fallback>
                <p:oleObj name="Ecuación" r:id="rId7" imgW="2260600" imgH="457200" progId="Equation.3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6174" y="3547655"/>
                        <a:ext cx="414972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08607"/>
              </p:ext>
            </p:extLst>
          </p:nvPr>
        </p:nvGraphicFramePr>
        <p:xfrm>
          <a:off x="2818546" y="3533921"/>
          <a:ext cx="23717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63" name="Ecuación" r:id="rId9" imgW="1295400" imgH="457200" progId="Equation.3">
                  <p:embed/>
                </p:oleObj>
              </mc:Choice>
              <mc:Fallback>
                <p:oleObj name="Ecuación" r:id="rId9" imgW="1295400" imgH="457200" progId="Equation.3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8546" y="3533921"/>
                        <a:ext cx="237172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08607"/>
              </p:ext>
            </p:extLst>
          </p:nvPr>
        </p:nvGraphicFramePr>
        <p:xfrm>
          <a:off x="187325" y="4775200"/>
          <a:ext cx="17684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64" name="Ecuación" r:id="rId11" imgW="965200" imgH="203200" progId="Equation.3">
                  <p:embed/>
                </p:oleObj>
              </mc:Choice>
              <mc:Fallback>
                <p:oleObj name="Ecuación" r:id="rId11" imgW="965200" imgH="203200" progId="Equation.3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4775200"/>
                        <a:ext cx="17684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08607"/>
              </p:ext>
            </p:extLst>
          </p:nvPr>
        </p:nvGraphicFramePr>
        <p:xfrm>
          <a:off x="755650" y="5334000"/>
          <a:ext cx="634579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65" name="Ecuación" r:id="rId13" imgW="3365280" imgH="241200" progId="Equation.3">
                  <p:embed/>
                </p:oleObj>
              </mc:Choice>
              <mc:Fallback>
                <p:oleObj name="Ecuación" r:id="rId13" imgW="3365280" imgH="241200" progId="Equation.3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334000"/>
                        <a:ext cx="6345794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08607"/>
              </p:ext>
            </p:extLst>
          </p:nvPr>
        </p:nvGraphicFramePr>
        <p:xfrm>
          <a:off x="817489" y="5847391"/>
          <a:ext cx="79108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66" name="Ecuación" r:id="rId15" imgW="4216320" imgH="241200" progId="Equation.3">
                  <p:embed/>
                </p:oleObj>
              </mc:Choice>
              <mc:Fallback>
                <p:oleObj name="Ecuación" r:id="rId15" imgW="4216320" imgH="241200" progId="Equation.3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489" y="5847391"/>
                        <a:ext cx="79108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65" name="4 CuadroTexto"/>
          <p:cNvSpPr txBox="1">
            <a:spLocks noChangeArrowheads="1"/>
          </p:cNvSpPr>
          <p:nvPr/>
        </p:nvSpPr>
        <p:spPr bwMode="auto">
          <a:xfrm>
            <a:off x="71140" y="332625"/>
            <a:ext cx="76478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u-ES" sz="2800" dirty="0" err="1">
                <a:latin typeface="Lucida Handwriting" pitchFamily="66" charset="0"/>
                <a:cs typeface="Times New Roman" pitchFamily="18" charset="0"/>
              </a:rPr>
              <a:t>L’Hôpital-en</a:t>
            </a:r>
            <a:r>
              <a:rPr lang="eu-ES" sz="2800" dirty="0">
                <a:latin typeface="Lucida Handwriting" pitchFamily="66" charset="0"/>
                <a:cs typeface="Times New Roman" pitchFamily="18" charset="0"/>
              </a:rPr>
              <a:t> erregelaren </a:t>
            </a:r>
            <a:r>
              <a:rPr lang="eu-ES" sz="2800" dirty="0" smtClean="0">
                <a:latin typeface="Lucida Handwriting" pitchFamily="66" charset="0"/>
                <a:cs typeface="Times New Roman" pitchFamily="18" charset="0"/>
              </a:rPr>
              <a:t>aplikazioa.</a:t>
            </a:r>
          </a:p>
        </p:txBody>
      </p:sp>
      <p:graphicFrame>
        <p:nvGraphicFramePr>
          <p:cNvPr id="150562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049070"/>
              </p:ext>
            </p:extLst>
          </p:nvPr>
        </p:nvGraphicFramePr>
        <p:xfrm>
          <a:off x="293688" y="2144713"/>
          <a:ext cx="81041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24" name="Ecuación" r:id="rId3" imgW="4140000" imgH="457200" progId="Equation.3">
                  <p:embed/>
                </p:oleObj>
              </mc:Choice>
              <mc:Fallback>
                <p:oleObj name="Ecuación" r:id="rId3" imgW="4140000" imgH="457200" progId="Equation.3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2144713"/>
                        <a:ext cx="810418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049070"/>
              </p:ext>
            </p:extLst>
          </p:nvPr>
        </p:nvGraphicFramePr>
        <p:xfrm>
          <a:off x="908544" y="3649952"/>
          <a:ext cx="88582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25" name="Ecuación" r:id="rId5" imgW="291960" imgH="393480" progId="Equation.3">
                  <p:embed/>
                </p:oleObj>
              </mc:Choice>
              <mc:Fallback>
                <p:oleObj name="Ecuación" r:id="rId5" imgW="291960" imgH="393480" progId="Equation.3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544" y="3649952"/>
                        <a:ext cx="885825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049070"/>
              </p:ext>
            </p:extLst>
          </p:nvPr>
        </p:nvGraphicFramePr>
        <p:xfrm>
          <a:off x="1709091" y="3669002"/>
          <a:ext cx="1082675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26" name="Ecuación" r:id="rId7" imgW="355320" imgH="380880" progId="Equation.3">
                  <p:embed/>
                </p:oleObj>
              </mc:Choice>
              <mc:Fallback>
                <p:oleObj name="Ecuación" r:id="rId7" imgW="355320" imgH="380880" progId="Equation.3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091" y="3669002"/>
                        <a:ext cx="1082675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049070"/>
              </p:ext>
            </p:extLst>
          </p:nvPr>
        </p:nvGraphicFramePr>
        <p:xfrm>
          <a:off x="2706488" y="3953164"/>
          <a:ext cx="12017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27" name="Ecuación" r:id="rId9" imgW="393480" imgH="190440" progId="Equation.3">
                  <p:embed/>
                </p:oleObj>
              </mc:Choice>
              <mc:Fallback>
                <p:oleObj name="Ecuación" r:id="rId9" imgW="393480" imgH="190440" progId="Equation.3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488" y="3953164"/>
                        <a:ext cx="120173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049070"/>
              </p:ext>
            </p:extLst>
          </p:nvPr>
        </p:nvGraphicFramePr>
        <p:xfrm>
          <a:off x="6856413" y="4030158"/>
          <a:ext cx="162718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28" name="Ecuación" r:id="rId11" imgW="533160" imgH="139680" progId="Equation.3">
                  <p:embed/>
                </p:oleObj>
              </mc:Choice>
              <mc:Fallback>
                <p:oleObj name="Ecuación" r:id="rId11" imgW="533160" imgH="139680" progId="Equation.3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6413" y="4030158"/>
                        <a:ext cx="1627187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049070"/>
              </p:ext>
            </p:extLst>
          </p:nvPr>
        </p:nvGraphicFramePr>
        <p:xfrm>
          <a:off x="4907657" y="3915064"/>
          <a:ext cx="10223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29" name="Ecuación" r:id="rId13" imgW="330120" imgH="215640" progId="Equation.3">
                  <p:embed/>
                </p:oleObj>
              </mc:Choice>
              <mc:Fallback>
                <p:oleObj name="Ecuación" r:id="rId13" imgW="330120" imgH="215640" progId="Equation.3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7657" y="3915064"/>
                        <a:ext cx="10223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049070"/>
              </p:ext>
            </p:extLst>
          </p:nvPr>
        </p:nvGraphicFramePr>
        <p:xfrm>
          <a:off x="3822947" y="3915064"/>
          <a:ext cx="11699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30" name="Ecuación" r:id="rId15" imgW="380880" imgH="215640" progId="Equation.3">
                  <p:embed/>
                </p:oleObj>
              </mc:Choice>
              <mc:Fallback>
                <p:oleObj name="Ecuación" r:id="rId15" imgW="380880" imgH="215640" progId="Equation.3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947" y="3915064"/>
                        <a:ext cx="1169988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049070"/>
              </p:ext>
            </p:extLst>
          </p:nvPr>
        </p:nvGraphicFramePr>
        <p:xfrm>
          <a:off x="5844729" y="3915858"/>
          <a:ext cx="1096962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31" name="Ecuación" r:id="rId17" imgW="355320" imgH="215640" progId="Equation.3">
                  <p:embed/>
                </p:oleObj>
              </mc:Choice>
              <mc:Fallback>
                <p:oleObj name="Ecuación" r:id="rId17" imgW="355320" imgH="215640" progId="Equation.3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4729" y="3915858"/>
                        <a:ext cx="1096962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4 CuadroTexto"/>
          <p:cNvSpPr txBox="1">
            <a:spLocks noChangeArrowheads="1"/>
          </p:cNvSpPr>
          <p:nvPr/>
        </p:nvSpPr>
        <p:spPr bwMode="auto">
          <a:xfrm>
            <a:off x="225632" y="1256928"/>
            <a:ext cx="6887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Indeterminazioen 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limiteen 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kalkulua. </a:t>
            </a:r>
            <a:endParaRPr lang="eu-ES" sz="2400" dirty="0">
              <a:latin typeface="Lucida Handwriting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577" name="Object 25"/>
          <p:cNvGraphicFramePr>
            <a:graphicFrameLocks noChangeAspect="1"/>
          </p:cNvGraphicFramePr>
          <p:nvPr/>
        </p:nvGraphicFramePr>
        <p:xfrm>
          <a:off x="409739" y="2132601"/>
          <a:ext cx="7661275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81" name="Ecuación" r:id="rId3" imgW="3162240" imgH="660240" progId="Equation.3">
                  <p:embed/>
                </p:oleObj>
              </mc:Choice>
              <mc:Fallback>
                <p:oleObj name="Ecuación" r:id="rId3" imgW="3162240" imgH="660240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39" y="2132601"/>
                        <a:ext cx="7661275" cy="165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78" name="Object 26"/>
          <p:cNvGraphicFramePr>
            <a:graphicFrameLocks noChangeAspect="1"/>
          </p:cNvGraphicFramePr>
          <p:nvPr/>
        </p:nvGraphicFramePr>
        <p:xfrm>
          <a:off x="260185" y="4703948"/>
          <a:ext cx="86344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82" name="Ecuación" r:id="rId5" imgW="4457520" imgH="393480" progId="Equation.3">
                  <p:embed/>
                </p:oleObj>
              </mc:Choice>
              <mc:Fallback>
                <p:oleObj name="Ecuación" r:id="rId5" imgW="4457520" imgH="39348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85" y="4703948"/>
                        <a:ext cx="8634413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5"/>
          <p:cNvGraphicFramePr>
            <a:graphicFrameLocks noChangeAspect="1"/>
          </p:cNvGraphicFramePr>
          <p:nvPr/>
        </p:nvGraphicFramePr>
        <p:xfrm>
          <a:off x="2832038" y="155885"/>
          <a:ext cx="2894012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83" name="Ecuación" r:id="rId7" imgW="749160" imgH="393480" progId="Equation.3">
                  <p:embed/>
                </p:oleObj>
              </mc:Choice>
              <mc:Fallback>
                <p:oleObj name="Ecuación" r:id="rId7" imgW="749160" imgH="393480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038" y="155885"/>
                        <a:ext cx="2894012" cy="15716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742" name="Object 22"/>
          <p:cNvGraphicFramePr>
            <a:graphicFrameLocks noChangeAspect="1"/>
          </p:cNvGraphicFramePr>
          <p:nvPr/>
        </p:nvGraphicFramePr>
        <p:xfrm>
          <a:off x="665410" y="1332542"/>
          <a:ext cx="6710362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64" name="Ecuación" r:id="rId3" imgW="3466800" imgH="863280" progId="Equation.3">
                  <p:embed/>
                </p:oleObj>
              </mc:Choice>
              <mc:Fallback>
                <p:oleObj name="Ecuación" r:id="rId3" imgW="3466800" imgH="863280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10" y="1332542"/>
                        <a:ext cx="6710362" cy="172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43" name="Object 23"/>
          <p:cNvGraphicFramePr>
            <a:graphicFrameLocks noChangeAspect="1"/>
          </p:cNvGraphicFramePr>
          <p:nvPr/>
        </p:nvGraphicFramePr>
        <p:xfrm>
          <a:off x="738188" y="3438525"/>
          <a:ext cx="17684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65" name="Ecuación" r:id="rId5" imgW="914400" imgH="203040" progId="Equation.3">
                  <p:embed/>
                </p:oleObj>
              </mc:Choice>
              <mc:Fallback>
                <p:oleObj name="Ecuación" r:id="rId5" imgW="914400" imgH="203040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3438525"/>
                        <a:ext cx="17684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2"/>
          <p:cNvGraphicFramePr>
            <a:graphicFrameLocks noChangeAspect="1"/>
          </p:cNvGraphicFramePr>
          <p:nvPr/>
        </p:nvGraphicFramePr>
        <p:xfrm>
          <a:off x="3485594" y="186851"/>
          <a:ext cx="118427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66" name="Ecuación" r:id="rId7" imgW="304560" imgH="177480" progId="Equation.3">
                  <p:embed/>
                </p:oleObj>
              </mc:Choice>
              <mc:Fallback>
                <p:oleObj name="Ecuación" r:id="rId7" imgW="304560" imgH="17748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5594" y="186851"/>
                        <a:ext cx="1184275" cy="7127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3"/>
          <p:cNvGraphicFramePr>
            <a:graphicFrameLocks noChangeAspect="1"/>
          </p:cNvGraphicFramePr>
          <p:nvPr/>
        </p:nvGraphicFramePr>
        <p:xfrm>
          <a:off x="657225" y="3438525"/>
          <a:ext cx="7932738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67" name="Ecuación" r:id="rId9" imgW="4101840" imgH="1498320" progId="Equation.3">
                  <p:embed/>
                </p:oleObj>
              </mc:Choice>
              <mc:Fallback>
                <p:oleObj name="Ecuación" r:id="rId9" imgW="4101840" imgH="149832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3438525"/>
                        <a:ext cx="7932738" cy="299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5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5 CuadroTexto"/>
          <p:cNvSpPr txBox="1">
            <a:spLocks noChangeArrowheads="1"/>
          </p:cNvSpPr>
          <p:nvPr/>
        </p:nvSpPr>
        <p:spPr bwMode="auto">
          <a:xfrm>
            <a:off x="657940" y="1616075"/>
            <a:ext cx="53158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3200" dirty="0" smtClean="0">
                <a:latin typeface="Lucida Handwriting" pitchFamily="66" charset="0"/>
                <a:cs typeface="Times New Roman" pitchFamily="18" charset="0"/>
              </a:rPr>
              <a:t>3.1</a:t>
            </a:r>
            <a:r>
              <a:rPr lang="eu-ES" sz="3200" dirty="0">
                <a:latin typeface="Lucida Handwriting" pitchFamily="66" charset="0"/>
                <a:cs typeface="Times New Roman" pitchFamily="18" charset="0"/>
              </a:rPr>
              <a:t>. gaia: Deribazioa.</a:t>
            </a:r>
          </a:p>
        </p:txBody>
      </p:sp>
      <p:sp>
        <p:nvSpPr>
          <p:cNvPr id="6146" name="4 CuadroTexto"/>
          <p:cNvSpPr txBox="1">
            <a:spLocks noChangeArrowheads="1"/>
          </p:cNvSpPr>
          <p:nvPr/>
        </p:nvSpPr>
        <p:spPr bwMode="auto">
          <a:xfrm>
            <a:off x="657940" y="2446338"/>
            <a:ext cx="83118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3200" dirty="0" smtClean="0">
                <a:latin typeface="Lucida Handwriting" pitchFamily="66" charset="0"/>
                <a:cs typeface="Times New Roman" pitchFamily="18" charset="0"/>
              </a:rPr>
              <a:t>3.2</a:t>
            </a:r>
            <a:r>
              <a:rPr lang="eu-ES" sz="3200" dirty="0">
                <a:latin typeface="Lucida Handwriting" pitchFamily="66" charset="0"/>
                <a:cs typeface="Times New Roman" pitchFamily="18" charset="0"/>
              </a:rPr>
              <a:t>. gaia: Deribatuen aplikazioak.</a:t>
            </a:r>
          </a:p>
        </p:txBody>
      </p:sp>
      <p:sp>
        <p:nvSpPr>
          <p:cNvPr id="6147" name="7 CuadroTexto"/>
          <p:cNvSpPr txBox="1">
            <a:spLocks noChangeArrowheads="1"/>
          </p:cNvSpPr>
          <p:nvPr/>
        </p:nvSpPr>
        <p:spPr bwMode="auto">
          <a:xfrm>
            <a:off x="149225" y="141288"/>
            <a:ext cx="83454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u-ES" sz="3200" dirty="0" smtClean="0">
                <a:latin typeface="Lucida Handwriting" pitchFamily="66" charset="0"/>
                <a:cs typeface="Times New Roman" pitchFamily="18" charset="0"/>
              </a:rPr>
              <a:t>3.zatia</a:t>
            </a:r>
            <a:r>
              <a:rPr lang="eu-ES" sz="3200" dirty="0">
                <a:latin typeface="Lucida Handwriting" pitchFamily="66" charset="0"/>
                <a:cs typeface="Times New Roman" pitchFamily="18" charset="0"/>
              </a:rPr>
              <a:t>: Aldagai errealeko funtzio errealak. Deribazioa.</a:t>
            </a:r>
          </a:p>
        </p:txBody>
      </p:sp>
    </p:spTree>
    <p:extLst>
      <p:ext uri="{BB962C8B-B14F-4D97-AF65-F5344CB8AC3E}">
        <p14:creationId xmlns:p14="http://schemas.microsoft.com/office/powerpoint/2010/main" val="414109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1"/>
      <p:bldP spid="6146" grpId="0"/>
      <p:bldP spid="614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767" name="Object 23"/>
          <p:cNvGraphicFramePr>
            <a:graphicFrameLocks noChangeAspect="1"/>
          </p:cNvGraphicFramePr>
          <p:nvPr/>
        </p:nvGraphicFramePr>
        <p:xfrm>
          <a:off x="2748684" y="401493"/>
          <a:ext cx="33464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62" name="Ecuación" r:id="rId3" imgW="863280" imgH="215640" progId="Equation.3">
                  <p:embed/>
                </p:oleObj>
              </mc:Choice>
              <mc:Fallback>
                <p:oleObj name="Ecuación" r:id="rId3" imgW="863280" imgH="215640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8684" y="401493"/>
                        <a:ext cx="3346450" cy="8636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8" name="Object 24"/>
          <p:cNvGraphicFramePr>
            <a:graphicFrameLocks noChangeAspect="1"/>
          </p:cNvGraphicFramePr>
          <p:nvPr/>
        </p:nvGraphicFramePr>
        <p:xfrm>
          <a:off x="567604" y="3792104"/>
          <a:ext cx="16732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63" name="Ecuación" r:id="rId5" imgW="863280" imgH="215640" progId="Equation.3">
                  <p:embed/>
                </p:oleObj>
              </mc:Choice>
              <mc:Fallback>
                <p:oleObj name="Ecuación" r:id="rId5" imgW="863280" imgH="215640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04" y="3792104"/>
                        <a:ext cx="16732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3"/>
          <p:cNvGraphicFramePr>
            <a:graphicFrameLocks noChangeAspect="1"/>
          </p:cNvGraphicFramePr>
          <p:nvPr/>
        </p:nvGraphicFramePr>
        <p:xfrm>
          <a:off x="433820" y="2081976"/>
          <a:ext cx="77962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64" name="Ecuación" r:id="rId7" imgW="4025880" imgH="457200" progId="Equation.3">
                  <p:embed/>
                </p:oleObj>
              </mc:Choice>
              <mc:Fallback>
                <p:oleObj name="Ecuación" r:id="rId7" imgW="4025880" imgH="45720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20" y="2081976"/>
                        <a:ext cx="779621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4"/>
          <p:cNvGraphicFramePr>
            <a:graphicFrameLocks noChangeAspect="1"/>
          </p:cNvGraphicFramePr>
          <p:nvPr/>
        </p:nvGraphicFramePr>
        <p:xfrm>
          <a:off x="4854575" y="4198938"/>
          <a:ext cx="28305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65" name="Ecuación" r:id="rId9" imgW="1460160" imgH="228600" progId="Equation.3">
                  <p:embed/>
                </p:oleObj>
              </mc:Choice>
              <mc:Fallback>
                <p:oleObj name="Ecuación" r:id="rId9" imgW="1460160" imgH="228600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4198938"/>
                        <a:ext cx="28305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4"/>
          <p:cNvGraphicFramePr>
            <a:graphicFrameLocks noChangeAspect="1"/>
          </p:cNvGraphicFramePr>
          <p:nvPr/>
        </p:nvGraphicFramePr>
        <p:xfrm>
          <a:off x="2135786" y="3812680"/>
          <a:ext cx="20177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66" name="Ecuación" r:id="rId11" imgW="1041120" imgH="203040" progId="Equation.3">
                  <p:embed/>
                </p:oleObj>
              </mc:Choice>
              <mc:Fallback>
                <p:oleObj name="Ecuación" r:id="rId11" imgW="1041120" imgH="20304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786" y="3812680"/>
                        <a:ext cx="2017713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4"/>
          <p:cNvGraphicFramePr>
            <a:graphicFrameLocks noChangeAspect="1"/>
          </p:cNvGraphicFramePr>
          <p:nvPr/>
        </p:nvGraphicFramePr>
        <p:xfrm>
          <a:off x="4143375" y="3786188"/>
          <a:ext cx="3886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67" name="Ecuación" r:id="rId13" imgW="2006280" imgH="203040" progId="Equation.3">
                  <p:embed/>
                </p:oleObj>
              </mc:Choice>
              <mc:Fallback>
                <p:oleObj name="Ecuación" r:id="rId13" imgW="2006280" imgH="203040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3786188"/>
                        <a:ext cx="3886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4"/>
          <p:cNvGraphicFramePr>
            <a:graphicFrameLocks noChangeAspect="1"/>
          </p:cNvGraphicFramePr>
          <p:nvPr/>
        </p:nvGraphicFramePr>
        <p:xfrm>
          <a:off x="2249488" y="5364163"/>
          <a:ext cx="521811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68" name="Ecuación" r:id="rId15" imgW="2489040" imgH="241200" progId="Equation.3">
                  <p:embed/>
                </p:oleObj>
              </mc:Choice>
              <mc:Fallback>
                <p:oleObj name="Ecuación" r:id="rId15" imgW="2489040" imgH="241200" progId="Equation.3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488" y="5364163"/>
                        <a:ext cx="5218112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4"/>
          <p:cNvGraphicFramePr>
            <a:graphicFrameLocks noChangeAspect="1"/>
          </p:cNvGraphicFramePr>
          <p:nvPr/>
        </p:nvGraphicFramePr>
        <p:xfrm>
          <a:off x="2211388" y="4757738"/>
          <a:ext cx="39608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69" name="Ecuación" r:id="rId17" imgW="2044440" imgH="203040" progId="Equation.3">
                  <p:embed/>
                </p:oleObj>
              </mc:Choice>
              <mc:Fallback>
                <p:oleObj name="Ecuación" r:id="rId17" imgW="2044440" imgH="20304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8" y="4757738"/>
                        <a:ext cx="3960812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5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7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204649"/>
              </p:ext>
            </p:extLst>
          </p:nvPr>
        </p:nvGraphicFramePr>
        <p:xfrm>
          <a:off x="956418" y="1632568"/>
          <a:ext cx="740568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40" name="Ecuación" r:id="rId3" imgW="3708360" imgH="761760" progId="Equation.3">
                  <p:embed/>
                </p:oleObj>
              </mc:Choice>
              <mc:Fallback>
                <p:oleObj name="Ecuación" r:id="rId3" imgW="3708360" imgH="76176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418" y="1632568"/>
                        <a:ext cx="7405688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204649"/>
              </p:ext>
            </p:extLst>
          </p:nvPr>
        </p:nvGraphicFramePr>
        <p:xfrm>
          <a:off x="3430712" y="554822"/>
          <a:ext cx="17240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41" name="Ecuación" r:id="rId5" imgW="431640" imgH="126720" progId="Equation.3">
                  <p:embed/>
                </p:oleObj>
              </mc:Choice>
              <mc:Fallback>
                <p:oleObj name="Ecuación" r:id="rId5" imgW="431640" imgH="12672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712" y="554822"/>
                        <a:ext cx="1724025" cy="5080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9 CuadroTexto"/>
          <p:cNvSpPr txBox="1">
            <a:spLocks noChangeArrowheads="1"/>
          </p:cNvSpPr>
          <p:nvPr/>
        </p:nvSpPr>
        <p:spPr bwMode="auto">
          <a:xfrm>
            <a:off x="330544" y="643970"/>
            <a:ext cx="508825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100" dirty="0" smtClean="0">
                <a:latin typeface="Lucida Handwriting" pitchFamily="66" charset="0"/>
                <a:cs typeface="Times New Roman" pitchFamily="18" charset="0"/>
              </a:rPr>
              <a:t>3.1.2.1</a:t>
            </a:r>
            <a:r>
              <a:rPr lang="eu-ES" sz="2100" dirty="0">
                <a:latin typeface="Lucida Handwriting" pitchFamily="66" charset="0"/>
                <a:cs typeface="Times New Roman" pitchFamily="18" charset="0"/>
              </a:rPr>
              <a:t>.- Limitearen kontzeptua.</a:t>
            </a:r>
          </a:p>
        </p:txBody>
      </p:sp>
      <p:sp>
        <p:nvSpPr>
          <p:cNvPr id="16390" name="10 CuadroTexto"/>
          <p:cNvSpPr txBox="1">
            <a:spLocks noChangeArrowheads="1"/>
          </p:cNvSpPr>
          <p:nvPr/>
        </p:nvSpPr>
        <p:spPr bwMode="auto">
          <a:xfrm>
            <a:off x="330544" y="1140443"/>
            <a:ext cx="798167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100" dirty="0" smtClean="0">
                <a:latin typeface="Lucida Handwriting" pitchFamily="66" charset="0"/>
                <a:cs typeface="Times New Roman" pitchFamily="18" charset="0"/>
              </a:rPr>
              <a:t>3.1.2.2</a:t>
            </a:r>
            <a:r>
              <a:rPr lang="eu-ES" sz="2100" dirty="0">
                <a:latin typeface="Lucida Handwriting" pitchFamily="66" charset="0"/>
                <a:cs typeface="Times New Roman" pitchFamily="18" charset="0"/>
              </a:rPr>
              <a:t>.- Aldetako limiteak. Limitearen existentzia.</a:t>
            </a:r>
          </a:p>
        </p:txBody>
      </p:sp>
      <p:sp>
        <p:nvSpPr>
          <p:cNvPr id="10" name="7 CuadroTexto"/>
          <p:cNvSpPr txBox="1">
            <a:spLocks noChangeArrowheads="1"/>
          </p:cNvSpPr>
          <p:nvPr/>
        </p:nvSpPr>
        <p:spPr bwMode="auto">
          <a:xfrm>
            <a:off x="25906" y="60946"/>
            <a:ext cx="433804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100" dirty="0" smtClean="0">
                <a:latin typeface="Lucida Handwriting" pitchFamily="66" charset="0"/>
                <a:cs typeface="Times New Roman" pitchFamily="18" charset="0"/>
              </a:rPr>
              <a:t>3.1.2</a:t>
            </a:r>
            <a:r>
              <a:rPr lang="eu-ES" sz="2100" dirty="0">
                <a:latin typeface="Lucida Handwriting" pitchFamily="66" charset="0"/>
                <a:cs typeface="Times New Roman" pitchFamily="18" charset="0"/>
              </a:rPr>
              <a:t>.- Funtzioen limiteak </a:t>
            </a:r>
            <a:r>
              <a:rPr lang="eu-ES" sz="2100" dirty="0" smtClean="0">
                <a:latin typeface="Lucida Handwriting" pitchFamily="66" charset="0"/>
                <a:cs typeface="Times New Roman" pitchFamily="18" charset="0"/>
              </a:rPr>
              <a:t>.</a:t>
            </a:r>
            <a:endParaRPr lang="eu-ES" sz="21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11" name="11 CuadroTexto"/>
          <p:cNvSpPr txBox="1">
            <a:spLocks noChangeArrowheads="1"/>
          </p:cNvSpPr>
          <p:nvPr/>
        </p:nvSpPr>
        <p:spPr bwMode="auto">
          <a:xfrm>
            <a:off x="330544" y="1681433"/>
            <a:ext cx="377058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100" dirty="0" smtClean="0">
                <a:latin typeface="Lucida Handwriting" pitchFamily="66" charset="0"/>
                <a:cs typeface="Times New Roman" pitchFamily="18" charset="0"/>
              </a:rPr>
              <a:t>3.1.2.3</a:t>
            </a:r>
            <a:r>
              <a:rPr lang="eu-ES" sz="2100" dirty="0">
                <a:latin typeface="Lucida Handwriting" pitchFamily="66" charset="0"/>
                <a:cs typeface="Times New Roman" pitchFamily="18" charset="0"/>
              </a:rPr>
              <a:t>.- </a:t>
            </a:r>
            <a:r>
              <a:rPr lang="eu-ES" sz="2100" dirty="0" smtClean="0">
                <a:latin typeface="Lucida Handwriting" pitchFamily="66" charset="0"/>
                <a:cs typeface="Times New Roman" pitchFamily="18" charset="0"/>
              </a:rPr>
              <a:t>Infinitesimoak</a:t>
            </a:r>
            <a:endParaRPr lang="eu-ES" sz="21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702901" y="2142182"/>
            <a:ext cx="597471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100" dirty="0" smtClean="0">
                <a:latin typeface="Lucida Handwriting" pitchFamily="66" charset="0"/>
                <a:cs typeface="Times New Roman" pitchFamily="18" charset="0"/>
              </a:rPr>
              <a:t>3.1.2.3.1- Definizioa eta propietateak.</a:t>
            </a:r>
            <a:endParaRPr lang="eu-ES" sz="21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702901" y="3240876"/>
            <a:ext cx="850585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100" dirty="0" smtClean="0">
                <a:latin typeface="Lucida Handwriting" pitchFamily="66" charset="0"/>
                <a:cs typeface="Times New Roman" pitchFamily="18" charset="0"/>
              </a:rPr>
              <a:t>3.1.2.3.3- Infinitesimo baten ordena eta zati nagusia.</a:t>
            </a:r>
            <a:endParaRPr lang="eu-ES" sz="21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702901" y="2542667"/>
            <a:ext cx="855394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254125" indent="-1254125"/>
            <a:r>
              <a:rPr lang="eu-ES" sz="2200" dirty="0" smtClean="0">
                <a:latin typeface="Lucida Handwriting" pitchFamily="66" charset="0"/>
                <a:cs typeface="Times New Roman" pitchFamily="18" charset="0"/>
              </a:rPr>
              <a:t>3.1.2.3.2- Infinitesimoen konparaketa. </a:t>
            </a:r>
            <a:r>
              <a:rPr lang="eu-ES" sz="2200" dirty="0" err="1" smtClean="0">
                <a:latin typeface="Lucida Handwriting" pitchFamily="66" charset="0"/>
                <a:cs typeface="Times New Roman" pitchFamily="18" charset="0"/>
              </a:rPr>
              <a:t>Infinitesimo</a:t>
            </a:r>
            <a:r>
              <a:rPr lang="eu-ES" sz="2200" dirty="0" smtClean="0">
                <a:latin typeface="Lucida Handwriting" pitchFamily="66" charset="0"/>
                <a:cs typeface="Times New Roman" pitchFamily="18" charset="0"/>
              </a:rPr>
              <a:t> </a:t>
            </a:r>
          </a:p>
          <a:p>
            <a:pPr marL="1254125"/>
            <a:r>
              <a:rPr lang="eu-ES" sz="2200" dirty="0" smtClean="0">
                <a:latin typeface="Lucida Handwriting" pitchFamily="66" charset="0"/>
                <a:cs typeface="Times New Roman" pitchFamily="18" charset="0"/>
              </a:rPr>
              <a:t>baliokideak.</a:t>
            </a:r>
            <a:endParaRPr lang="eu-ES" sz="22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15" name="11 CuadroTexto"/>
          <p:cNvSpPr txBox="1">
            <a:spLocks noChangeArrowheads="1"/>
          </p:cNvSpPr>
          <p:nvPr/>
        </p:nvSpPr>
        <p:spPr bwMode="auto">
          <a:xfrm>
            <a:off x="330544" y="3800938"/>
            <a:ext cx="320632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100" dirty="0" smtClean="0">
                <a:latin typeface="Lucida Handwriting" pitchFamily="66" charset="0"/>
                <a:cs typeface="Times New Roman" pitchFamily="18" charset="0"/>
              </a:rPr>
              <a:t>3.1.2.4.- Infinituak.</a:t>
            </a:r>
            <a:endParaRPr lang="eu-ES" sz="21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16" name="15 CuadroTexto"/>
          <p:cNvSpPr txBox="1">
            <a:spLocks noChangeArrowheads="1"/>
          </p:cNvSpPr>
          <p:nvPr/>
        </p:nvSpPr>
        <p:spPr bwMode="auto">
          <a:xfrm>
            <a:off x="702901" y="4261687"/>
            <a:ext cx="597471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100" dirty="0" smtClean="0">
                <a:latin typeface="Lucida Handwriting" pitchFamily="66" charset="0"/>
                <a:cs typeface="Times New Roman" pitchFamily="18" charset="0"/>
              </a:rPr>
              <a:t>3.1.2.4.1- Definizioa eta propietateak.</a:t>
            </a:r>
            <a:endParaRPr lang="eu-ES" sz="21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17" name="16 CuadroTexto"/>
          <p:cNvSpPr txBox="1">
            <a:spLocks noChangeArrowheads="1"/>
          </p:cNvSpPr>
          <p:nvPr/>
        </p:nvSpPr>
        <p:spPr bwMode="auto">
          <a:xfrm>
            <a:off x="702901" y="5434806"/>
            <a:ext cx="785343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100" dirty="0" smtClean="0">
                <a:latin typeface="Lucida Handwriting" pitchFamily="66" charset="0"/>
                <a:cs typeface="Times New Roman" pitchFamily="18" charset="0"/>
              </a:rPr>
              <a:t>3.1.2.4.3- Infinitu baten ordena eta zati nagusia.</a:t>
            </a:r>
            <a:endParaRPr lang="eu-ES" sz="21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18" name="17 CuadroTexto"/>
          <p:cNvSpPr txBox="1">
            <a:spLocks noChangeArrowheads="1"/>
          </p:cNvSpPr>
          <p:nvPr/>
        </p:nvSpPr>
        <p:spPr bwMode="auto">
          <a:xfrm>
            <a:off x="702901" y="4715335"/>
            <a:ext cx="68419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254125" indent="-1254125"/>
            <a:r>
              <a:rPr lang="eu-ES" sz="2100" dirty="0" smtClean="0">
                <a:latin typeface="Lucida Handwriting" pitchFamily="66" charset="0"/>
                <a:cs typeface="Times New Roman" pitchFamily="18" charset="0"/>
              </a:rPr>
              <a:t>3.1.2.4.2- Infinituen konparaketa. </a:t>
            </a:r>
            <a:r>
              <a:rPr lang="eu-ES" sz="2100" dirty="0" err="1" smtClean="0">
                <a:latin typeface="Lucida Handwriting" pitchFamily="66" charset="0"/>
                <a:cs typeface="Times New Roman" pitchFamily="18" charset="0"/>
              </a:rPr>
              <a:t>Infinito</a:t>
            </a:r>
            <a:r>
              <a:rPr lang="eu-ES" sz="2100" dirty="0" smtClean="0">
                <a:latin typeface="Lucida Handwriting" pitchFamily="66" charset="0"/>
                <a:cs typeface="Times New Roman" pitchFamily="18" charset="0"/>
              </a:rPr>
              <a:t> </a:t>
            </a:r>
          </a:p>
          <a:p>
            <a:pPr marL="1254125"/>
            <a:r>
              <a:rPr lang="eu-ES" sz="2100" dirty="0" smtClean="0">
                <a:latin typeface="Lucida Handwriting" pitchFamily="66" charset="0"/>
                <a:cs typeface="Times New Roman" pitchFamily="18" charset="0"/>
              </a:rPr>
              <a:t>baliokideak.</a:t>
            </a:r>
            <a:endParaRPr lang="eu-ES" sz="21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19" name="18 CuadroTexto"/>
          <p:cNvSpPr txBox="1">
            <a:spLocks noChangeArrowheads="1"/>
          </p:cNvSpPr>
          <p:nvPr/>
        </p:nvSpPr>
        <p:spPr bwMode="auto">
          <a:xfrm>
            <a:off x="330544" y="5867196"/>
            <a:ext cx="850104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254125" indent="-1254125"/>
            <a:r>
              <a:rPr lang="eu-ES" sz="2200" dirty="0" smtClean="0">
                <a:latin typeface="Lucida Handwriting" pitchFamily="66" charset="0"/>
                <a:cs typeface="Times New Roman" pitchFamily="18" charset="0"/>
              </a:rPr>
              <a:t>3.1.2.5- Infinitesimo eta infinituen arteko erlazioa.</a:t>
            </a:r>
            <a:endParaRPr lang="eu-ES" sz="22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325138" y="285008"/>
            <a:ext cx="21643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Gogoratu</a:t>
            </a:r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236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0" y="0"/>
            <a:ext cx="8399722" cy="133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u-ES" sz="2800" dirty="0" err="1" smtClean="0">
                <a:latin typeface="Lucida Handwriting" pitchFamily="66" charset="0"/>
                <a:cs typeface="Times New Roman" pitchFamily="18" charset="0"/>
              </a:rPr>
              <a:t>Infinitesimoen</a:t>
            </a:r>
            <a:r>
              <a:rPr lang="eu-ES" sz="2800" dirty="0" smtClean="0">
                <a:latin typeface="Lucida Handwriting" pitchFamily="66" charset="0"/>
                <a:cs typeface="Times New Roman" pitchFamily="18" charset="0"/>
              </a:rPr>
              <a:t>  zati nagusiek garrantzi </a:t>
            </a:r>
            <a:r>
              <a:rPr lang="eu-ES" sz="2800" dirty="0">
                <a:latin typeface="Lucida Handwriting" pitchFamily="66" charset="0"/>
                <a:cs typeface="Times New Roman" pitchFamily="18" charset="0"/>
              </a:rPr>
              <a:t>handia dute limiteen kalkuluan:</a:t>
            </a:r>
          </a:p>
        </p:txBody>
      </p:sp>
      <p:graphicFrame>
        <p:nvGraphicFramePr>
          <p:cNvPr id="481281" name="Object 9"/>
          <p:cNvGraphicFramePr>
            <a:graphicFrameLocks noChangeAspect="1"/>
          </p:cNvGraphicFramePr>
          <p:nvPr/>
        </p:nvGraphicFramePr>
        <p:xfrm>
          <a:off x="36513" y="2052638"/>
          <a:ext cx="9075737" cy="279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426" name="Ecuación" r:id="rId3" imgW="4165560" imgH="1269720" progId="Equation.3">
                  <p:embed/>
                </p:oleObj>
              </mc:Choice>
              <mc:Fallback>
                <p:oleObj name="Ecuación" r:id="rId3" imgW="4165560" imgH="1269720" progId="Equation.3">
                  <p:embed/>
                  <p:pic>
                    <p:nvPicPr>
                      <p:cNvPr id="4812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3" y="2052638"/>
                        <a:ext cx="9075737" cy="2792412"/>
                      </a:xfrm>
                      <a:prstGeom prst="rect">
                        <a:avLst/>
                      </a:prstGeom>
                      <a:noFill/>
                      <a:ln w="635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159489" y="1438792"/>
          <a:ext cx="52546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427" name="Ecuación" r:id="rId5" imgW="241200" imgH="215640" progId="Equation.3">
                  <p:embed/>
                </p:oleObj>
              </mc:Choice>
              <mc:Fallback>
                <p:oleObj name="Ecuación" r:id="rId5" imgW="241200" imgH="215640" progId="Equation.3">
                  <p:embed/>
                  <p:pic>
                    <p:nvPicPr>
                      <p:cNvPr id="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489" y="1438792"/>
                        <a:ext cx="525462" cy="474663"/>
                      </a:xfrm>
                      <a:prstGeom prst="rect">
                        <a:avLst/>
                      </a:prstGeom>
                      <a:noFill/>
                      <a:ln w="635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Rectángulo"/>
          <p:cNvSpPr/>
          <p:nvPr/>
        </p:nvSpPr>
        <p:spPr>
          <a:xfrm>
            <a:off x="6372763" y="1227983"/>
            <a:ext cx="21643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Gogoratu</a:t>
            </a:r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99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8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42875" y="1488563"/>
            <a:ext cx="1876425" cy="3905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705475" y="917063"/>
            <a:ext cx="2152650" cy="3905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55659" name="Object 11"/>
          <p:cNvGraphicFramePr>
            <a:graphicFrameLocks noChangeAspect="1"/>
          </p:cNvGraphicFramePr>
          <p:nvPr/>
        </p:nvGraphicFramePr>
        <p:xfrm>
          <a:off x="340905" y="3492980"/>
          <a:ext cx="5803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82" name="Ecuación" r:id="rId3" imgW="3009600" imgH="228600" progId="Equation.3">
                  <p:embed/>
                </p:oleObj>
              </mc:Choice>
              <mc:Fallback>
                <p:oleObj name="Ecuación" r:id="rId3" imgW="3009600" imgH="228600" progId="Equation.3">
                  <p:embed/>
                  <p:pic>
                    <p:nvPicPr>
                      <p:cNvPr id="1556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05" y="3492980"/>
                        <a:ext cx="5803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2170260" y="4382313"/>
          <a:ext cx="573405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83" name="Ecuación" r:id="rId5" imgW="2971800" imgH="711000" progId="Equation.3">
                  <p:embed/>
                </p:oleObj>
              </mc:Choice>
              <mc:Fallback>
                <p:oleObj name="Ecuación" r:id="rId5" imgW="2971800" imgH="711000" progId="Equation.3">
                  <p:embed/>
                  <p:pic>
                    <p:nvPicPr>
                      <p:cNvPr id="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260" y="4382313"/>
                        <a:ext cx="573405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64" name="Object 9"/>
          <p:cNvGraphicFramePr>
            <a:graphicFrameLocks noChangeAspect="1"/>
          </p:cNvGraphicFramePr>
          <p:nvPr>
            <p:extLst/>
          </p:nvPr>
        </p:nvGraphicFramePr>
        <p:xfrm>
          <a:off x="88900" y="898525"/>
          <a:ext cx="898842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84" name="Ecuación" r:id="rId7" imgW="4317840" imgH="1015920" progId="Equation.3">
                  <p:embed/>
                </p:oleObj>
              </mc:Choice>
              <mc:Fallback>
                <p:oleObj name="Ecuación" r:id="rId7" imgW="4317840" imgH="1015920" progId="Equation.3">
                  <p:embed/>
                  <p:pic>
                    <p:nvPicPr>
                      <p:cNvPr id="47616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" y="898525"/>
                        <a:ext cx="8988425" cy="2133600"/>
                      </a:xfrm>
                      <a:prstGeom prst="rect">
                        <a:avLst/>
                      </a:prstGeom>
                      <a:noFill/>
                      <a:ln w="635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65" name="Object 9"/>
          <p:cNvGraphicFramePr>
            <a:graphicFrameLocks noChangeAspect="1"/>
          </p:cNvGraphicFramePr>
          <p:nvPr/>
        </p:nvGraphicFramePr>
        <p:xfrm>
          <a:off x="12700" y="236538"/>
          <a:ext cx="4984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85" name="Ecuación" r:id="rId9" imgW="228600" imgH="215640" progId="Equation.3">
                  <p:embed/>
                </p:oleObj>
              </mc:Choice>
              <mc:Fallback>
                <p:oleObj name="Ecuación" r:id="rId9" imgW="228600" imgH="215640" progId="Equation.3">
                  <p:embed/>
                  <p:pic>
                    <p:nvPicPr>
                      <p:cNvPr id="4761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236538"/>
                        <a:ext cx="498475" cy="474662"/>
                      </a:xfrm>
                      <a:prstGeom prst="rect">
                        <a:avLst/>
                      </a:prstGeom>
                      <a:noFill/>
                      <a:ln w="635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6 Rectángulo"/>
          <p:cNvSpPr/>
          <p:nvPr/>
        </p:nvSpPr>
        <p:spPr>
          <a:xfrm>
            <a:off x="6496588" y="116221"/>
            <a:ext cx="21643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Gogoratu</a:t>
            </a:r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871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7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7" grpId="0" animBg="1"/>
      <p:bldP spid="7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34" name="4 CuadroTexto"/>
          <p:cNvSpPr txBox="1">
            <a:spLocks noChangeArrowheads="1"/>
          </p:cNvSpPr>
          <p:nvPr/>
        </p:nvSpPr>
        <p:spPr bwMode="auto">
          <a:xfrm>
            <a:off x="465135" y="433388"/>
            <a:ext cx="72434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Zenbait</a:t>
            </a:r>
            <a:r>
              <a:rPr lang="eu-ES" sz="2400" dirty="0" err="1">
                <a:latin typeface="Lucida Handwriting" pitchFamily="66" charset="0"/>
                <a:cs typeface="Times New Roman" pitchFamily="18" charset="0"/>
              </a:rPr>
              <a:t> infinitesimo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 baliokide arrunt:</a:t>
            </a:r>
          </a:p>
        </p:txBody>
      </p:sp>
      <p:graphicFrame>
        <p:nvGraphicFramePr>
          <p:cNvPr id="156728" name="Object 56"/>
          <p:cNvGraphicFramePr>
            <a:graphicFrameLocks noChangeAspect="1"/>
          </p:cNvGraphicFramePr>
          <p:nvPr/>
        </p:nvGraphicFramePr>
        <p:xfrm>
          <a:off x="781269" y="2483071"/>
          <a:ext cx="27162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5" name="Ecuación" r:id="rId3" imgW="1409700" imgH="228600" progId="Equation.3">
                  <p:embed/>
                </p:oleObj>
              </mc:Choice>
              <mc:Fallback>
                <p:oleObj name="Ecuación" r:id="rId3" imgW="1409700" imgH="228600" progId="Equation.3">
                  <p:embed/>
                  <p:pic>
                    <p:nvPicPr>
                      <p:cNvPr id="156728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69" y="2483071"/>
                        <a:ext cx="27162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729" name="Object 57"/>
          <p:cNvGraphicFramePr>
            <a:graphicFrameLocks noChangeAspect="1"/>
          </p:cNvGraphicFramePr>
          <p:nvPr/>
        </p:nvGraphicFramePr>
        <p:xfrm>
          <a:off x="4948663" y="2483071"/>
          <a:ext cx="32543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6" name="Ecuación" r:id="rId5" imgW="1689100" imgH="228600" progId="Equation.3">
                  <p:embed/>
                </p:oleObj>
              </mc:Choice>
              <mc:Fallback>
                <p:oleObj name="Ecuación" r:id="rId5" imgW="1689100" imgH="228600" progId="Equation.3">
                  <p:embed/>
                  <p:pic>
                    <p:nvPicPr>
                      <p:cNvPr id="156729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663" y="2483071"/>
                        <a:ext cx="32543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730" name="Object 58"/>
          <p:cNvGraphicFramePr>
            <a:graphicFrameLocks noChangeAspect="1"/>
          </p:cNvGraphicFramePr>
          <p:nvPr/>
        </p:nvGraphicFramePr>
        <p:xfrm>
          <a:off x="5018513" y="3374176"/>
          <a:ext cx="31146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7" name="Ecuación" r:id="rId7" imgW="1612900" imgH="241300" progId="Equation.3">
                  <p:embed/>
                </p:oleObj>
              </mc:Choice>
              <mc:Fallback>
                <p:oleObj name="Ecuación" r:id="rId7" imgW="1612900" imgH="241300" progId="Equation.3">
                  <p:embed/>
                  <p:pic>
                    <p:nvPicPr>
                      <p:cNvPr id="15673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513" y="3374176"/>
                        <a:ext cx="311467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731" name="Object 59"/>
          <p:cNvGraphicFramePr>
            <a:graphicFrameLocks noChangeAspect="1"/>
          </p:cNvGraphicFramePr>
          <p:nvPr/>
        </p:nvGraphicFramePr>
        <p:xfrm>
          <a:off x="2820988" y="4286693"/>
          <a:ext cx="35020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8" name="Ecuación" r:id="rId9" imgW="1815312" imgH="444307" progId="Equation.3">
                  <p:embed/>
                </p:oleObj>
              </mc:Choice>
              <mc:Fallback>
                <p:oleObj name="Ecuación" r:id="rId9" imgW="1815312" imgH="444307" progId="Equation.3">
                  <p:embed/>
                  <p:pic>
                    <p:nvPicPr>
                      <p:cNvPr id="156731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988" y="4286693"/>
                        <a:ext cx="3502025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732" name="Object 60"/>
          <p:cNvGraphicFramePr>
            <a:graphicFrameLocks noChangeAspect="1"/>
          </p:cNvGraphicFramePr>
          <p:nvPr/>
        </p:nvGraphicFramePr>
        <p:xfrm>
          <a:off x="914619" y="5541912"/>
          <a:ext cx="24495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9" name="Ecuación" r:id="rId11" imgW="1269720" imgH="228600" progId="Equation.3">
                  <p:embed/>
                </p:oleObj>
              </mc:Choice>
              <mc:Fallback>
                <p:oleObj name="Ecuación" r:id="rId11" imgW="1269720" imgH="228600" progId="Equation.3">
                  <p:embed/>
                  <p:pic>
                    <p:nvPicPr>
                      <p:cNvPr id="156732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619" y="5541912"/>
                        <a:ext cx="24495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733" name="Object 61"/>
          <p:cNvGraphicFramePr>
            <a:graphicFrameLocks noChangeAspect="1"/>
          </p:cNvGraphicFramePr>
          <p:nvPr/>
        </p:nvGraphicFramePr>
        <p:xfrm>
          <a:off x="5080425" y="5580012"/>
          <a:ext cx="3028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0" name="Ecuación" r:id="rId13" imgW="1574800" imgH="228600" progId="Equation.3">
                  <p:embed/>
                </p:oleObj>
              </mc:Choice>
              <mc:Fallback>
                <p:oleObj name="Ecuación" r:id="rId13" imgW="1574800" imgH="228600" progId="Equation.3">
                  <p:embed/>
                  <p:pic>
                    <p:nvPicPr>
                      <p:cNvPr id="156733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425" y="5580012"/>
                        <a:ext cx="30289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8"/>
          <p:cNvGraphicFramePr>
            <a:graphicFrameLocks noChangeAspect="1"/>
          </p:cNvGraphicFramePr>
          <p:nvPr/>
        </p:nvGraphicFramePr>
        <p:xfrm>
          <a:off x="851913" y="3374176"/>
          <a:ext cx="25749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1" name="Ecuación" r:id="rId15" imgW="1333500" imgH="241300" progId="Equation.3">
                  <p:embed/>
                </p:oleObj>
              </mc:Choice>
              <mc:Fallback>
                <p:oleObj name="Ecuación" r:id="rId15" imgW="1333500" imgH="241300" progId="Equation.3">
                  <p:embed/>
                  <p:pic>
                    <p:nvPicPr>
                      <p:cNvPr id="1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913" y="3374176"/>
                        <a:ext cx="257492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6"/>
          <p:cNvGraphicFramePr>
            <a:graphicFrameLocks noChangeAspect="1"/>
          </p:cNvGraphicFramePr>
          <p:nvPr>
            <p:extLst/>
          </p:nvPr>
        </p:nvGraphicFramePr>
        <p:xfrm>
          <a:off x="1408113" y="1365250"/>
          <a:ext cx="63388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2" name="Ecuación" r:id="rId17" imgW="3288960" imgH="241200" progId="Equation.3">
                  <p:embed/>
                </p:oleObj>
              </mc:Choice>
              <mc:Fallback>
                <p:oleObj name="Ecuación" r:id="rId17" imgW="3288960" imgH="241200" progId="Equation.3">
                  <p:embed/>
                  <p:pic>
                    <p:nvPicPr>
                      <p:cNvPr id="11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1365250"/>
                        <a:ext cx="633888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6"/>
          <p:cNvGraphicFramePr>
            <a:graphicFrameLocks noChangeAspect="1"/>
          </p:cNvGraphicFramePr>
          <p:nvPr>
            <p:extLst/>
          </p:nvPr>
        </p:nvGraphicFramePr>
        <p:xfrm>
          <a:off x="7350125" y="431800"/>
          <a:ext cx="13700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3" name="Ecuación" r:id="rId19" imgW="711000" imgH="203040" progId="Equation.3">
                  <p:embed/>
                </p:oleObj>
              </mc:Choice>
              <mc:Fallback>
                <p:oleObj name="Ecuación" r:id="rId19" imgW="711000" imgH="203040" progId="Equation.3">
                  <p:embed/>
                  <p:pic>
                    <p:nvPicPr>
                      <p:cNvPr id="12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25" y="431800"/>
                        <a:ext cx="1370013" cy="406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6 Rectángulo"/>
          <p:cNvSpPr/>
          <p:nvPr/>
        </p:nvSpPr>
        <p:spPr>
          <a:xfrm>
            <a:off x="6098693" y="818575"/>
            <a:ext cx="21643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Gogoratu</a:t>
            </a:r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011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567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567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567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567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567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567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390081" y="1159392"/>
            <a:ext cx="839972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u-ES" sz="2800" dirty="0" err="1" smtClean="0">
                <a:latin typeface="Lucida Handwriting" pitchFamily="66" charset="0"/>
                <a:cs typeface="Times New Roman" pitchFamily="18" charset="0"/>
              </a:rPr>
              <a:t>Infinitesimoen</a:t>
            </a:r>
            <a:r>
              <a:rPr lang="eu-ES" sz="2800" dirty="0" smtClean="0">
                <a:latin typeface="Lucida Handwriting" pitchFamily="66" charset="0"/>
                <a:cs typeface="Times New Roman" pitchFamily="18" charset="0"/>
              </a:rPr>
              <a:t> kasuan ikusitako teorema eta propietate guztien teorema eta propietate analogoak idatz daitezke infinituen kasuan.  </a:t>
            </a:r>
            <a:endParaRPr lang="eu-ES" sz="28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3561906" y="302142"/>
            <a:ext cx="182924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u-ES" sz="2800" dirty="0" smtClean="0">
                <a:latin typeface="Lucida Handwriting" pitchFamily="66" charset="0"/>
                <a:cs typeface="Times New Roman" pitchFamily="18" charset="0"/>
              </a:rPr>
              <a:t>Oharra</a:t>
            </a:r>
            <a:endParaRPr lang="eu-ES" sz="28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325138" y="285008"/>
            <a:ext cx="21643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Gogoratu</a:t>
            </a:r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58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361506" y="340242"/>
            <a:ext cx="8399722" cy="133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u-ES" sz="2800" dirty="0" smtClean="0">
                <a:latin typeface="Lucida Handwriting" pitchFamily="66" charset="0"/>
                <a:cs typeface="Times New Roman" pitchFamily="18" charset="0"/>
              </a:rPr>
              <a:t>Infinituen  zati nagusiek garrantzi </a:t>
            </a:r>
            <a:r>
              <a:rPr lang="eu-ES" sz="2800" dirty="0">
                <a:latin typeface="Lucida Handwriting" pitchFamily="66" charset="0"/>
                <a:cs typeface="Times New Roman" pitchFamily="18" charset="0"/>
              </a:rPr>
              <a:t>handia dute limiteen kalkuluan:</a:t>
            </a:r>
          </a:p>
        </p:txBody>
      </p:sp>
      <p:sp>
        <p:nvSpPr>
          <p:cNvPr id="7" name="12 CuadroTexto"/>
          <p:cNvSpPr txBox="1">
            <a:spLocks noChangeArrowheads="1"/>
          </p:cNvSpPr>
          <p:nvPr/>
        </p:nvSpPr>
        <p:spPr bwMode="auto">
          <a:xfrm>
            <a:off x="329611" y="2007708"/>
            <a:ext cx="8495414" cy="2246769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u-ES" sz="2800" dirty="0" smtClean="0">
                <a:latin typeface="Lucida Handwriting" pitchFamily="66" charset="0"/>
                <a:cs typeface="Times New Roman" pitchFamily="18" charset="0"/>
              </a:rPr>
              <a:t>Kalkuluetan arbuiatzen dira orden txikiko infinituak eta gelditzen diren gaiak ordezkatzen dira beren zati nagusiez (infinituak badira) edo beren limitez (finituak badira). </a:t>
            </a:r>
            <a:endParaRPr lang="eu-ES" sz="28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4" name="4 Rectángulo"/>
          <p:cNvSpPr/>
          <p:nvPr/>
        </p:nvSpPr>
        <p:spPr>
          <a:xfrm>
            <a:off x="6325138" y="46883"/>
            <a:ext cx="21643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Gogoratu</a:t>
            </a:r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191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-94791" y="-2108"/>
            <a:ext cx="92592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254125" indent="-1254125"/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3.1.2.5- Infinitesimo eta infinituen arteko erlazioa.</a:t>
            </a:r>
            <a:endParaRPr lang="eu-ES" sz="2400" dirty="0">
              <a:latin typeface="Lucida Handwriting" pitchFamily="66" charset="0"/>
              <a:cs typeface="Times New Roman" pitchFamily="18" charset="0"/>
            </a:endParaRPr>
          </a:p>
        </p:txBody>
      </p:sp>
      <p:graphicFrame>
        <p:nvGraphicFramePr>
          <p:cNvPr id="117766" name="Object 2"/>
          <p:cNvGraphicFramePr>
            <a:graphicFrameLocks noChangeAspect="1"/>
          </p:cNvGraphicFramePr>
          <p:nvPr/>
        </p:nvGraphicFramePr>
        <p:xfrm>
          <a:off x="434274" y="1132146"/>
          <a:ext cx="69675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30" name="Ecuación" r:id="rId3" imgW="3759120" imgH="228600" progId="Equation.3">
                  <p:embed/>
                </p:oleObj>
              </mc:Choice>
              <mc:Fallback>
                <p:oleObj name="Ecuación" r:id="rId3" imgW="3759120" imgH="228600" progId="Equation.3">
                  <p:embed/>
                  <p:pic>
                    <p:nvPicPr>
                      <p:cNvPr id="1177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274" y="1132146"/>
                        <a:ext cx="696753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386589" y="1964181"/>
          <a:ext cx="581501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31" name="Ecuación" r:id="rId5" imgW="3136680" imgH="419040" progId="Equation.3">
                  <p:embed/>
                </p:oleObj>
              </mc:Choice>
              <mc:Fallback>
                <p:oleObj name="Ecuación" r:id="rId5" imgW="3136680" imgH="419040" progId="Equation.3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589" y="1964181"/>
                        <a:ext cx="5815013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597823" y="4198605"/>
          <a:ext cx="628491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32" name="Ecuación" r:id="rId7" imgW="3390840" imgH="228600" progId="Equation.3">
                  <p:embed/>
                </p:oleObj>
              </mc:Choice>
              <mc:Fallback>
                <p:oleObj name="Ecuación" r:id="rId7" imgW="3390840" imgH="228600" progId="Equation.3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23" y="4198605"/>
                        <a:ext cx="628491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1218092" y="4839069"/>
          <a:ext cx="65214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33" name="Ecuación" r:id="rId9" imgW="3517560" imgH="419040" progId="Equation.3">
                  <p:embed/>
                </p:oleObj>
              </mc:Choice>
              <mc:Fallback>
                <p:oleObj name="Ecuación" r:id="rId9" imgW="3517560" imgH="419040" progId="Equation.3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8092" y="4839069"/>
                        <a:ext cx="6521450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4 Rectángulo"/>
          <p:cNvSpPr/>
          <p:nvPr/>
        </p:nvSpPr>
        <p:spPr>
          <a:xfrm>
            <a:off x="6325138" y="427883"/>
            <a:ext cx="21643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Gogoratu</a:t>
            </a:r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228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9 CuadroTexto"/>
          <p:cNvSpPr txBox="1">
            <a:spLocks noChangeArrowheads="1"/>
          </p:cNvSpPr>
          <p:nvPr/>
        </p:nvSpPr>
        <p:spPr bwMode="auto">
          <a:xfrm>
            <a:off x="650875" y="1449388"/>
            <a:ext cx="847700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200" dirty="0" smtClean="0">
                <a:latin typeface="Lucida Handwriting" pitchFamily="66" charset="0"/>
                <a:cs typeface="Times New Roman" pitchFamily="18" charset="0"/>
              </a:rPr>
              <a:t>3.2.3.1</a:t>
            </a:r>
            <a:r>
              <a:rPr lang="eu-ES" sz="2200" dirty="0">
                <a:latin typeface="Lucida Handwriting" pitchFamily="66" charset="0"/>
                <a:cs typeface="Times New Roman" pitchFamily="18" charset="0"/>
              </a:rPr>
              <a:t>.- n-garren ordenako Taylor-</a:t>
            </a:r>
            <a:r>
              <a:rPr lang="eu-ES" sz="2200" dirty="0" err="1">
                <a:latin typeface="Lucida Handwriting" pitchFamily="66" charset="0"/>
                <a:cs typeface="Times New Roman" pitchFamily="18" charset="0"/>
              </a:rPr>
              <a:t>en</a:t>
            </a:r>
            <a:r>
              <a:rPr lang="eu-ES" sz="2200" dirty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200" dirty="0" smtClean="0">
                <a:latin typeface="Lucida Handwriting" pitchFamily="66" charset="0"/>
                <a:cs typeface="Times New Roman" pitchFamily="18" charset="0"/>
              </a:rPr>
              <a:t> polinomioa</a:t>
            </a:r>
            <a:r>
              <a:rPr lang="eu-ES" sz="2200" dirty="0">
                <a:latin typeface="Lucida Handwriting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167938" name="10 CuadroTexto"/>
          <p:cNvSpPr txBox="1">
            <a:spLocks noChangeArrowheads="1"/>
          </p:cNvSpPr>
          <p:nvPr/>
        </p:nvSpPr>
        <p:spPr bwMode="auto">
          <a:xfrm>
            <a:off x="650875" y="2441575"/>
            <a:ext cx="736611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200" dirty="0" smtClean="0">
                <a:latin typeface="Lucida Handwriting" pitchFamily="66" charset="0"/>
                <a:cs typeface="Times New Roman" pitchFamily="18" charset="0"/>
              </a:rPr>
              <a:t>3.2.3.2</a:t>
            </a:r>
            <a:r>
              <a:rPr lang="eu-ES" sz="2200" dirty="0">
                <a:latin typeface="Lucida Handwriting" pitchFamily="66" charset="0"/>
                <a:cs typeface="Times New Roman" pitchFamily="18" charset="0"/>
              </a:rPr>
              <a:t>.- </a:t>
            </a:r>
            <a:r>
              <a:rPr lang="eu-ES" sz="2200" dirty="0" smtClean="0">
                <a:latin typeface="Lucida Handwriting" pitchFamily="66" charset="0"/>
                <a:cs typeface="Times New Roman" pitchFamily="18" charset="0"/>
              </a:rPr>
              <a:t>Taylor-</a:t>
            </a:r>
            <a:r>
              <a:rPr lang="eu-ES" sz="2200" dirty="0" err="1" smtClean="0">
                <a:latin typeface="Lucida Handwriting" pitchFamily="66" charset="0"/>
                <a:cs typeface="Times New Roman" pitchFamily="18" charset="0"/>
              </a:rPr>
              <a:t>en</a:t>
            </a:r>
            <a:r>
              <a:rPr lang="eu-ES" sz="2200" dirty="0" smtClean="0">
                <a:latin typeface="Lucida Handwriting" pitchFamily="66" charset="0"/>
                <a:cs typeface="Times New Roman" pitchFamily="18" charset="0"/>
              </a:rPr>
              <a:t>  formularen  aplikazioak</a:t>
            </a:r>
            <a:r>
              <a:rPr lang="eu-ES" sz="2200" dirty="0">
                <a:latin typeface="Lucida Handwriting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167939" name="13 CuadroTexto"/>
          <p:cNvSpPr txBox="1">
            <a:spLocks noChangeArrowheads="1"/>
          </p:cNvSpPr>
          <p:nvPr/>
        </p:nvSpPr>
        <p:spPr bwMode="auto">
          <a:xfrm>
            <a:off x="441324" y="428625"/>
            <a:ext cx="6397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u-ES" sz="2800" dirty="0" smtClean="0">
                <a:latin typeface="Lucida Handwriting" pitchFamily="66" charset="0"/>
                <a:cs typeface="Times New Roman" pitchFamily="18" charset="0"/>
              </a:rPr>
              <a:t>3.2.3</a:t>
            </a:r>
            <a:r>
              <a:rPr lang="eu-ES" sz="2800" dirty="0">
                <a:latin typeface="Lucida Handwriting" pitchFamily="66" charset="0"/>
                <a:cs typeface="Times New Roman" pitchFamily="18" charset="0"/>
              </a:rPr>
              <a:t>.- Taylor-</a:t>
            </a:r>
            <a:r>
              <a:rPr lang="eu-ES" sz="2800" dirty="0" err="1">
                <a:latin typeface="Lucida Handwriting" pitchFamily="66" charset="0"/>
                <a:cs typeface="Times New Roman" pitchFamily="18" charset="0"/>
              </a:rPr>
              <a:t>en</a:t>
            </a:r>
            <a:r>
              <a:rPr lang="eu-ES" sz="2800" dirty="0">
                <a:latin typeface="Lucida Handwriting" pitchFamily="66" charset="0"/>
                <a:cs typeface="Times New Roman" pitchFamily="18" charset="0"/>
              </a:rPr>
              <a:t> garapenak.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6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7" grpId="0"/>
      <p:bldP spid="1679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5 CuadroTexto"/>
          <p:cNvSpPr txBox="1">
            <a:spLocks noChangeArrowheads="1"/>
          </p:cNvSpPr>
          <p:nvPr/>
        </p:nvSpPr>
        <p:spPr bwMode="auto">
          <a:xfrm>
            <a:off x="169863" y="0"/>
            <a:ext cx="83118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3200" dirty="0" smtClean="0">
                <a:latin typeface="Lucida Handwriting" pitchFamily="66" charset="0"/>
                <a:cs typeface="Times New Roman" pitchFamily="18" charset="0"/>
              </a:rPr>
              <a:t>3.2</a:t>
            </a:r>
            <a:r>
              <a:rPr lang="eu-ES" sz="3200" dirty="0">
                <a:latin typeface="Lucida Handwriting" pitchFamily="66" charset="0"/>
                <a:cs typeface="Times New Roman" pitchFamily="18" charset="0"/>
              </a:rPr>
              <a:t>. gaia: Deribatuen aplikazioak.</a:t>
            </a:r>
          </a:p>
        </p:txBody>
      </p:sp>
      <p:sp>
        <p:nvSpPr>
          <p:cNvPr id="16386" name="4 CuadroTexto"/>
          <p:cNvSpPr txBox="1">
            <a:spLocks noChangeArrowheads="1"/>
          </p:cNvSpPr>
          <p:nvPr/>
        </p:nvSpPr>
        <p:spPr bwMode="auto">
          <a:xfrm>
            <a:off x="511413" y="677863"/>
            <a:ext cx="28055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3.2.1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.- 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Sarrera.</a:t>
            </a:r>
            <a:endParaRPr lang="eu-ES" sz="24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47749" y="1812662"/>
            <a:ext cx="6086475" cy="2308324"/>
          </a:xfrm>
          <a:prstGeom prst="rect">
            <a:avLst/>
          </a:prstGeom>
          <a:noFill/>
        </p:spPr>
        <p:txBody>
          <a:bodyPr wrap="square" anchor="ctr" anchorCtr="1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3.2.2.1.- </a:t>
            </a:r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Rolle-ren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teorema.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3.2.2.2.- Lagrange-</a:t>
            </a:r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ren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teorema.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3.2.2.3.- Cauchy-</a:t>
            </a:r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ren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teorema.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3.2.2.4.- </a:t>
            </a:r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L’Hôpital-en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erregela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. </a:t>
            </a:r>
          </a:p>
        </p:txBody>
      </p:sp>
      <p:sp>
        <p:nvSpPr>
          <p:cNvPr id="16388" name="8 CuadroTexto"/>
          <p:cNvSpPr txBox="1">
            <a:spLocks noChangeArrowheads="1"/>
          </p:cNvSpPr>
          <p:nvPr/>
        </p:nvSpPr>
        <p:spPr bwMode="auto">
          <a:xfrm>
            <a:off x="511413" y="6030400"/>
            <a:ext cx="71945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3.2.4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.- Funtzioen adierazpen grafikoak.</a:t>
            </a:r>
          </a:p>
        </p:txBody>
      </p:sp>
      <p:sp>
        <p:nvSpPr>
          <p:cNvPr id="16389" name="9 CuadroTexto"/>
          <p:cNvSpPr txBox="1">
            <a:spLocks noChangeArrowheads="1"/>
          </p:cNvSpPr>
          <p:nvPr/>
        </p:nvSpPr>
        <p:spPr bwMode="auto">
          <a:xfrm>
            <a:off x="1211313" y="4655625"/>
            <a:ext cx="69990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3.2.3.1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.- n-garren ordenako Taylor-</a:t>
            </a:r>
            <a:r>
              <a:rPr lang="eu-ES" sz="2400" dirty="0" err="1">
                <a:latin typeface="Lucida Handwriting" pitchFamily="66" charset="0"/>
                <a:cs typeface="Times New Roman" pitchFamily="18" charset="0"/>
              </a:rPr>
              <a:t>en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 </a:t>
            </a:r>
            <a:endParaRPr lang="eu-ES" sz="2400" dirty="0" smtClean="0">
              <a:latin typeface="Lucida Handwriting" pitchFamily="66" charset="0"/>
              <a:cs typeface="Times New Roman" pitchFamily="18" charset="0"/>
            </a:endParaRPr>
          </a:p>
          <a:p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          polinomioa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16390" name="10 CuadroTexto"/>
          <p:cNvSpPr txBox="1">
            <a:spLocks noChangeArrowheads="1"/>
          </p:cNvSpPr>
          <p:nvPr/>
        </p:nvSpPr>
        <p:spPr bwMode="auto">
          <a:xfrm>
            <a:off x="1211313" y="5521138"/>
            <a:ext cx="78133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3.2.3.2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.- Taylor-</a:t>
            </a:r>
            <a:r>
              <a:rPr lang="eu-ES" sz="2400" dirty="0" err="1">
                <a:latin typeface="Lucida Handwriting" pitchFamily="66" charset="0"/>
                <a:cs typeface="Times New Roman" pitchFamily="18" charset="0"/>
              </a:rPr>
              <a:t>en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 formularen aplikazioak.</a:t>
            </a:r>
          </a:p>
        </p:txBody>
      </p:sp>
      <p:sp>
        <p:nvSpPr>
          <p:cNvPr id="16391" name="13 CuadroTexto"/>
          <p:cNvSpPr txBox="1">
            <a:spLocks noChangeArrowheads="1"/>
          </p:cNvSpPr>
          <p:nvPr/>
        </p:nvSpPr>
        <p:spPr bwMode="auto">
          <a:xfrm>
            <a:off x="511413" y="4132900"/>
            <a:ext cx="5530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3.2.3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.- Taylor-</a:t>
            </a:r>
            <a:r>
              <a:rPr lang="eu-ES" sz="2400" dirty="0" err="1">
                <a:latin typeface="Lucida Handwriting" pitchFamily="66" charset="0"/>
                <a:cs typeface="Times New Roman" pitchFamily="18" charset="0"/>
              </a:rPr>
              <a:t>en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 garapenak.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11412" y="1193537"/>
            <a:ext cx="85563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3.2.2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.- 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Funtzio deribagarriei buruzko teoremak.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8" grpId="0"/>
      <p:bldP spid="16388" grpId="0"/>
      <p:bldP spid="16388" grpId="1"/>
      <p:bldP spid="16389" grpId="0"/>
      <p:bldP spid="16390" grpId="0"/>
      <p:bldP spid="16391" grpId="0"/>
      <p:bldP spid="16391" grpId="1"/>
      <p:bldP spid="9" grpId="0"/>
      <p:bldP spid="9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47650" y="4038600"/>
            <a:ext cx="8553450" cy="152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61812" name="Object 20"/>
          <p:cNvGraphicFramePr>
            <a:graphicFrameLocks noChangeAspect="1"/>
          </p:cNvGraphicFramePr>
          <p:nvPr/>
        </p:nvGraphicFramePr>
        <p:xfrm>
          <a:off x="296099" y="4031743"/>
          <a:ext cx="8520216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21" name="Ecuación" r:id="rId3" imgW="4254480" imgH="761760" progId="Equation.3">
                  <p:embed/>
                </p:oleObj>
              </mc:Choice>
              <mc:Fallback>
                <p:oleObj name="Ecuación" r:id="rId3" imgW="4254480" imgH="761760" progId="Equation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99" y="4031743"/>
                        <a:ext cx="8520216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14" name="6 CuadroTexto"/>
          <p:cNvSpPr txBox="1">
            <a:spLocks noChangeArrowheads="1"/>
          </p:cNvSpPr>
          <p:nvPr/>
        </p:nvSpPr>
        <p:spPr bwMode="auto">
          <a:xfrm>
            <a:off x="-1" y="205433"/>
            <a:ext cx="9382126" cy="57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62050" indent="-1162050">
              <a:lnSpc>
                <a:spcPct val="150000"/>
              </a:lnSpc>
            </a:pPr>
            <a:r>
              <a:rPr lang="eu-ES" sz="2300" b="1" dirty="0" smtClean="0">
                <a:latin typeface="Lucida Handwriting" pitchFamily="66" charset="0"/>
                <a:cs typeface="Times New Roman" pitchFamily="18" charset="0"/>
              </a:rPr>
              <a:t>3.2.3.1</a:t>
            </a:r>
            <a:r>
              <a:rPr lang="eu-ES" sz="2300" b="1" dirty="0">
                <a:latin typeface="Lucida Handwriting" pitchFamily="66" charset="0"/>
                <a:cs typeface="Times New Roman" pitchFamily="18" charset="0"/>
              </a:rPr>
              <a:t>.- n-garren </a:t>
            </a:r>
            <a:r>
              <a:rPr lang="eu-ES" sz="2300" b="1" dirty="0" smtClean="0">
                <a:latin typeface="Lucida Handwriting" pitchFamily="66" charset="0"/>
                <a:cs typeface="Times New Roman" pitchFamily="18" charset="0"/>
              </a:rPr>
              <a:t> ordenako  Taylor-</a:t>
            </a:r>
            <a:r>
              <a:rPr lang="eu-ES" sz="2300" b="1" dirty="0" err="1" smtClean="0">
                <a:latin typeface="Lucida Handwriting" pitchFamily="66" charset="0"/>
                <a:cs typeface="Times New Roman" pitchFamily="18" charset="0"/>
              </a:rPr>
              <a:t>en</a:t>
            </a:r>
            <a:r>
              <a:rPr lang="eu-ES" sz="2300" b="1" dirty="0" smtClean="0">
                <a:latin typeface="Lucida Handwriting" pitchFamily="66" charset="0"/>
                <a:cs typeface="Times New Roman" pitchFamily="18" charset="0"/>
              </a:rPr>
              <a:t>  polinomioa</a:t>
            </a:r>
            <a:r>
              <a:rPr lang="eu-ES" sz="2300" b="1" dirty="0">
                <a:latin typeface="Lucida Handwriting" pitchFamily="66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7" name="Object 20"/>
          <p:cNvGraphicFramePr>
            <a:graphicFrameLocks noChangeAspect="1"/>
          </p:cNvGraphicFramePr>
          <p:nvPr/>
        </p:nvGraphicFramePr>
        <p:xfrm>
          <a:off x="248278" y="1682374"/>
          <a:ext cx="841057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22" name="Ecuación" r:id="rId5" imgW="4356100" imgH="762000" progId="Equation.3">
                  <p:embed/>
                </p:oleObj>
              </mc:Choice>
              <mc:Fallback>
                <p:oleObj name="Ecuación" r:id="rId5" imgW="4356100" imgH="762000" progId="Equation.3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78" y="1682374"/>
                        <a:ext cx="8410575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18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21"/>
          <p:cNvGraphicFramePr>
            <a:graphicFrameLocks noChangeAspect="1"/>
          </p:cNvGraphicFramePr>
          <p:nvPr/>
        </p:nvGraphicFramePr>
        <p:xfrm>
          <a:off x="382538" y="2052638"/>
          <a:ext cx="8334375" cy="176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465" name="Ecuación" r:id="rId3" imgW="3797280" imgH="787320" progId="Equation.3">
                  <p:embed/>
                </p:oleObj>
              </mc:Choice>
              <mc:Fallback>
                <p:oleObj name="Ecuación" r:id="rId3" imgW="3797280" imgH="78732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38" y="2052638"/>
                        <a:ext cx="8334375" cy="176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7430" name="Object 95"/>
          <p:cNvGraphicFramePr>
            <a:graphicFrameLocks noChangeAspect="1"/>
          </p:cNvGraphicFramePr>
          <p:nvPr/>
        </p:nvGraphicFramePr>
        <p:xfrm>
          <a:off x="315913" y="260350"/>
          <a:ext cx="8609012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466" name="Ecuación" r:id="rId5" imgW="3517560" imgH="507960" progId="Equation.3">
                  <p:embed/>
                </p:oleObj>
              </mc:Choice>
              <mc:Fallback>
                <p:oleObj name="Ecuación" r:id="rId5" imgW="3517560" imgH="5079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260350"/>
                        <a:ext cx="8609012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0"/>
          <p:cNvGraphicFramePr>
            <a:graphicFrameLocks noChangeAspect="1"/>
          </p:cNvGraphicFramePr>
          <p:nvPr/>
        </p:nvGraphicFramePr>
        <p:xfrm>
          <a:off x="571500" y="5089525"/>
          <a:ext cx="816451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548" name="Ecuación" r:id="rId3" imgW="4038480" imgH="507960" progId="Equation.3">
                  <p:embed/>
                </p:oleObj>
              </mc:Choice>
              <mc:Fallback>
                <p:oleObj name="Ecuación" r:id="rId3" imgW="4038480" imgH="507960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5089525"/>
                        <a:ext cx="8164513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222621" y="4386283"/>
          <a:ext cx="29178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549" name="Ecuación" r:id="rId5" imgW="1206360" imgH="215640" progId="Equation.3">
                  <p:embed/>
                </p:oleObj>
              </mc:Choice>
              <mc:Fallback>
                <p:oleObj name="Ecuación" r:id="rId5" imgW="1206360" imgH="215640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621" y="4386283"/>
                        <a:ext cx="291782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478" name="Object 95"/>
          <p:cNvGraphicFramePr>
            <a:graphicFrameLocks noChangeAspect="1"/>
          </p:cNvGraphicFramePr>
          <p:nvPr/>
        </p:nvGraphicFramePr>
        <p:xfrm>
          <a:off x="382588" y="2052638"/>
          <a:ext cx="8334375" cy="176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550" name="Ecuación" r:id="rId7" imgW="3797280" imgH="787320" progId="Equation.3">
                  <p:embed/>
                </p:oleObj>
              </mc:Choice>
              <mc:Fallback>
                <p:oleObj name="Ecuación" r:id="rId7" imgW="3797280" imgH="78732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2052638"/>
                        <a:ext cx="8334375" cy="176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479" name="Object 119"/>
          <p:cNvGraphicFramePr>
            <a:graphicFrameLocks noChangeAspect="1"/>
          </p:cNvGraphicFramePr>
          <p:nvPr/>
        </p:nvGraphicFramePr>
        <p:xfrm>
          <a:off x="315913" y="260350"/>
          <a:ext cx="8609012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551" name="Ecuación" r:id="rId9" imgW="3517560" imgH="507960" progId="Equation.3">
                  <p:embed/>
                </p:oleObj>
              </mc:Choice>
              <mc:Fallback>
                <p:oleObj name="Ecuación" r:id="rId9" imgW="3517560" imgH="507960" progId="Equation.3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260350"/>
                        <a:ext cx="8609012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0"/>
          <p:cNvGraphicFramePr>
            <a:graphicFrameLocks noChangeAspect="1"/>
          </p:cNvGraphicFramePr>
          <p:nvPr/>
        </p:nvGraphicFramePr>
        <p:xfrm>
          <a:off x="400666" y="3787596"/>
          <a:ext cx="8387074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524" name="Ecuación" r:id="rId3" imgW="4165560" imgH="965160" progId="Equation.3">
                  <p:embed/>
                </p:oleObj>
              </mc:Choice>
              <mc:Fallback>
                <p:oleObj name="Ecuación" r:id="rId3" imgW="4165560" imgH="965160" progId="Equation.3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66" y="3787596"/>
                        <a:ext cx="8387074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341950" y="3203204"/>
          <a:ext cx="291782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525" name="Ecuación" r:id="rId5" imgW="1206360" imgH="215640" progId="Equation.3">
                  <p:embed/>
                </p:oleObj>
              </mc:Choice>
              <mc:Fallback>
                <p:oleObj name="Ecuación" r:id="rId5" imgW="1206360" imgH="215640" progId="Equation.3">
                  <p:embed/>
                  <p:pic>
                    <p:nvPicPr>
                      <p:cNvPr id="0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50" y="3203204"/>
                        <a:ext cx="2917825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9"/>
          <p:cNvGraphicFramePr>
            <a:graphicFrameLocks noChangeAspect="1"/>
          </p:cNvGraphicFramePr>
          <p:nvPr/>
        </p:nvGraphicFramePr>
        <p:xfrm>
          <a:off x="3289300" y="5381625"/>
          <a:ext cx="58642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526" name="Ecuación" r:id="rId7" imgW="3022560" imgH="482400" progId="Equation.3">
                  <p:embed/>
                </p:oleObj>
              </mc:Choice>
              <mc:Fallback>
                <p:oleObj name="Ecuación" r:id="rId7" imgW="3022560" imgH="482400" progId="Equation.3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5381625"/>
                        <a:ext cx="586422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8455" name="Object 95"/>
          <p:cNvGraphicFramePr>
            <a:graphicFrameLocks noChangeAspect="1"/>
          </p:cNvGraphicFramePr>
          <p:nvPr/>
        </p:nvGraphicFramePr>
        <p:xfrm>
          <a:off x="487941" y="41275"/>
          <a:ext cx="8334375" cy="296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527" name="Ecuación" r:id="rId9" imgW="3797280" imgH="1320480" progId="Equation.3">
                  <p:embed/>
                </p:oleObj>
              </mc:Choice>
              <mc:Fallback>
                <p:oleObj name="Ecuación" r:id="rId9" imgW="3797280" imgH="132048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41" y="41275"/>
                        <a:ext cx="8334375" cy="296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8455" name="Object 95"/>
          <p:cNvGraphicFramePr>
            <a:graphicFrameLocks noChangeAspect="1"/>
          </p:cNvGraphicFramePr>
          <p:nvPr/>
        </p:nvGraphicFramePr>
        <p:xfrm>
          <a:off x="201613" y="192088"/>
          <a:ext cx="8334375" cy="176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7723" name="Ecuación" r:id="rId3" imgW="3797280" imgH="787320" progId="Equation.3">
                  <p:embed/>
                </p:oleObj>
              </mc:Choice>
              <mc:Fallback>
                <p:oleObj name="Ecuación" r:id="rId3" imgW="3797280" imgH="78732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192088"/>
                        <a:ext cx="8334375" cy="176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5"/>
          <p:cNvGraphicFramePr>
            <a:graphicFrameLocks noChangeAspect="1"/>
          </p:cNvGraphicFramePr>
          <p:nvPr/>
        </p:nvGraphicFramePr>
        <p:xfrm>
          <a:off x="161925" y="2259013"/>
          <a:ext cx="8834438" cy="176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7724" name="Ecuación" r:id="rId5" imgW="4025880" imgH="787320" progId="Equation.3">
                  <p:embed/>
                </p:oleObj>
              </mc:Choice>
              <mc:Fallback>
                <p:oleObj name="Ecuación" r:id="rId5" imgW="4025880" imgH="7873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2259013"/>
                        <a:ext cx="8834438" cy="176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9"/>
          <p:cNvGraphicFramePr>
            <a:graphicFrameLocks noChangeAspect="1"/>
          </p:cNvGraphicFramePr>
          <p:nvPr/>
        </p:nvGraphicFramePr>
        <p:xfrm>
          <a:off x="79375" y="4502150"/>
          <a:ext cx="24145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7725" name="Ecuación" r:id="rId7" imgW="1244520" imgH="228600" progId="Equation.3">
                  <p:embed/>
                </p:oleObj>
              </mc:Choice>
              <mc:Fallback>
                <p:oleObj name="Ecuación" r:id="rId7" imgW="1244520" imgH="228600" progId="Equation.3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" y="4502150"/>
                        <a:ext cx="24145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95"/>
          <p:cNvGraphicFramePr>
            <a:graphicFrameLocks noChangeAspect="1"/>
          </p:cNvGraphicFramePr>
          <p:nvPr/>
        </p:nvGraphicFramePr>
        <p:xfrm>
          <a:off x="161925" y="192088"/>
          <a:ext cx="8834438" cy="176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747" name="Ecuación" r:id="rId3" imgW="4025880" imgH="787320" progId="Equation.3">
                  <p:embed/>
                </p:oleObj>
              </mc:Choice>
              <mc:Fallback>
                <p:oleObj name="Ecuación" r:id="rId3" imgW="4025880" imgH="787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192088"/>
                        <a:ext cx="8834438" cy="176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5"/>
          <p:cNvGraphicFramePr>
            <a:graphicFrameLocks noChangeAspect="1"/>
          </p:cNvGraphicFramePr>
          <p:nvPr/>
        </p:nvGraphicFramePr>
        <p:xfrm>
          <a:off x="266700" y="2506663"/>
          <a:ext cx="8501063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748" name="Ecuación" r:id="rId5" imgW="3873240" imgH="787320" progId="Equation.3">
                  <p:embed/>
                </p:oleObj>
              </mc:Choice>
              <mc:Fallback>
                <p:oleObj name="Ecuación" r:id="rId5" imgW="3873240" imgH="7873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2506663"/>
                        <a:ext cx="8501063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9"/>
          <p:cNvGraphicFramePr>
            <a:graphicFrameLocks noChangeAspect="1"/>
          </p:cNvGraphicFramePr>
          <p:nvPr/>
        </p:nvGraphicFramePr>
        <p:xfrm>
          <a:off x="296863" y="4816475"/>
          <a:ext cx="24399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749" name="Ecuación" r:id="rId7" imgW="1257120" imgH="228600" progId="Equation.3">
                  <p:embed/>
                </p:oleObj>
              </mc:Choice>
              <mc:Fallback>
                <p:oleObj name="Ecuación" r:id="rId7" imgW="1257120" imgH="228600" progId="Equation.3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4816475"/>
                        <a:ext cx="243998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29"/>
          <p:cNvGraphicFramePr>
            <a:graphicFrameLocks noChangeAspect="1"/>
          </p:cNvGraphicFramePr>
          <p:nvPr/>
        </p:nvGraphicFramePr>
        <p:xfrm>
          <a:off x="166688" y="4625975"/>
          <a:ext cx="24876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806" name="Ecuación" r:id="rId3" imgW="1282680" imgH="228600" progId="Equation.3">
                  <p:embed/>
                </p:oleObj>
              </mc:Choice>
              <mc:Fallback>
                <p:oleObj name="Ecuación" r:id="rId3" imgW="1282680" imgH="228600" progId="Equation.3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4625975"/>
                        <a:ext cx="24876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5"/>
          <p:cNvGraphicFramePr>
            <a:graphicFrameLocks noChangeAspect="1"/>
          </p:cNvGraphicFramePr>
          <p:nvPr/>
        </p:nvGraphicFramePr>
        <p:xfrm>
          <a:off x="173038" y="201613"/>
          <a:ext cx="8499475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807" name="Ecuación" r:id="rId5" imgW="3873240" imgH="787320" progId="Equation.3">
                  <p:embed/>
                </p:oleObj>
              </mc:Choice>
              <mc:Fallback>
                <p:oleObj name="Ecuación" r:id="rId5" imgW="3873240" imgH="787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201613"/>
                        <a:ext cx="8499475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5"/>
          <p:cNvGraphicFramePr>
            <a:graphicFrameLocks noChangeAspect="1"/>
          </p:cNvGraphicFramePr>
          <p:nvPr/>
        </p:nvGraphicFramePr>
        <p:xfrm>
          <a:off x="265113" y="2325688"/>
          <a:ext cx="652145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808" name="Ecuación" r:id="rId7" imgW="2971800" imgH="787320" progId="Equation.3">
                  <p:embed/>
                </p:oleObj>
              </mc:Choice>
              <mc:Fallback>
                <p:oleObj name="Ecuación" r:id="rId7" imgW="2971800" imgH="7873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2325688"/>
                        <a:ext cx="6521450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19" name="Object 115"/>
          <p:cNvGraphicFramePr>
            <a:graphicFrameLocks noChangeAspect="1"/>
          </p:cNvGraphicFramePr>
          <p:nvPr/>
        </p:nvGraphicFramePr>
        <p:xfrm>
          <a:off x="268288" y="5311775"/>
          <a:ext cx="3941762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809" name="Ecuación" r:id="rId9" imgW="2031840" imgH="75960" progId="Equation.3">
                  <p:embed/>
                </p:oleObj>
              </mc:Choice>
              <mc:Fallback>
                <p:oleObj name="Ecuación" r:id="rId9" imgW="2031840" imgH="759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5311775"/>
                        <a:ext cx="3941762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20" name="Object 115"/>
          <p:cNvGraphicFramePr>
            <a:graphicFrameLocks noChangeAspect="1"/>
          </p:cNvGraphicFramePr>
          <p:nvPr/>
        </p:nvGraphicFramePr>
        <p:xfrm>
          <a:off x="185738" y="5883275"/>
          <a:ext cx="29067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810" name="Ecuación" r:id="rId11" imgW="1498320" imgH="228600" progId="Equation.3">
                  <p:embed/>
                </p:oleObj>
              </mc:Choice>
              <mc:Fallback>
                <p:oleObj name="Ecuación" r:id="rId11" imgW="149832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5883275"/>
                        <a:ext cx="29067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9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907" name="Object 67"/>
          <p:cNvGraphicFramePr>
            <a:graphicFrameLocks noChangeAspect="1"/>
          </p:cNvGraphicFramePr>
          <p:nvPr/>
        </p:nvGraphicFramePr>
        <p:xfrm>
          <a:off x="369812" y="725748"/>
          <a:ext cx="801218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9" name="Ecuación" r:id="rId3" imgW="3936960" imgH="761760" progId="Equation.3">
                  <p:embed/>
                </p:oleObj>
              </mc:Choice>
              <mc:Fallback>
                <p:oleObj name="Ecuación" r:id="rId3" imgW="3936960" imgH="761760" progId="Equation.3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12" y="725748"/>
                        <a:ext cx="8012187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8" name="Object 68"/>
          <p:cNvGraphicFramePr>
            <a:graphicFrameLocks noChangeAspect="1"/>
          </p:cNvGraphicFramePr>
          <p:nvPr/>
        </p:nvGraphicFramePr>
        <p:xfrm>
          <a:off x="365125" y="2536825"/>
          <a:ext cx="79898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0" name="Ecuación" r:id="rId5" imgW="4140000" imgH="241200" progId="Equation.3">
                  <p:embed/>
                </p:oleObj>
              </mc:Choice>
              <mc:Fallback>
                <p:oleObj name="Ecuación" r:id="rId5" imgW="4140000" imgH="241200" progId="Equation.3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" y="2536825"/>
                        <a:ext cx="7989888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0" name="Object 70"/>
          <p:cNvGraphicFramePr>
            <a:graphicFrameLocks noChangeAspect="1"/>
          </p:cNvGraphicFramePr>
          <p:nvPr/>
        </p:nvGraphicFramePr>
        <p:xfrm>
          <a:off x="430213" y="3278188"/>
          <a:ext cx="47593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1" name="Ecuación" r:id="rId7" imgW="2463480" imgH="241200" progId="Equation.3">
                  <p:embed/>
                </p:oleObj>
              </mc:Choice>
              <mc:Fallback>
                <p:oleObj name="Ecuación" r:id="rId7" imgW="2463480" imgH="241200" progId="Equation.3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3278188"/>
                        <a:ext cx="475932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1" name="Object 71"/>
          <p:cNvGraphicFramePr>
            <a:graphicFrameLocks noChangeAspect="1"/>
          </p:cNvGraphicFramePr>
          <p:nvPr/>
        </p:nvGraphicFramePr>
        <p:xfrm>
          <a:off x="437589" y="3982607"/>
          <a:ext cx="27717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2" name="Ecuación" r:id="rId9" imgW="1435100" imgH="241300" progId="Equation.3">
                  <p:embed/>
                </p:oleObj>
              </mc:Choice>
              <mc:Fallback>
                <p:oleObj name="Ecuación" r:id="rId9" imgW="1435100" imgH="241300" progId="Equation.3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89" y="3982607"/>
                        <a:ext cx="277177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2" name="Object 7"/>
          <p:cNvGraphicFramePr>
            <a:graphicFrameLocks noChangeAspect="1"/>
          </p:cNvGraphicFramePr>
          <p:nvPr/>
        </p:nvGraphicFramePr>
        <p:xfrm>
          <a:off x="139700" y="83625"/>
          <a:ext cx="27209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3" name="Ecuación" r:id="rId11" imgW="1129810" imgH="241195" progId="Equation.3">
                  <p:embed/>
                </p:oleObj>
              </mc:Choice>
              <mc:Fallback>
                <p:oleObj name="Ecuación" r:id="rId11" imgW="1129810" imgH="241195" progId="Equation.3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83625"/>
                        <a:ext cx="27209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16" name="Object 95"/>
          <p:cNvGraphicFramePr>
            <a:graphicFrameLocks noChangeAspect="1"/>
          </p:cNvGraphicFramePr>
          <p:nvPr/>
        </p:nvGraphicFramePr>
        <p:xfrm>
          <a:off x="417121" y="4636449"/>
          <a:ext cx="8445500" cy="176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4" name="Ecuación" r:id="rId13" imgW="3848040" imgH="787320" progId="Equation.3">
                  <p:embed/>
                </p:oleObj>
              </mc:Choice>
              <mc:Fallback>
                <p:oleObj name="Ecuación" r:id="rId13" imgW="3848040" imgH="78732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21" y="4636449"/>
                        <a:ext cx="8445500" cy="176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16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0"/>
                                        <p:tgtEl>
                                          <p:spTgt spid="16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7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912" name="Object 72"/>
          <p:cNvGraphicFramePr>
            <a:graphicFrameLocks noChangeAspect="1"/>
          </p:cNvGraphicFramePr>
          <p:nvPr/>
        </p:nvGraphicFramePr>
        <p:xfrm>
          <a:off x="542925" y="2247900"/>
          <a:ext cx="58086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07" name="Ecuación" r:id="rId3" imgW="3009600" imgH="241200" progId="Equation.3">
                  <p:embed/>
                </p:oleObj>
              </mc:Choice>
              <mc:Fallback>
                <p:oleObj name="Ecuación" r:id="rId3" imgW="3009600" imgH="241200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2247900"/>
                        <a:ext cx="580866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3" name="Object 73"/>
          <p:cNvGraphicFramePr>
            <a:graphicFrameLocks noChangeAspect="1"/>
          </p:cNvGraphicFramePr>
          <p:nvPr/>
        </p:nvGraphicFramePr>
        <p:xfrm>
          <a:off x="528638" y="3046413"/>
          <a:ext cx="8410575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08" name="Ecuación" r:id="rId5" imgW="4152600" imgH="685800" progId="Equation.3">
                  <p:embed/>
                </p:oleObj>
              </mc:Choice>
              <mc:Fallback>
                <p:oleObj name="Ecuación" r:id="rId5" imgW="4152600" imgH="685800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3046413"/>
                        <a:ext cx="8410575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4" name="Object 10"/>
          <p:cNvGraphicFramePr>
            <a:graphicFrameLocks noChangeAspect="1"/>
          </p:cNvGraphicFramePr>
          <p:nvPr/>
        </p:nvGraphicFramePr>
        <p:xfrm>
          <a:off x="758825" y="5080000"/>
          <a:ext cx="81978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09" name="Ecuación" r:id="rId7" imgW="4241520" imgH="761760" progId="Equation.3">
                  <p:embed/>
                </p:oleObj>
              </mc:Choice>
              <mc:Fallback>
                <p:oleObj name="Ecuación" r:id="rId7" imgW="4241520" imgH="761760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5080000"/>
                        <a:ext cx="819785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5" name="Object 7"/>
          <p:cNvGraphicFramePr>
            <a:graphicFrameLocks noChangeAspect="1"/>
          </p:cNvGraphicFramePr>
          <p:nvPr/>
        </p:nvGraphicFramePr>
        <p:xfrm>
          <a:off x="462295" y="4577907"/>
          <a:ext cx="1765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10" name="Ecuación" r:id="rId9" imgW="914400" imgH="203200" progId="Equation.3">
                  <p:embed/>
                </p:oleObj>
              </mc:Choice>
              <mc:Fallback>
                <p:oleObj name="Ecuación" r:id="rId9" imgW="914400" imgH="203200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295" y="4577907"/>
                        <a:ext cx="1765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Estrella de 5 puntas"/>
          <p:cNvSpPr/>
          <p:nvPr/>
        </p:nvSpPr>
        <p:spPr>
          <a:xfrm>
            <a:off x="467101" y="5205930"/>
            <a:ext cx="160338" cy="14763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277621" name="Object 95"/>
          <p:cNvGraphicFramePr>
            <a:graphicFrameLocks noChangeAspect="1"/>
          </p:cNvGraphicFramePr>
          <p:nvPr/>
        </p:nvGraphicFramePr>
        <p:xfrm>
          <a:off x="465014" y="219467"/>
          <a:ext cx="8445500" cy="176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11" name="Ecuación" r:id="rId11" imgW="3848040" imgH="787320" progId="Equation.3">
                  <p:embed/>
                </p:oleObj>
              </mc:Choice>
              <mc:Fallback>
                <p:oleObj name="Ecuación" r:id="rId11" imgW="3848040" imgH="78732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014" y="219467"/>
                        <a:ext cx="8445500" cy="176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6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7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strella de 5 puntas"/>
          <p:cNvSpPr/>
          <p:nvPr/>
        </p:nvSpPr>
        <p:spPr>
          <a:xfrm>
            <a:off x="169383" y="330238"/>
            <a:ext cx="160338" cy="14763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Estrella de 5 puntas"/>
          <p:cNvSpPr/>
          <p:nvPr/>
        </p:nvSpPr>
        <p:spPr>
          <a:xfrm>
            <a:off x="204788" y="2118648"/>
            <a:ext cx="160337" cy="1492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165942" name="Object 54"/>
          <p:cNvGraphicFramePr>
            <a:graphicFrameLocks noChangeAspect="1"/>
          </p:cNvGraphicFramePr>
          <p:nvPr/>
        </p:nvGraphicFramePr>
        <p:xfrm>
          <a:off x="373030" y="183929"/>
          <a:ext cx="8568951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18" name="Ecuación" r:id="rId3" imgW="4356000" imgH="761760" progId="Equation.3">
                  <p:embed/>
                </p:oleObj>
              </mc:Choice>
              <mc:Fallback>
                <p:oleObj name="Ecuación" r:id="rId3" imgW="4356000" imgH="761760" progId="Equation.3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30" y="183929"/>
                        <a:ext cx="8568951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Estrella de 5 puntas"/>
          <p:cNvSpPr/>
          <p:nvPr/>
        </p:nvSpPr>
        <p:spPr>
          <a:xfrm>
            <a:off x="176840" y="4898250"/>
            <a:ext cx="160338" cy="1492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165943" name="Object 55"/>
          <p:cNvGraphicFramePr>
            <a:graphicFrameLocks noChangeAspect="1"/>
          </p:cNvGraphicFramePr>
          <p:nvPr/>
        </p:nvGraphicFramePr>
        <p:xfrm>
          <a:off x="505785" y="1983415"/>
          <a:ext cx="824706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19" name="Ecuación" r:id="rId5" imgW="4267080" imgH="507960" progId="Equation.3">
                  <p:embed/>
                </p:oleObj>
              </mc:Choice>
              <mc:Fallback>
                <p:oleObj name="Ecuación" r:id="rId5" imgW="4267080" imgH="507960" progId="Equation.3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85" y="1983415"/>
                        <a:ext cx="8247063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944" name="Object 56"/>
          <p:cNvGraphicFramePr>
            <a:graphicFrameLocks noChangeAspect="1"/>
          </p:cNvGraphicFramePr>
          <p:nvPr/>
        </p:nvGraphicFramePr>
        <p:xfrm>
          <a:off x="2625993" y="3191328"/>
          <a:ext cx="34321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20" name="Ecuación" r:id="rId7" imgW="1777680" imgH="482400" progId="Equation.3">
                  <p:embed/>
                </p:oleObj>
              </mc:Choice>
              <mc:Fallback>
                <p:oleObj name="Ecuación" r:id="rId7" imgW="1777680" imgH="482400" progId="Equation.3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993" y="3191328"/>
                        <a:ext cx="343217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945" name="Object 57"/>
          <p:cNvGraphicFramePr>
            <a:graphicFrameLocks noChangeAspect="1"/>
          </p:cNvGraphicFramePr>
          <p:nvPr/>
        </p:nvGraphicFramePr>
        <p:xfrm>
          <a:off x="354973" y="4763829"/>
          <a:ext cx="8640762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21" name="Ecuación" r:id="rId9" imgW="4470120" imgH="761760" progId="Equation.3">
                  <p:embed/>
                </p:oleObj>
              </mc:Choice>
              <mc:Fallback>
                <p:oleObj name="Ecuación" r:id="rId9" imgW="4470120" imgH="761760" progId="Equation.3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73" y="4763829"/>
                        <a:ext cx="8640762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0"/>
                                        <p:tgtEl>
                                          <p:spTgt spid="16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65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1840675" y="2042556"/>
            <a:ext cx="5605154" cy="5106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70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14710" name="21 CuadroTexto"/>
          <p:cNvSpPr txBox="1">
            <a:spLocks noChangeArrowheads="1"/>
          </p:cNvSpPr>
          <p:nvPr/>
        </p:nvSpPr>
        <p:spPr bwMode="auto">
          <a:xfrm>
            <a:off x="197663" y="184150"/>
            <a:ext cx="2704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3.2.1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.- Sarrera</a:t>
            </a:r>
          </a:p>
        </p:txBody>
      </p:sp>
      <p:sp>
        <p:nvSpPr>
          <p:cNvPr id="114711" name="22 CuadroTexto"/>
          <p:cNvSpPr txBox="1">
            <a:spLocks noChangeArrowheads="1"/>
          </p:cNvSpPr>
          <p:nvPr/>
        </p:nvSpPr>
        <p:spPr bwMode="auto">
          <a:xfrm>
            <a:off x="638959" y="773359"/>
            <a:ext cx="376678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u-ES" sz="2200" dirty="0">
                <a:latin typeface="Lucida Handwriting" pitchFamily="66" charset="0"/>
                <a:cs typeface="Times New Roman" pitchFamily="18" charset="0"/>
              </a:rPr>
              <a:t>Kontsideratuko dugu: </a:t>
            </a:r>
            <a:endParaRPr lang="eu-ES" sz="2200" dirty="0" smtClean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114712" name="9 CuadroTexto"/>
          <p:cNvSpPr txBox="1">
            <a:spLocks noChangeArrowheads="1"/>
          </p:cNvSpPr>
          <p:nvPr/>
        </p:nvSpPr>
        <p:spPr bwMode="auto">
          <a:xfrm>
            <a:off x="1322388" y="2863188"/>
            <a:ext cx="27152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Aztertuko dugu:</a:t>
            </a:r>
          </a:p>
        </p:txBody>
      </p:sp>
      <p:graphicFrame>
        <p:nvGraphicFramePr>
          <p:cNvPr id="114707" name="Object 19"/>
          <p:cNvGraphicFramePr>
            <a:graphicFrameLocks noChangeAspect="1"/>
          </p:cNvGraphicFramePr>
          <p:nvPr/>
        </p:nvGraphicFramePr>
        <p:xfrm>
          <a:off x="1889685" y="2072946"/>
          <a:ext cx="15525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93" name="Ecuación" r:id="rId3" imgW="774360" imgH="228600" progId="Equation.3">
                  <p:embed/>
                </p:oleObj>
              </mc:Choice>
              <mc:Fallback>
                <p:oleObj name="Ecuación" r:id="rId3" imgW="774360" imgH="228600" progId="Equation.3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685" y="2072946"/>
                        <a:ext cx="15525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8" name="Object 20"/>
          <p:cNvGraphicFramePr>
            <a:graphicFrameLocks noChangeAspect="1"/>
          </p:cNvGraphicFramePr>
          <p:nvPr/>
        </p:nvGraphicFramePr>
        <p:xfrm>
          <a:off x="4455226" y="2060246"/>
          <a:ext cx="28495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94" name="Ecuación" r:id="rId5" imgW="1422360" imgH="241200" progId="Equation.3">
                  <p:embed/>
                </p:oleObj>
              </mc:Choice>
              <mc:Fallback>
                <p:oleObj name="Ecuación" r:id="rId5" imgW="1422360" imgH="241200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5226" y="2060246"/>
                        <a:ext cx="284956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713" name="14 CuadroTexto"/>
          <p:cNvSpPr txBox="1">
            <a:spLocks noChangeArrowheads="1"/>
          </p:cNvSpPr>
          <p:nvPr/>
        </p:nvSpPr>
        <p:spPr bwMode="auto">
          <a:xfrm>
            <a:off x="2038386" y="4387655"/>
            <a:ext cx="67211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2.-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Taylor-en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garapenak.</a:t>
            </a:r>
          </a:p>
          <a:p>
            <a:pPr marL="361950"/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Mota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askotako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problemak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ebazteko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baliogarriak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dira: Limiteen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kalkulua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, hurbil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ketazko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kalkulua,…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..</a:t>
            </a:r>
          </a:p>
        </p:txBody>
      </p:sp>
      <p:sp>
        <p:nvSpPr>
          <p:cNvPr id="114714" name="18 CuadroTexto"/>
          <p:cNvSpPr txBox="1">
            <a:spLocks noChangeArrowheads="1"/>
          </p:cNvSpPr>
          <p:nvPr/>
        </p:nvSpPr>
        <p:spPr bwMode="auto">
          <a:xfrm>
            <a:off x="2038386" y="5841355"/>
            <a:ext cx="5704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3.- Funtzioen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adierazpen grafikoak.</a:t>
            </a:r>
          </a:p>
        </p:txBody>
      </p:sp>
      <p:sp>
        <p:nvSpPr>
          <p:cNvPr id="10" name="22 CuadroTexto"/>
          <p:cNvSpPr txBox="1">
            <a:spLocks noChangeArrowheads="1"/>
          </p:cNvSpPr>
          <p:nvPr/>
        </p:nvSpPr>
        <p:spPr bwMode="auto">
          <a:xfrm>
            <a:off x="755733" y="1519527"/>
            <a:ext cx="7899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u-ES" sz="2200" dirty="0" smtClean="0">
                <a:latin typeface="Lucida Handwriting" pitchFamily="66" charset="0"/>
                <a:cs typeface="Times New Roman" pitchFamily="18" charset="0"/>
              </a:rPr>
              <a:t>Aldagai </a:t>
            </a:r>
            <a:r>
              <a:rPr lang="eu-ES" sz="2200" dirty="0">
                <a:latin typeface="Lucida Handwriting" pitchFamily="66" charset="0"/>
                <a:cs typeface="Times New Roman" pitchFamily="18" charset="0"/>
              </a:rPr>
              <a:t>errealeko funtzio erreal deribagarriak.</a:t>
            </a:r>
          </a:p>
        </p:txBody>
      </p:sp>
      <p:sp>
        <p:nvSpPr>
          <p:cNvPr id="11" name="14 CuadroTexto"/>
          <p:cNvSpPr txBox="1">
            <a:spLocks noChangeArrowheads="1"/>
          </p:cNvSpPr>
          <p:nvPr/>
        </p:nvSpPr>
        <p:spPr bwMode="auto">
          <a:xfrm>
            <a:off x="2038386" y="3241731"/>
            <a:ext cx="67211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1.- Zenbait teorema. Aplikazioak.</a:t>
            </a:r>
            <a:endParaRPr lang="eu-ES" sz="2000" dirty="0">
              <a:latin typeface="Lucida Handwriting" pitchFamily="66" charset="0"/>
              <a:cs typeface="Times New Roman" pitchFamily="18" charset="0"/>
            </a:endParaRPr>
          </a:p>
          <a:p>
            <a:pPr marL="361950"/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L’Hôpital-en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  erregela. Limiteen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kalkulua,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indeterminazioak 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askatzeko…</a:t>
            </a:r>
            <a:endParaRPr lang="eu-ES" sz="2000" dirty="0">
              <a:latin typeface="Lucida Handwriting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4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14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4711" grpId="0"/>
      <p:bldP spid="114712" grpId="0"/>
      <p:bldP spid="114713" grpId="0"/>
      <p:bldP spid="114714" grpId="0"/>
      <p:bldP spid="10" grpId="0"/>
      <p:bldP spid="10" grpId="1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strella de 5 puntas"/>
          <p:cNvSpPr/>
          <p:nvPr/>
        </p:nvSpPr>
        <p:spPr>
          <a:xfrm>
            <a:off x="169383" y="330238"/>
            <a:ext cx="160338" cy="14763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165942" name="Object 54"/>
          <p:cNvGraphicFramePr>
            <a:graphicFrameLocks noChangeAspect="1"/>
          </p:cNvGraphicFramePr>
          <p:nvPr/>
        </p:nvGraphicFramePr>
        <p:xfrm>
          <a:off x="539750" y="196850"/>
          <a:ext cx="79121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81" name="Ecuación" r:id="rId3" imgW="4025880" imgH="761760" progId="Equation.3">
                  <p:embed/>
                </p:oleObj>
              </mc:Choice>
              <mc:Fallback>
                <p:oleObj name="Ecuación" r:id="rId3" imgW="4025880" imgH="761760" progId="Equation.3">
                  <p:embed/>
                  <p:pic>
                    <p:nvPicPr>
                      <p:cNvPr id="0" name="Object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96850"/>
                        <a:ext cx="79121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4"/>
          <p:cNvGraphicFramePr>
            <a:graphicFrameLocks noChangeAspect="1"/>
          </p:cNvGraphicFramePr>
          <p:nvPr/>
        </p:nvGraphicFramePr>
        <p:xfrm>
          <a:off x="1858963" y="1870075"/>
          <a:ext cx="56149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82" name="Ecuación" r:id="rId5" imgW="2857320" imgH="241200" progId="Equation.3">
                  <p:embed/>
                </p:oleObj>
              </mc:Choice>
              <mc:Fallback>
                <p:oleObj name="Ecuación" r:id="rId5" imgW="285732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1870075"/>
                        <a:ext cx="561498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4"/>
          <p:cNvGraphicFramePr>
            <a:graphicFrameLocks noChangeAspect="1"/>
          </p:cNvGraphicFramePr>
          <p:nvPr/>
        </p:nvGraphicFramePr>
        <p:xfrm>
          <a:off x="738188" y="2755900"/>
          <a:ext cx="37433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83" name="Ecuación" r:id="rId7" imgW="1904760" imgH="203040" progId="Equation.3">
                  <p:embed/>
                </p:oleObj>
              </mc:Choice>
              <mc:Fallback>
                <p:oleObj name="Ecuación" r:id="rId7" imgW="19047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2755900"/>
                        <a:ext cx="374332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4"/>
          <p:cNvGraphicFramePr>
            <a:graphicFrameLocks noChangeAspect="1"/>
          </p:cNvGraphicFramePr>
          <p:nvPr/>
        </p:nvGraphicFramePr>
        <p:xfrm>
          <a:off x="1274762" y="3641725"/>
          <a:ext cx="62880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84" name="Ecuación" r:id="rId9" imgW="3200400" imgH="241200" progId="Equation.3">
                  <p:embed/>
                </p:oleObj>
              </mc:Choice>
              <mc:Fallback>
                <p:oleObj name="Ecuación" r:id="rId9" imgW="320040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2" y="3641725"/>
                        <a:ext cx="6288088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4"/>
          <p:cNvGraphicFramePr>
            <a:graphicFrameLocks noChangeAspect="1"/>
          </p:cNvGraphicFramePr>
          <p:nvPr/>
        </p:nvGraphicFramePr>
        <p:xfrm>
          <a:off x="1274762" y="4660900"/>
          <a:ext cx="48148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85" name="Ecuación" r:id="rId11" imgW="2450880" imgH="241200" progId="Equation.3">
                  <p:embed/>
                </p:oleObj>
              </mc:Choice>
              <mc:Fallback>
                <p:oleObj name="Ecuación" r:id="rId11" imgW="245088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2" y="4660900"/>
                        <a:ext cx="481488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6391274" y="4781550"/>
            <a:ext cx="237172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Lucida Handwriting" pitchFamily="66" charset="0"/>
              </a:rPr>
              <a:t>n </a:t>
            </a:r>
            <a:r>
              <a:rPr lang="es-ES" dirty="0" err="1" smtClean="0">
                <a:latin typeface="Lucida Handwriting" pitchFamily="66" charset="0"/>
              </a:rPr>
              <a:t>baino</a:t>
            </a:r>
            <a:r>
              <a:rPr lang="es-ES" dirty="0" smtClean="0">
                <a:latin typeface="Lucida Handwriting" pitchFamily="66" charset="0"/>
              </a:rPr>
              <a:t> </a:t>
            </a:r>
            <a:r>
              <a:rPr lang="es-ES" dirty="0" err="1" smtClean="0">
                <a:latin typeface="Lucida Handwriting" pitchFamily="66" charset="0"/>
              </a:rPr>
              <a:t>gradu</a:t>
            </a:r>
            <a:r>
              <a:rPr lang="es-ES" dirty="0" smtClean="0">
                <a:latin typeface="Lucida Handwriting" pitchFamily="66" charset="0"/>
              </a:rPr>
              <a:t> </a:t>
            </a:r>
            <a:r>
              <a:rPr lang="es-ES" dirty="0" err="1" smtClean="0">
                <a:latin typeface="Lucida Handwriting" pitchFamily="66" charset="0"/>
              </a:rPr>
              <a:t>handiago</a:t>
            </a:r>
            <a:r>
              <a:rPr lang="es-ES" dirty="0" smtClean="0">
                <a:latin typeface="Lucida Handwriting" pitchFamily="66" charset="0"/>
              </a:rPr>
              <a:t> </a:t>
            </a:r>
            <a:r>
              <a:rPr lang="es-ES" dirty="0" err="1" smtClean="0">
                <a:latin typeface="Lucida Handwriting" pitchFamily="66" charset="0"/>
              </a:rPr>
              <a:t>duten</a:t>
            </a:r>
            <a:r>
              <a:rPr lang="es-ES" dirty="0" smtClean="0">
                <a:latin typeface="Lucida Handwriting" pitchFamily="66" charset="0"/>
              </a:rPr>
              <a:t> </a:t>
            </a:r>
            <a:r>
              <a:rPr lang="es-ES" dirty="0" err="1" smtClean="0">
                <a:latin typeface="Lucida Handwriting" pitchFamily="66" charset="0"/>
              </a:rPr>
              <a:t>gai</a:t>
            </a:r>
            <a:r>
              <a:rPr lang="es-ES" dirty="0" smtClean="0">
                <a:latin typeface="Lucida Handwriting" pitchFamily="66" charset="0"/>
              </a:rPr>
              <a:t> </a:t>
            </a:r>
            <a:r>
              <a:rPr lang="es-ES" dirty="0" err="1" smtClean="0">
                <a:latin typeface="Lucida Handwriting" pitchFamily="66" charset="0"/>
              </a:rPr>
              <a:t>guztiak</a:t>
            </a:r>
            <a:r>
              <a:rPr lang="es-ES" dirty="0" smtClean="0">
                <a:latin typeface="Lucida Handwriting" pitchFamily="66" charset="0"/>
              </a:rPr>
              <a:t> </a:t>
            </a:r>
            <a:r>
              <a:rPr lang="es-ES" dirty="0" err="1" smtClean="0">
                <a:latin typeface="Lucida Handwriting" pitchFamily="66" charset="0"/>
              </a:rPr>
              <a:t>kenduta</a:t>
            </a:r>
            <a:endParaRPr lang="es-ES" dirty="0">
              <a:latin typeface="Lucida Handwriting" pitchFamily="66" charset="0"/>
            </a:endParaRPr>
          </a:p>
        </p:txBody>
      </p:sp>
      <p:graphicFrame>
        <p:nvGraphicFramePr>
          <p:cNvPr id="20" name="Object 54"/>
          <p:cNvGraphicFramePr>
            <a:graphicFrameLocks noChangeAspect="1"/>
          </p:cNvGraphicFramePr>
          <p:nvPr/>
        </p:nvGraphicFramePr>
        <p:xfrm>
          <a:off x="1274762" y="5680075"/>
          <a:ext cx="45148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86" name="Ecuación" r:id="rId13" imgW="2298600" imgH="241200" progId="Equation.3">
                  <p:embed/>
                </p:oleObj>
              </mc:Choice>
              <mc:Fallback>
                <p:oleObj name="Ecuación" r:id="rId13" imgW="2298600" imgH="241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2" y="5680075"/>
                        <a:ext cx="451485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20 Cerrar llave"/>
          <p:cNvSpPr/>
          <p:nvPr/>
        </p:nvSpPr>
        <p:spPr>
          <a:xfrm>
            <a:off x="6029325" y="4600575"/>
            <a:ext cx="228600" cy="16383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2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10 CuadroTexto"/>
          <p:cNvSpPr txBox="1">
            <a:spLocks noChangeArrowheads="1"/>
          </p:cNvSpPr>
          <p:nvPr/>
        </p:nvSpPr>
        <p:spPr bwMode="auto">
          <a:xfrm>
            <a:off x="-22348" y="153360"/>
            <a:ext cx="93281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800" dirty="0" smtClean="0">
                <a:latin typeface="Lucida Handwriting" pitchFamily="66" charset="0"/>
                <a:cs typeface="Times New Roman" pitchFamily="18" charset="0"/>
              </a:rPr>
              <a:t>3.2.3.2</a:t>
            </a:r>
            <a:r>
              <a:rPr lang="eu-ES" sz="2800" dirty="0">
                <a:latin typeface="Lucida Handwriting" pitchFamily="66" charset="0"/>
                <a:cs typeface="Times New Roman" pitchFamily="18" charset="0"/>
              </a:rPr>
              <a:t>.- Taylor-</a:t>
            </a:r>
            <a:r>
              <a:rPr lang="eu-ES" sz="2800" dirty="0" err="1">
                <a:latin typeface="Lucida Handwriting" pitchFamily="66" charset="0"/>
                <a:cs typeface="Times New Roman" pitchFamily="18" charset="0"/>
              </a:rPr>
              <a:t>en</a:t>
            </a:r>
            <a:r>
              <a:rPr lang="eu-ES" sz="2800" dirty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800" dirty="0" smtClean="0">
                <a:latin typeface="Lucida Handwriting" pitchFamily="66" charset="0"/>
                <a:cs typeface="Times New Roman" pitchFamily="18" charset="0"/>
              </a:rPr>
              <a:t> formularen  aplikazioak</a:t>
            </a:r>
            <a:r>
              <a:rPr lang="eu-ES" sz="2800" dirty="0">
                <a:latin typeface="Lucida Handwriting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10 CuadroTexto"/>
          <p:cNvSpPr txBox="1">
            <a:spLocks noChangeArrowheads="1"/>
          </p:cNvSpPr>
          <p:nvPr/>
        </p:nvSpPr>
        <p:spPr bwMode="auto">
          <a:xfrm>
            <a:off x="802339" y="1264683"/>
            <a:ext cx="80570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800" dirty="0" smtClean="0">
                <a:latin typeface="Lucida Handwriting" pitchFamily="66" charset="0"/>
                <a:cs typeface="Times New Roman" pitchFamily="18" charset="0"/>
              </a:rPr>
              <a:t>3.2.3.2.1.- Zenbait  limiteen  kalkulua.</a:t>
            </a:r>
            <a:endParaRPr lang="eu-ES" sz="28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7" name="10 CuadroTexto"/>
          <p:cNvSpPr txBox="1">
            <a:spLocks noChangeArrowheads="1"/>
          </p:cNvSpPr>
          <p:nvPr/>
        </p:nvSpPr>
        <p:spPr bwMode="auto">
          <a:xfrm>
            <a:off x="802339" y="2005195"/>
            <a:ext cx="76674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u-ES" sz="2800" dirty="0" smtClean="0">
                <a:latin typeface="Lucida Handwriting" pitchFamily="66" charset="0"/>
                <a:cs typeface="Times New Roman" pitchFamily="18" charset="0"/>
              </a:rPr>
              <a:t>3.2.3.2.2.- Hurbilketazko  kalkuluak.</a:t>
            </a:r>
            <a:endParaRPr lang="eu-ES" sz="28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5" name="10 CuadroTexto"/>
          <p:cNvSpPr txBox="1">
            <a:spLocks noChangeArrowheads="1"/>
          </p:cNvSpPr>
          <p:nvPr/>
        </p:nvSpPr>
        <p:spPr bwMode="auto">
          <a:xfrm>
            <a:off x="604838" y="3214870"/>
            <a:ext cx="7934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u-ES" sz="2800" dirty="0" smtClean="0">
                <a:solidFill>
                  <a:srgbClr val="FF0000"/>
                </a:solidFill>
                <a:latin typeface="Lucida Handwriting" pitchFamily="66" charset="0"/>
                <a:cs typeface="Times New Roman" pitchFamily="18" charset="0"/>
              </a:rPr>
              <a:t>Kasu praktikoen bidez ikusiko ditugu.</a:t>
            </a:r>
            <a:endParaRPr lang="eu-ES" sz="2800" dirty="0">
              <a:solidFill>
                <a:srgbClr val="FF0000"/>
              </a:solidFill>
              <a:latin typeface="Lucida Handwriting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  <p:bldP spid="6" grpId="0"/>
      <p:bldP spid="7" grpId="0"/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8 CuadroTexto"/>
          <p:cNvSpPr txBox="1">
            <a:spLocks noChangeArrowheads="1"/>
          </p:cNvSpPr>
          <p:nvPr/>
        </p:nvSpPr>
        <p:spPr bwMode="auto">
          <a:xfrm>
            <a:off x="310373" y="6455"/>
            <a:ext cx="84337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3.2.4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.- Funtzioen aldakuntzaren 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analisia 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eta </a:t>
            </a:r>
            <a:endParaRPr lang="eu-ES" sz="2400" dirty="0" smtClean="0">
              <a:latin typeface="Lucida Handwriting" pitchFamily="66" charset="0"/>
              <a:cs typeface="Times New Roman" pitchFamily="18" charset="0"/>
            </a:endParaRPr>
          </a:p>
          <a:p>
            <a:pPr marL="712788" indent="-712788"/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adierazpen</a:t>
            </a:r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  grafikoa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k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168962" name="2 CuadroTexto"/>
          <p:cNvSpPr txBox="1">
            <a:spLocks noChangeArrowheads="1"/>
          </p:cNvSpPr>
          <p:nvPr/>
        </p:nvSpPr>
        <p:spPr bwMode="auto">
          <a:xfrm>
            <a:off x="426377" y="720311"/>
            <a:ext cx="8395106" cy="143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y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 smtClean="0">
                <a:latin typeface="+mn-lt"/>
                <a:cs typeface="Times New Roman" pitchFamily="18" charset="0"/>
              </a:rPr>
              <a:t>=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f(x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)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aldagai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errealeko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funtzio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erreal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a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baten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analisia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eta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adierazpen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grafikoa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lortzek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o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honako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puntu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hauek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azte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rtuko ditugu:</a:t>
            </a:r>
          </a:p>
        </p:txBody>
      </p:sp>
      <p:sp>
        <p:nvSpPr>
          <p:cNvPr id="168963" name="3 CuadroTexto"/>
          <p:cNvSpPr txBox="1">
            <a:spLocks noChangeArrowheads="1"/>
          </p:cNvSpPr>
          <p:nvPr/>
        </p:nvSpPr>
        <p:spPr bwMode="auto">
          <a:xfrm>
            <a:off x="1613380" y="2100755"/>
            <a:ext cx="32560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1)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Definizio-eremua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168964" name="4 CuadroTexto"/>
          <p:cNvSpPr txBox="1">
            <a:spLocks noChangeArrowheads="1"/>
          </p:cNvSpPr>
          <p:nvPr/>
        </p:nvSpPr>
        <p:spPr bwMode="auto">
          <a:xfrm>
            <a:off x="1613380" y="2521301"/>
            <a:ext cx="5145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2)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Paritatea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eta periodikotasuna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168965" name="5 CuadroTexto"/>
          <p:cNvSpPr txBox="1">
            <a:spLocks noChangeArrowheads="1"/>
          </p:cNvSpPr>
          <p:nvPr/>
        </p:nvSpPr>
        <p:spPr bwMode="auto">
          <a:xfrm>
            <a:off x="1613380" y="2941847"/>
            <a:ext cx="29546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3)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Jarraitutasuna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168966" name="6 CuadroTexto"/>
          <p:cNvSpPr txBox="1">
            <a:spLocks noChangeArrowheads="1"/>
          </p:cNvSpPr>
          <p:nvPr/>
        </p:nvSpPr>
        <p:spPr bwMode="auto">
          <a:xfrm>
            <a:off x="1613380" y="3362393"/>
            <a:ext cx="20601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4)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Asintotak.</a:t>
            </a:r>
          </a:p>
        </p:txBody>
      </p:sp>
      <p:sp>
        <p:nvSpPr>
          <p:cNvPr id="168967" name="7 CuadroTexto"/>
          <p:cNvSpPr txBox="1">
            <a:spLocks noChangeArrowheads="1"/>
          </p:cNvSpPr>
          <p:nvPr/>
        </p:nvSpPr>
        <p:spPr bwMode="auto">
          <a:xfrm>
            <a:off x="1613380" y="3782939"/>
            <a:ext cx="44470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5)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Gorapena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eta beh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erapena.</a:t>
            </a:r>
          </a:p>
        </p:txBody>
      </p:sp>
      <p:sp>
        <p:nvSpPr>
          <p:cNvPr id="168968" name="9 CuadroTexto"/>
          <p:cNvSpPr txBox="1">
            <a:spLocks noChangeArrowheads="1"/>
          </p:cNvSpPr>
          <p:nvPr/>
        </p:nvSpPr>
        <p:spPr bwMode="auto">
          <a:xfrm>
            <a:off x="1613380" y="4203485"/>
            <a:ext cx="43749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6)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Maximoak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eta minimoak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168969" name="10 CuadroTexto"/>
          <p:cNvSpPr txBox="1">
            <a:spLocks noChangeArrowheads="1"/>
          </p:cNvSpPr>
          <p:nvPr/>
        </p:nvSpPr>
        <p:spPr bwMode="auto">
          <a:xfrm>
            <a:off x="1613380" y="4624031"/>
            <a:ext cx="5097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7)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Ganbiltasuna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eta ahurtas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una.</a:t>
            </a:r>
          </a:p>
        </p:txBody>
      </p:sp>
      <p:sp>
        <p:nvSpPr>
          <p:cNvPr id="168970" name="11 CuadroTexto"/>
          <p:cNvSpPr txBox="1">
            <a:spLocks noChangeArrowheads="1"/>
          </p:cNvSpPr>
          <p:nvPr/>
        </p:nvSpPr>
        <p:spPr bwMode="auto">
          <a:xfrm>
            <a:off x="1613380" y="5044577"/>
            <a:ext cx="31822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8)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Inflexio-puntuak.</a:t>
            </a:r>
          </a:p>
        </p:txBody>
      </p:sp>
      <p:sp>
        <p:nvSpPr>
          <p:cNvPr id="168971" name="12 CuadroTexto"/>
          <p:cNvSpPr txBox="1">
            <a:spLocks noChangeArrowheads="1"/>
          </p:cNvSpPr>
          <p:nvPr/>
        </p:nvSpPr>
        <p:spPr bwMode="auto">
          <a:xfrm>
            <a:off x="1613380" y="5465123"/>
            <a:ext cx="65117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9)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Beste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zenbait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ezaugarri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: ebaki-puntuak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</a:t>
            </a:r>
            <a:endParaRPr lang="eu-ES" sz="2000" dirty="0" smtClean="0">
              <a:latin typeface="Lucida Handwriting" pitchFamily="66" charset="0"/>
              <a:cs typeface="Times New Roman" pitchFamily="18" charset="0"/>
            </a:endParaRPr>
          </a:p>
          <a:p>
            <a:pPr marL="712788" indent="-712788"/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ardatzekin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, asintotekin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, …</a:t>
            </a: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1613380" y="6193447"/>
            <a:ext cx="38795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10)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Adierazpen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grafikoa.</a:t>
            </a:r>
            <a:endParaRPr lang="eu-ES" sz="2000" dirty="0">
              <a:latin typeface="Lucida Handwriting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  <p:bldP spid="168963" grpId="0"/>
      <p:bldP spid="168964" grpId="0"/>
      <p:bldP spid="168965" grpId="0"/>
      <p:bldP spid="168966" grpId="0"/>
      <p:bldP spid="168967" grpId="0"/>
      <p:bldP spid="168968" grpId="0"/>
      <p:bldP spid="168969" grpId="0"/>
      <p:bldP spid="168970" grpId="0"/>
      <p:bldP spid="168971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49250" y="829746"/>
            <a:ext cx="817806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000" b="1" dirty="0" smtClean="0">
                <a:latin typeface="Lucida Handwriting" pitchFamily="66" charset="0"/>
                <a:cs typeface="Times New Roman" pitchFamily="18" charset="0"/>
              </a:rPr>
              <a:t>1) Definizio-eremua</a:t>
            </a:r>
            <a:r>
              <a:rPr lang="eu-ES" sz="2000" b="1" dirty="0">
                <a:latin typeface="Lucida Handwriting" pitchFamily="66" charset="0"/>
                <a:cs typeface="Times New Roman" pitchFamily="18" charset="0"/>
              </a:rPr>
              <a:t>.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Jakiteko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funtzio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a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non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ex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istitzen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den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et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a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non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aztertu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behar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dugu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n.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49250" y="2465672"/>
            <a:ext cx="8178062" cy="1438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000" b="1" dirty="0" smtClean="0">
                <a:latin typeface="Lucida Handwriting" pitchFamily="66" charset="0"/>
                <a:cs typeface="Times New Roman" pitchFamily="18" charset="0"/>
              </a:rPr>
              <a:t>2)</a:t>
            </a:r>
            <a:r>
              <a:rPr lang="eu-ES" sz="2000" b="1" dirty="0" err="1" smtClean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b="1" dirty="0" smtClean="0">
                <a:latin typeface="Lucida Handwriting" pitchFamily="66" charset="0"/>
                <a:cs typeface="Times New Roman" pitchFamily="18" charset="0"/>
              </a:rPr>
              <a:t>Parekotasuna</a:t>
            </a:r>
            <a:r>
              <a:rPr lang="eu-ES" sz="2000" b="1" dirty="0" err="1" smtClean="0">
                <a:latin typeface="Lucida Handwriting" pitchFamily="66" charset="0"/>
                <a:cs typeface="Times New Roman" pitchFamily="18" charset="0"/>
              </a:rPr>
              <a:t> eta periodikotasuna</a:t>
            </a:r>
            <a:r>
              <a:rPr lang="eu-ES" sz="2000" b="1" dirty="0" smtClean="0">
                <a:latin typeface="Lucida Handwriting" pitchFamily="66" charset="0"/>
                <a:cs typeface="Times New Roman" pitchFamily="18" charset="0"/>
              </a:rPr>
              <a:t>.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Funtzioa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bakoiti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a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,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 bikoitia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edota periodikoa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 bada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azterketa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 murriztu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daiteke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 definizio-eremuaren zati batera.</a:t>
            </a:r>
            <a:endParaRPr lang="eu-ES" sz="20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49250" y="4409375"/>
            <a:ext cx="817806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000" b="1" dirty="0" smtClean="0">
                <a:latin typeface="Lucida Handwriting" pitchFamily="66" charset="0"/>
                <a:cs typeface="Times New Roman" pitchFamily="18" charset="0"/>
              </a:rPr>
              <a:t>3) Jarraitutasuna.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Funtzioa jarraitua non den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eta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zein 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ezjarraitutasun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 motak agertzen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diren etenguneetan jakiteko.</a:t>
            </a:r>
            <a:endParaRPr lang="eu-ES" sz="2000" dirty="0">
              <a:latin typeface="Lucida Handwriting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6 CuadroTexto"/>
          <p:cNvSpPr txBox="1">
            <a:spLocks noChangeArrowheads="1"/>
          </p:cNvSpPr>
          <p:nvPr/>
        </p:nvSpPr>
        <p:spPr bwMode="auto">
          <a:xfrm>
            <a:off x="327025" y="130175"/>
            <a:ext cx="20601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000" b="1" dirty="0">
                <a:latin typeface="Lucida Handwriting" pitchFamily="66" charset="0"/>
                <a:cs typeface="Times New Roman" pitchFamily="18" charset="0"/>
              </a:rPr>
              <a:t>4)</a:t>
            </a:r>
            <a:r>
              <a:rPr lang="eu-ES" sz="2000" b="1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b="1" dirty="0">
                <a:latin typeface="Lucida Handwriting" pitchFamily="66" charset="0"/>
                <a:cs typeface="Times New Roman" pitchFamily="18" charset="0"/>
              </a:rPr>
              <a:t>Asintotak.</a:t>
            </a:r>
          </a:p>
        </p:txBody>
      </p:sp>
      <p:sp>
        <p:nvSpPr>
          <p:cNvPr id="176130" name="13 CuadroTexto"/>
          <p:cNvSpPr txBox="1">
            <a:spLocks noChangeArrowheads="1"/>
          </p:cNvSpPr>
          <p:nvPr/>
        </p:nvSpPr>
        <p:spPr bwMode="auto">
          <a:xfrm>
            <a:off x="276224" y="551608"/>
            <a:ext cx="8718919" cy="190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“A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zuzen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bate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n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eta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kurbako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M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puntu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aldakor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baten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arteko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u-ES" sz="2000" dirty="0" err="1">
                <a:latin typeface="Symbol" pitchFamily="18" charset="2"/>
                <a:cs typeface="Times New Roman" pitchFamily="18" charset="0"/>
              </a:rPr>
              <a:t> 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distantziak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, M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puntuak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infini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turantz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jotzen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duenean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, zeror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antz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jot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zen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ba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du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,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zuzen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horr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i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kurbaren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asintot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a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deritzogu”</a:t>
            </a:r>
          </a:p>
        </p:txBody>
      </p:sp>
      <p:pic>
        <p:nvPicPr>
          <p:cNvPr id="5611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2402682"/>
            <a:ext cx="317182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1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0025" y="2455069"/>
            <a:ext cx="481965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6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126" name="Picture 118"/>
          <p:cNvPicPr>
            <a:picLocks noChangeAspect="1" noChangeArrowheads="1"/>
          </p:cNvPicPr>
          <p:nvPr/>
        </p:nvPicPr>
        <p:blipFill>
          <a:blip r:embed="rId3" cstate="print"/>
          <a:srcRect b="3436"/>
          <a:stretch>
            <a:fillRect/>
          </a:stretch>
        </p:blipFill>
        <p:spPr bwMode="auto">
          <a:xfrm>
            <a:off x="4857750" y="2409825"/>
            <a:ext cx="4238625" cy="404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1028" name="Object 20"/>
          <p:cNvGraphicFramePr>
            <a:graphicFrameLocks noChangeAspect="1"/>
          </p:cNvGraphicFramePr>
          <p:nvPr/>
        </p:nvGraphicFramePr>
        <p:xfrm>
          <a:off x="412750" y="490538"/>
          <a:ext cx="2363788" cy="294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94" name="Ecuación" r:id="rId4" imgW="1371600" imgH="1676160" progId="Equation.3">
                  <p:embed/>
                </p:oleObj>
              </mc:Choice>
              <mc:Fallback>
                <p:oleObj name="Ecuación" r:id="rId4" imgW="1371600" imgH="1676160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90538"/>
                        <a:ext cx="2363788" cy="294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0"/>
          <p:cNvGraphicFramePr>
            <a:graphicFrameLocks noChangeAspect="1"/>
          </p:cNvGraphicFramePr>
          <p:nvPr/>
        </p:nvGraphicFramePr>
        <p:xfrm>
          <a:off x="3567444" y="1522078"/>
          <a:ext cx="509905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95" name="Ecuación" r:id="rId6" imgW="2844800" imgH="457200" progId="Equation.3">
                  <p:embed/>
                </p:oleObj>
              </mc:Choice>
              <mc:Fallback>
                <p:oleObj name="Ecuación" r:id="rId6" imgW="2844800" imgH="457200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444" y="1522078"/>
                        <a:ext cx="5099050" cy="8302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Flecha izquierda y derecha"/>
          <p:cNvSpPr/>
          <p:nvPr/>
        </p:nvSpPr>
        <p:spPr>
          <a:xfrm>
            <a:off x="2696239" y="1779624"/>
            <a:ext cx="776177" cy="340242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7" name="Object 20"/>
          <p:cNvGraphicFramePr>
            <a:graphicFrameLocks noChangeAspect="1"/>
          </p:cNvGraphicFramePr>
          <p:nvPr/>
        </p:nvGraphicFramePr>
        <p:xfrm>
          <a:off x="3124200" y="3476625"/>
          <a:ext cx="17541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96" name="Ecuación" r:id="rId8" imgW="977476" imgH="203112" progId="Equation.3">
                  <p:embed/>
                </p:oleObj>
              </mc:Choice>
              <mc:Fallback>
                <p:oleObj name="Ecuación" r:id="rId8" imgW="977476" imgH="203112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476625"/>
                        <a:ext cx="175418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0"/>
          <p:cNvGraphicFramePr>
            <a:graphicFrameLocks noChangeAspect="1"/>
          </p:cNvGraphicFramePr>
          <p:nvPr/>
        </p:nvGraphicFramePr>
        <p:xfrm>
          <a:off x="66675" y="85725"/>
          <a:ext cx="30495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97" name="Ecuación" r:id="rId10" imgW="1701800" imgH="203200" progId="Equation.3">
                  <p:embed/>
                </p:oleObj>
              </mc:Choice>
              <mc:Fallback>
                <p:oleObj name="Ecuación" r:id="rId10" imgW="1701800" imgH="203200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" y="85725"/>
                        <a:ext cx="3049588" cy="368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7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48" name="Object 28"/>
          <p:cNvGraphicFramePr>
            <a:graphicFrameLocks noChangeAspect="1"/>
          </p:cNvGraphicFramePr>
          <p:nvPr/>
        </p:nvGraphicFramePr>
        <p:xfrm>
          <a:off x="1697038" y="5664200"/>
          <a:ext cx="58499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26" name="Ecuación" r:id="rId3" imgW="3263900" imgH="241300" progId="Equation.3">
                  <p:embed/>
                </p:oleObj>
              </mc:Choice>
              <mc:Fallback>
                <p:oleObj name="Ecuación" r:id="rId3" imgW="3263900" imgH="241300" progId="Equation.3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5664200"/>
                        <a:ext cx="5849937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9" name="Object 28"/>
          <p:cNvGraphicFramePr>
            <a:graphicFrameLocks noChangeAspect="1"/>
          </p:cNvGraphicFramePr>
          <p:nvPr/>
        </p:nvGraphicFramePr>
        <p:xfrm>
          <a:off x="428625" y="123825"/>
          <a:ext cx="17541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27" name="Ecuación" r:id="rId5" imgW="977476" imgH="203112" progId="Equation.3">
                  <p:embed/>
                </p:oleObj>
              </mc:Choice>
              <mc:Fallback>
                <p:oleObj name="Ecuación" r:id="rId5" imgW="977476" imgH="203112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23825"/>
                        <a:ext cx="175418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2092" name="Picture 6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700" y="614363"/>
            <a:ext cx="86106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20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20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7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31" name="Picture 6"/>
          <p:cNvPicPr>
            <a:picLocks noChangeAspect="1" noChangeArrowheads="1"/>
          </p:cNvPicPr>
          <p:nvPr/>
        </p:nvPicPr>
        <p:blipFill>
          <a:blip r:embed="rId3" cstate="print"/>
          <a:srcRect l="2327" t="4681" r="3323" b="5461"/>
          <a:stretch>
            <a:fillRect/>
          </a:stretch>
        </p:blipFill>
        <p:spPr bwMode="auto">
          <a:xfrm>
            <a:off x="3421343" y="2371373"/>
            <a:ext cx="5108379" cy="414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20"/>
          <p:cNvGraphicFramePr>
            <a:graphicFrameLocks noChangeAspect="1"/>
          </p:cNvGraphicFramePr>
          <p:nvPr/>
        </p:nvGraphicFramePr>
        <p:xfrm>
          <a:off x="269875" y="638175"/>
          <a:ext cx="2179638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56" name="Ecuación" r:id="rId4" imgW="1219200" imgH="1270000" progId="Equation.3">
                  <p:embed/>
                </p:oleObj>
              </mc:Choice>
              <mc:Fallback>
                <p:oleObj name="Ecuación" r:id="rId4" imgW="1219200" imgH="1270000" progId="Equation.3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638175"/>
                        <a:ext cx="2179638" cy="229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0"/>
          <p:cNvGraphicFramePr>
            <a:graphicFrameLocks noChangeAspect="1"/>
          </p:cNvGraphicFramePr>
          <p:nvPr/>
        </p:nvGraphicFramePr>
        <p:xfrm>
          <a:off x="3419475" y="1339850"/>
          <a:ext cx="50736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57" name="Ecuación" r:id="rId6" imgW="2832100" imgH="508000" progId="Equation.3">
                  <p:embed/>
                </p:oleObj>
              </mc:Choice>
              <mc:Fallback>
                <p:oleObj name="Ecuación" r:id="rId6" imgW="2832100" imgH="508000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339850"/>
                        <a:ext cx="5073650" cy="914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Flecha izquierda y derecha"/>
          <p:cNvSpPr/>
          <p:nvPr/>
        </p:nvSpPr>
        <p:spPr>
          <a:xfrm>
            <a:off x="2466745" y="1626929"/>
            <a:ext cx="776177" cy="340242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311302" name="Object 28"/>
          <p:cNvGraphicFramePr>
            <a:graphicFrameLocks noChangeAspect="1"/>
          </p:cNvGraphicFramePr>
          <p:nvPr/>
        </p:nvGraphicFramePr>
        <p:xfrm>
          <a:off x="144462" y="60325"/>
          <a:ext cx="3505201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58" name="Ecuación" r:id="rId8" imgW="1955800" imgH="241300" progId="Equation.3">
                  <p:embed/>
                </p:oleObj>
              </mc:Choice>
              <mc:Fallback>
                <p:oleObj name="Ecuación" r:id="rId8" imgW="1955800" imgH="241300" progId="Equation.3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" y="60325"/>
                        <a:ext cx="3505201" cy="438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3" name="Object 28"/>
          <p:cNvGraphicFramePr>
            <a:graphicFrameLocks noChangeAspect="1"/>
          </p:cNvGraphicFramePr>
          <p:nvPr/>
        </p:nvGraphicFramePr>
        <p:xfrm>
          <a:off x="2914650" y="3286125"/>
          <a:ext cx="17541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59" name="Ecuación" r:id="rId10" imgW="977476" imgH="203112" progId="Equation.3">
                  <p:embed/>
                </p:oleObj>
              </mc:Choice>
              <mc:Fallback>
                <p:oleObj name="Ecuación" r:id="rId10" imgW="977476" imgH="203112" progId="Equation.3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3286125"/>
                        <a:ext cx="175418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111" name="Picture 7"/>
          <p:cNvPicPr>
            <a:picLocks noChangeAspect="1" noChangeArrowheads="1"/>
          </p:cNvPicPr>
          <p:nvPr/>
        </p:nvPicPr>
        <p:blipFill>
          <a:blip r:embed="rId3" cstate="print"/>
          <a:srcRect t="739" r="36613" b="24360"/>
          <a:stretch>
            <a:fillRect/>
          </a:stretch>
        </p:blipFill>
        <p:spPr bwMode="auto">
          <a:xfrm>
            <a:off x="5048984" y="3042981"/>
            <a:ext cx="3670868" cy="3470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3109" name="Object 53"/>
          <p:cNvGraphicFramePr>
            <a:graphicFrameLocks noChangeAspect="1"/>
          </p:cNvGraphicFramePr>
          <p:nvPr/>
        </p:nvGraphicFramePr>
        <p:xfrm>
          <a:off x="6961227" y="5507445"/>
          <a:ext cx="16525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368" name="Ecuación" r:id="rId4" imgW="927100" imgH="241300" progId="Equation.3">
                  <p:embed/>
                </p:oleObj>
              </mc:Choice>
              <mc:Fallback>
                <p:oleObj name="Ecuación" r:id="rId4" imgW="927100" imgH="241300" progId="Equation.3">
                  <p:embed/>
                  <p:pic>
                    <p:nvPicPr>
                      <p:cNvPr id="0" name="Picture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227" y="5507445"/>
                        <a:ext cx="165258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10 Conector recto de flecha"/>
          <p:cNvCxnSpPr/>
          <p:nvPr/>
        </p:nvCxnSpPr>
        <p:spPr>
          <a:xfrm flipH="1" flipV="1">
            <a:off x="7153682" y="5208550"/>
            <a:ext cx="319087" cy="382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3110" name="Object 54"/>
          <p:cNvGraphicFramePr>
            <a:graphicFrameLocks noChangeAspect="1"/>
          </p:cNvGraphicFramePr>
          <p:nvPr/>
        </p:nvGraphicFramePr>
        <p:xfrm>
          <a:off x="6307093" y="3493276"/>
          <a:ext cx="1341438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369" name="Ecuación" r:id="rId6" imgW="748975" imgH="241195" progId="Equation.3">
                  <p:embed/>
                </p:oleObj>
              </mc:Choice>
              <mc:Fallback>
                <p:oleObj name="Ecuación" r:id="rId6" imgW="748975" imgH="241195" progId="Equation.3">
                  <p:embed/>
                  <p:pic>
                    <p:nvPicPr>
                      <p:cNvPr id="0" name="Picture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7093" y="3493276"/>
                        <a:ext cx="1341438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12 Conector recto de flecha"/>
          <p:cNvCxnSpPr/>
          <p:nvPr/>
        </p:nvCxnSpPr>
        <p:spPr>
          <a:xfrm rot="5400000" flipV="1">
            <a:off x="7262631" y="3836622"/>
            <a:ext cx="319087" cy="382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3132" name="Object 76"/>
          <p:cNvGraphicFramePr>
            <a:graphicFrameLocks noChangeAspect="1"/>
          </p:cNvGraphicFramePr>
          <p:nvPr/>
        </p:nvGraphicFramePr>
        <p:xfrm>
          <a:off x="686900" y="714449"/>
          <a:ext cx="3779838" cy="230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370" name="Ecuación" r:id="rId8" imgW="2108200" imgH="1270000" progId="Equation.3">
                  <p:embed/>
                </p:oleObj>
              </mc:Choice>
              <mc:Fallback>
                <p:oleObj name="Ecuación" r:id="rId8" imgW="2108200" imgH="1270000" progId="Equation.3">
                  <p:embed/>
                  <p:pic>
                    <p:nvPicPr>
                      <p:cNvPr id="0" name="Picture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00" y="714449"/>
                        <a:ext cx="3779838" cy="230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0"/>
          <p:cNvGraphicFramePr>
            <a:graphicFrameLocks noChangeAspect="1"/>
          </p:cNvGraphicFramePr>
          <p:nvPr/>
        </p:nvGraphicFramePr>
        <p:xfrm>
          <a:off x="5267104" y="1010241"/>
          <a:ext cx="2959100" cy="175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371" name="Ecuación" r:id="rId10" imgW="1651000" imgH="965200" progId="Equation.3">
                  <p:embed/>
                </p:oleObj>
              </mc:Choice>
              <mc:Fallback>
                <p:oleObj name="Ecuación" r:id="rId10" imgW="1651000" imgH="965200" progId="Equation.3">
                  <p:embed/>
                  <p:pic>
                    <p:nvPicPr>
                      <p:cNvPr id="0" name="Picture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7104" y="1010241"/>
                        <a:ext cx="2959100" cy="17541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Flecha izquierda y derecha"/>
          <p:cNvSpPr/>
          <p:nvPr/>
        </p:nvSpPr>
        <p:spPr>
          <a:xfrm>
            <a:off x="4376394" y="1692348"/>
            <a:ext cx="776177" cy="340242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73137" name="Object 81"/>
          <p:cNvGraphicFramePr>
            <a:graphicFrameLocks noChangeAspect="1"/>
          </p:cNvGraphicFramePr>
          <p:nvPr/>
        </p:nvGraphicFramePr>
        <p:xfrm>
          <a:off x="142875" y="76200"/>
          <a:ext cx="29813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372" name="Ecuación" r:id="rId12" imgW="1663700" imgH="241300" progId="Equation.3">
                  <p:embed/>
                </p:oleObj>
              </mc:Choice>
              <mc:Fallback>
                <p:oleObj name="Ecuación" r:id="rId12" imgW="1663700" imgH="241300" progId="Equation.3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76200"/>
                        <a:ext cx="2981325" cy="438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139" name="Object 83"/>
          <p:cNvGraphicFramePr>
            <a:graphicFrameLocks noChangeAspect="1"/>
          </p:cNvGraphicFramePr>
          <p:nvPr/>
        </p:nvGraphicFramePr>
        <p:xfrm>
          <a:off x="2752725" y="3533775"/>
          <a:ext cx="17541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373" name="Ecuación" r:id="rId14" imgW="977476" imgH="203112" progId="Equation.3">
                  <p:embed/>
                </p:oleObj>
              </mc:Choice>
              <mc:Fallback>
                <p:oleObj name="Ecuación" r:id="rId14" imgW="977476" imgH="203112" progId="Equation.3">
                  <p:embed/>
                  <p:pic>
                    <p:nvPicPr>
                      <p:cNvPr id="0" name="Pictur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3533775"/>
                        <a:ext cx="175418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3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7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73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3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3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3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3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3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3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3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3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3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3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3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3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3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3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3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3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134" name="Object 72"/>
          <p:cNvGraphicFramePr>
            <a:graphicFrameLocks noChangeAspect="1"/>
          </p:cNvGraphicFramePr>
          <p:nvPr/>
        </p:nvGraphicFramePr>
        <p:xfrm>
          <a:off x="1320800" y="3116263"/>
          <a:ext cx="236537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32" name="Ecuación" r:id="rId3" imgW="1320227" imgH="418918" progId="Equation.3">
                  <p:embed/>
                </p:oleObj>
              </mc:Choice>
              <mc:Fallback>
                <p:oleObj name="Ecuación" r:id="rId3" imgW="1320227" imgH="418918" progId="Equation.3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3116263"/>
                        <a:ext cx="2365375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135" name="Object 76"/>
          <p:cNvGraphicFramePr>
            <a:graphicFrameLocks noChangeAspect="1"/>
          </p:cNvGraphicFramePr>
          <p:nvPr/>
        </p:nvGraphicFramePr>
        <p:xfrm>
          <a:off x="647996" y="1569300"/>
          <a:ext cx="38957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33" name="Ecuación" r:id="rId5" imgW="2171700" imgH="292100" progId="Equation.3">
                  <p:embed/>
                </p:oleObj>
              </mc:Choice>
              <mc:Fallback>
                <p:oleObj name="Ecuación" r:id="rId5" imgW="2171700" imgH="292100" progId="Equation.3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996" y="1569300"/>
                        <a:ext cx="389572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137" name="Object 81"/>
          <p:cNvGraphicFramePr>
            <a:graphicFrameLocks noChangeAspect="1"/>
          </p:cNvGraphicFramePr>
          <p:nvPr/>
        </p:nvGraphicFramePr>
        <p:xfrm>
          <a:off x="0" y="161925"/>
          <a:ext cx="31400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34" name="Ecuación" r:id="rId7" imgW="1752480" imgH="241200" progId="Equation.3">
                  <p:embed/>
                </p:oleObj>
              </mc:Choice>
              <mc:Fallback>
                <p:oleObj name="Ecuación" r:id="rId7" imgW="1752480" imgH="241200" progId="Equation.3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1925"/>
                        <a:ext cx="314007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6"/>
          <p:cNvGraphicFramePr>
            <a:graphicFrameLocks noChangeAspect="1"/>
          </p:cNvGraphicFramePr>
          <p:nvPr/>
        </p:nvGraphicFramePr>
        <p:xfrm>
          <a:off x="4683125" y="1392238"/>
          <a:ext cx="4054475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35" name="Ecuación" r:id="rId9" imgW="2260600" imgH="457200" progId="Equation.3">
                  <p:embed/>
                </p:oleObj>
              </mc:Choice>
              <mc:Fallback>
                <p:oleObj name="Ecuación" r:id="rId9" imgW="2260600" imgH="457200" progId="Equation.3">
                  <p:embed/>
                  <p:pic>
                    <p:nvPicPr>
                      <p:cNvPr id="0" name="Picture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25" y="1392238"/>
                        <a:ext cx="4054475" cy="830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6"/>
          <p:cNvGraphicFramePr>
            <a:graphicFrameLocks noChangeAspect="1"/>
          </p:cNvGraphicFramePr>
          <p:nvPr/>
        </p:nvGraphicFramePr>
        <p:xfrm>
          <a:off x="1293813" y="2201863"/>
          <a:ext cx="4259262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36" name="Ecuación" r:id="rId11" imgW="2374900" imgH="457200" progId="Equation.3">
                  <p:embed/>
                </p:oleObj>
              </mc:Choice>
              <mc:Fallback>
                <p:oleObj name="Ecuación" r:id="rId11" imgW="2374900" imgH="457200" progId="Equation.3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2201863"/>
                        <a:ext cx="4259262" cy="830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6"/>
          <p:cNvGraphicFramePr>
            <a:graphicFrameLocks noChangeAspect="1"/>
          </p:cNvGraphicFramePr>
          <p:nvPr/>
        </p:nvGraphicFramePr>
        <p:xfrm>
          <a:off x="5592763" y="2211388"/>
          <a:ext cx="3097212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37" name="Ecuación" r:id="rId13" imgW="1727200" imgH="457200" progId="Equation.3">
                  <p:embed/>
                </p:oleObj>
              </mc:Choice>
              <mc:Fallback>
                <p:oleObj name="Ecuación" r:id="rId13" imgW="1727200" imgH="457200" progId="Equation.3">
                  <p:embed/>
                  <p:pic>
                    <p:nvPicPr>
                      <p:cNvPr id="0" name="Picture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763" y="2211388"/>
                        <a:ext cx="3097212" cy="830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2"/>
          <p:cNvGraphicFramePr>
            <a:graphicFrameLocks noChangeAspect="1"/>
          </p:cNvGraphicFramePr>
          <p:nvPr/>
        </p:nvGraphicFramePr>
        <p:xfrm>
          <a:off x="4749800" y="4706938"/>
          <a:ext cx="2819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38" name="Ecuación" r:id="rId15" imgW="1574800" imgH="292100" progId="Equation.3">
                  <p:embed/>
                </p:oleObj>
              </mc:Choice>
              <mc:Fallback>
                <p:oleObj name="Ecuación" r:id="rId15" imgW="1574800" imgH="292100" progId="Equation.3">
                  <p:embed/>
                  <p:pic>
                    <p:nvPicPr>
                      <p:cNvPr id="0" name="Picture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800" y="4706938"/>
                        <a:ext cx="2819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6"/>
          <p:cNvGraphicFramePr>
            <a:graphicFrameLocks noChangeAspect="1"/>
          </p:cNvGraphicFramePr>
          <p:nvPr/>
        </p:nvGraphicFramePr>
        <p:xfrm>
          <a:off x="771821" y="4722075"/>
          <a:ext cx="38957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39" name="Ecuación" r:id="rId17" imgW="2171700" imgH="292100" progId="Equation.3">
                  <p:embed/>
                </p:oleObj>
              </mc:Choice>
              <mc:Fallback>
                <p:oleObj name="Ecuación" r:id="rId17" imgW="2171700" imgH="292100" progId="Equation.3">
                  <p:embed/>
                  <p:pic>
                    <p:nvPicPr>
                      <p:cNvPr id="0" name="Picture 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821" y="4722075"/>
                        <a:ext cx="389572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Rectángulo"/>
          <p:cNvSpPr/>
          <p:nvPr/>
        </p:nvSpPr>
        <p:spPr>
          <a:xfrm>
            <a:off x="1657350" y="3057525"/>
            <a:ext cx="2028825" cy="8572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4705350" y="4505325"/>
            <a:ext cx="2943225" cy="8572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3" name="Object 81"/>
          <p:cNvGraphicFramePr>
            <a:graphicFrameLocks noChangeAspect="1"/>
          </p:cNvGraphicFramePr>
          <p:nvPr/>
        </p:nvGraphicFramePr>
        <p:xfrm>
          <a:off x="2568575" y="903288"/>
          <a:ext cx="373221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40" name="Ecuación" r:id="rId18" imgW="2082600" imgH="190440" progId="Equation.3">
                  <p:embed/>
                </p:oleObj>
              </mc:Choice>
              <mc:Fallback>
                <p:oleObj name="Ecuación" r:id="rId18" imgW="2082600" imgH="190440" progId="Equation.3">
                  <p:embed/>
                  <p:pic>
                    <p:nvPicPr>
                      <p:cNvPr id="0" name="Object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903288"/>
                        <a:ext cx="3732213" cy="346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6"/>
          <p:cNvGraphicFramePr>
            <a:graphicFrameLocks noChangeAspect="1"/>
          </p:cNvGraphicFramePr>
          <p:nvPr/>
        </p:nvGraphicFramePr>
        <p:xfrm>
          <a:off x="3240088" y="149225"/>
          <a:ext cx="16637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41" name="Ecuación" r:id="rId20" imgW="927000" imgH="241200" progId="Equation.3">
                  <p:embed/>
                </p:oleObj>
              </mc:Choice>
              <mc:Fallback>
                <p:oleObj name="Ecuación" r:id="rId20" imgW="927000" imgH="241200" progId="Equation.3">
                  <p:embed/>
                  <p:pic>
                    <p:nvPicPr>
                      <p:cNvPr id="0" name="Object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149225"/>
                        <a:ext cx="166370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17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82962" y="369686"/>
            <a:ext cx="828102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3.2.2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.- 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Funtzio deribagarriei buruzko teoremak.</a:t>
            </a:r>
          </a:p>
          <a:p>
            <a:pPr indent="7127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3.2.2.1.- </a:t>
            </a:r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Rolle-ren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teorema. </a:t>
            </a:r>
            <a:endParaRPr lang="eu-ES" sz="2400" dirty="0" smtClean="0">
              <a:latin typeface="Lucida Handwriting" pitchFamily="66" charset="0"/>
              <a:cs typeface="Times New Roman" pitchFamily="18" charset="0"/>
            </a:endParaRPr>
          </a:p>
          <a:p>
            <a:pPr indent="7127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3.2.2.2.- Lagrange-</a:t>
            </a:r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ren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teorema.</a:t>
            </a:r>
          </a:p>
          <a:p>
            <a:pPr indent="7127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3.2.2.3.- Cauchy-</a:t>
            </a:r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ren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teorema.</a:t>
            </a:r>
          </a:p>
          <a:p>
            <a:pPr indent="7127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3.2.2.4.- </a:t>
            </a:r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L’Hôpital-en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erregela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5873" name="Object 17"/>
          <p:cNvGraphicFramePr>
            <a:graphicFrameLocks noChangeAspect="1"/>
          </p:cNvGraphicFramePr>
          <p:nvPr/>
        </p:nvGraphicFramePr>
        <p:xfrm>
          <a:off x="103188" y="1025525"/>
          <a:ext cx="8950325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500" name="Ecuación" r:id="rId3" imgW="5194080" imgH="761760" progId="Equation.3">
                  <p:embed/>
                </p:oleObj>
              </mc:Choice>
              <mc:Fallback>
                <p:oleObj name="Ecuación" r:id="rId3" imgW="5194080" imgH="76176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8" y="1025525"/>
                        <a:ext cx="8950325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72"/>
          <p:cNvGraphicFramePr>
            <a:graphicFrameLocks noChangeAspect="1"/>
          </p:cNvGraphicFramePr>
          <p:nvPr/>
        </p:nvGraphicFramePr>
        <p:xfrm>
          <a:off x="5191125" y="315913"/>
          <a:ext cx="327501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501" name="Ecuación" r:id="rId5" imgW="1828800" imgH="241200" progId="Equation.3">
                  <p:embed/>
                </p:oleObj>
              </mc:Choice>
              <mc:Fallback>
                <p:oleObj name="Ecuación" r:id="rId5" imgW="1828800" imgH="241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315913"/>
                        <a:ext cx="3275013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2"/>
          <p:cNvGraphicFramePr>
            <a:graphicFrameLocks noChangeAspect="1"/>
          </p:cNvGraphicFramePr>
          <p:nvPr/>
        </p:nvGraphicFramePr>
        <p:xfrm>
          <a:off x="1039813" y="344488"/>
          <a:ext cx="25463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502" name="Ecuación" r:id="rId7" imgW="1422360" imgH="241200" progId="Equation.3">
                  <p:embed/>
                </p:oleObj>
              </mc:Choice>
              <mc:Fallback>
                <p:oleObj name="Ecuación" r:id="rId7" imgW="1422360" imgH="241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344488"/>
                        <a:ext cx="254635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2"/>
          <p:cNvGraphicFramePr>
            <a:graphicFrameLocks noChangeAspect="1"/>
          </p:cNvGraphicFramePr>
          <p:nvPr/>
        </p:nvGraphicFramePr>
        <p:xfrm>
          <a:off x="4244975" y="1879600"/>
          <a:ext cx="213677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503" name="Ecuación" r:id="rId9" imgW="1193760" imgH="228600" progId="Equation.3">
                  <p:embed/>
                </p:oleObj>
              </mc:Choice>
              <mc:Fallback>
                <p:oleObj name="Ecuación" r:id="rId9" imgW="119376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1879600"/>
                        <a:ext cx="2136775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9360" name="Object 16"/>
          <p:cNvGraphicFramePr>
            <a:graphicFrameLocks noChangeAspect="1"/>
          </p:cNvGraphicFramePr>
          <p:nvPr/>
        </p:nvGraphicFramePr>
        <p:xfrm>
          <a:off x="425450" y="5149850"/>
          <a:ext cx="82296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504" name="Ecuación" r:id="rId11" imgW="4597400" imgH="508000" progId="Equation.3">
                  <p:embed/>
                </p:oleObj>
              </mc:Choice>
              <mc:Fallback>
                <p:oleObj name="Ecuación" r:id="rId11" imgW="4597400" imgH="5080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5149850"/>
                        <a:ext cx="82296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2"/>
          <p:cNvGraphicFramePr>
            <a:graphicFrameLocks noChangeAspect="1"/>
          </p:cNvGraphicFramePr>
          <p:nvPr/>
        </p:nvGraphicFramePr>
        <p:xfrm>
          <a:off x="149225" y="2805113"/>
          <a:ext cx="3505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505" name="Ecuación" r:id="rId13" imgW="2044440" imgH="507960" progId="Equation.3">
                  <p:embed/>
                </p:oleObj>
              </mc:Choice>
              <mc:Fallback>
                <p:oleObj name="Ecuación" r:id="rId13" imgW="2044440" imgH="50796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2805113"/>
                        <a:ext cx="35052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72"/>
          <p:cNvGraphicFramePr>
            <a:graphicFrameLocks noChangeAspect="1"/>
          </p:cNvGraphicFramePr>
          <p:nvPr/>
        </p:nvGraphicFramePr>
        <p:xfrm>
          <a:off x="3843338" y="2830513"/>
          <a:ext cx="503078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506" name="Ecuación" r:id="rId15" imgW="2908080" imgH="241200" progId="Equation.3">
                  <p:embed/>
                </p:oleObj>
              </mc:Choice>
              <mc:Fallback>
                <p:oleObj name="Ecuación" r:id="rId15" imgW="2908080" imgH="241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8" y="2830513"/>
                        <a:ext cx="5030787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72"/>
          <p:cNvGraphicFramePr>
            <a:graphicFrameLocks noChangeAspect="1"/>
          </p:cNvGraphicFramePr>
          <p:nvPr/>
        </p:nvGraphicFramePr>
        <p:xfrm>
          <a:off x="3794125" y="3240088"/>
          <a:ext cx="527208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507" name="Ecuación" r:id="rId17" imgW="3047760" imgH="241200" progId="Equation.3">
                  <p:embed/>
                </p:oleObj>
              </mc:Choice>
              <mc:Fallback>
                <p:oleObj name="Ecuación" r:id="rId17" imgW="3047760" imgH="2412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25" y="3240088"/>
                        <a:ext cx="5272088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058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76"/>
          <p:cNvGraphicFramePr>
            <a:graphicFrameLocks noChangeAspect="1"/>
          </p:cNvGraphicFramePr>
          <p:nvPr/>
        </p:nvGraphicFramePr>
        <p:xfrm>
          <a:off x="74613" y="708025"/>
          <a:ext cx="762317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975" name="Ecuación" r:id="rId3" imgW="4254480" imgH="431640" progId="Equation.3">
                  <p:embed/>
                </p:oleObj>
              </mc:Choice>
              <mc:Fallback>
                <p:oleObj name="Ecuación" r:id="rId3" imgW="4254480" imgH="431640" progId="Equation.3">
                  <p:embed/>
                  <p:pic>
                    <p:nvPicPr>
                      <p:cNvPr id="0" name="Object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3" y="708025"/>
                        <a:ext cx="7623175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5867" name="Object 11"/>
          <p:cNvGraphicFramePr>
            <a:graphicFrameLocks noChangeAspect="1"/>
          </p:cNvGraphicFramePr>
          <p:nvPr/>
        </p:nvGraphicFramePr>
        <p:xfrm>
          <a:off x="152400" y="209550"/>
          <a:ext cx="17541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976" name="Ecuación" r:id="rId5" imgW="977476" imgH="203112" progId="Equation.3">
                  <p:embed/>
                </p:oleObj>
              </mc:Choice>
              <mc:Fallback>
                <p:oleObj name="Ecuación" r:id="rId5" imgW="977476" imgH="203112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09550"/>
                        <a:ext cx="175418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5868" name="Object 12"/>
          <p:cNvGraphicFramePr>
            <a:graphicFrameLocks noChangeAspect="1"/>
          </p:cNvGraphicFramePr>
          <p:nvPr/>
        </p:nvGraphicFramePr>
        <p:xfrm>
          <a:off x="749300" y="3478213"/>
          <a:ext cx="1697038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977" name="Ecuación" r:id="rId7" imgW="952200" imgH="291960" progId="Equation.3">
                  <p:embed/>
                </p:oleObj>
              </mc:Choice>
              <mc:Fallback>
                <p:oleObj name="Ecuación" r:id="rId7" imgW="952200" imgH="2919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3478213"/>
                        <a:ext cx="1697038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5869" name="Object 13"/>
          <p:cNvGraphicFramePr>
            <a:graphicFrameLocks noChangeAspect="1"/>
          </p:cNvGraphicFramePr>
          <p:nvPr/>
        </p:nvGraphicFramePr>
        <p:xfrm>
          <a:off x="150813" y="2676525"/>
          <a:ext cx="33893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978" name="Ecuación" r:id="rId9" imgW="1892160" imgH="203040" progId="Equation.3">
                  <p:embed/>
                </p:oleObj>
              </mc:Choice>
              <mc:Fallback>
                <p:oleObj name="Ecuación" r:id="rId9" imgW="1892160" imgH="203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3" y="2676525"/>
                        <a:ext cx="33893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768350" y="4049713"/>
          <a:ext cx="1697038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979" name="Ecuación" r:id="rId11" imgW="952200" imgH="291960" progId="Equation.3">
                  <p:embed/>
                </p:oleObj>
              </mc:Choice>
              <mc:Fallback>
                <p:oleObj name="Ecuación" r:id="rId11" imgW="952200" imgH="2919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4049713"/>
                        <a:ext cx="1697038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22 Cerrar llave"/>
          <p:cNvSpPr/>
          <p:nvPr/>
        </p:nvSpPr>
        <p:spPr>
          <a:xfrm>
            <a:off x="2466975" y="3524250"/>
            <a:ext cx="285750" cy="10001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4" name="Object 12"/>
          <p:cNvGraphicFramePr>
            <a:graphicFrameLocks noChangeAspect="1"/>
          </p:cNvGraphicFramePr>
          <p:nvPr/>
        </p:nvGraphicFramePr>
        <p:xfrm>
          <a:off x="2740025" y="3813175"/>
          <a:ext cx="47275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980" name="Ecuación" r:id="rId13" imgW="2654280" imgH="215640" progId="Equation.3">
                  <p:embed/>
                </p:oleObj>
              </mc:Choice>
              <mc:Fallback>
                <p:oleObj name="Ecuación" r:id="rId13" imgW="2654280" imgH="215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0025" y="3813175"/>
                        <a:ext cx="47275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058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50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134" name="Object 72"/>
          <p:cNvGraphicFramePr>
            <a:graphicFrameLocks noChangeAspect="1"/>
          </p:cNvGraphicFramePr>
          <p:nvPr/>
        </p:nvGraphicFramePr>
        <p:xfrm>
          <a:off x="187325" y="1077913"/>
          <a:ext cx="225107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104" name="Ecuación" r:id="rId3" imgW="1257120" imgH="419040" progId="Equation.3">
                  <p:embed/>
                </p:oleObj>
              </mc:Choice>
              <mc:Fallback>
                <p:oleObj name="Ecuación" r:id="rId3" imgW="1257120" imgH="419040" progId="Equation.3">
                  <p:embed/>
                  <p:pic>
                    <p:nvPicPr>
                      <p:cNvPr id="0" name="Object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1077913"/>
                        <a:ext cx="2251075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2"/>
          <p:cNvGraphicFramePr>
            <a:graphicFrameLocks noChangeAspect="1"/>
          </p:cNvGraphicFramePr>
          <p:nvPr/>
        </p:nvGraphicFramePr>
        <p:xfrm>
          <a:off x="254000" y="2173288"/>
          <a:ext cx="30686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105" name="Ecuación" r:id="rId5" imgW="1714320" imgH="291960" progId="Equation.3">
                  <p:embed/>
                </p:oleObj>
              </mc:Choice>
              <mc:Fallback>
                <p:oleObj name="Ecuación" r:id="rId5" imgW="1714320" imgH="291960" progId="Equation.3">
                  <p:embed/>
                  <p:pic>
                    <p:nvPicPr>
                      <p:cNvPr id="0" name="Object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2173288"/>
                        <a:ext cx="30686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5873" name="Object 17"/>
          <p:cNvGraphicFramePr>
            <a:graphicFrameLocks noChangeAspect="1"/>
          </p:cNvGraphicFramePr>
          <p:nvPr/>
        </p:nvGraphicFramePr>
        <p:xfrm>
          <a:off x="173038" y="295275"/>
          <a:ext cx="33226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106" name="Ecuación" r:id="rId7" imgW="1854000" imgH="241200" progId="Equation.3">
                  <p:embed/>
                </p:oleObj>
              </mc:Choice>
              <mc:Fallback>
                <p:oleObj name="Ecuación" r:id="rId7" imgW="1854000" imgH="241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295275"/>
                        <a:ext cx="3322637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72"/>
          <p:cNvGraphicFramePr>
            <a:graphicFrameLocks noChangeAspect="1"/>
          </p:cNvGraphicFramePr>
          <p:nvPr/>
        </p:nvGraphicFramePr>
        <p:xfrm>
          <a:off x="2397125" y="1104900"/>
          <a:ext cx="247967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107" name="Ecuación" r:id="rId9" imgW="1384200" imgH="431640" progId="Equation.3">
                  <p:embed/>
                </p:oleObj>
              </mc:Choice>
              <mc:Fallback>
                <p:oleObj name="Ecuación" r:id="rId9" imgW="1384200" imgH="431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5" y="1104900"/>
                        <a:ext cx="2479675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72"/>
          <p:cNvGraphicFramePr>
            <a:graphicFrameLocks noChangeAspect="1"/>
          </p:cNvGraphicFramePr>
          <p:nvPr/>
        </p:nvGraphicFramePr>
        <p:xfrm>
          <a:off x="4886325" y="1114425"/>
          <a:ext cx="279717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108" name="Ecuación" r:id="rId11" imgW="1562040" imgH="431640" progId="Equation.3">
                  <p:embed/>
                </p:oleObj>
              </mc:Choice>
              <mc:Fallback>
                <p:oleObj name="Ecuación" r:id="rId11" imgW="1562040" imgH="431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1114425"/>
                        <a:ext cx="2797175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72"/>
          <p:cNvGraphicFramePr>
            <a:graphicFrameLocks noChangeAspect="1"/>
          </p:cNvGraphicFramePr>
          <p:nvPr/>
        </p:nvGraphicFramePr>
        <p:xfrm>
          <a:off x="3625850" y="239713"/>
          <a:ext cx="166052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109" name="Ecuación" r:id="rId13" imgW="927000" imgH="241200" progId="Equation.3">
                  <p:embed/>
                </p:oleObj>
              </mc:Choice>
              <mc:Fallback>
                <p:oleObj name="Ecuación" r:id="rId13" imgW="927000" imgH="241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850" y="239713"/>
                        <a:ext cx="1660525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72"/>
          <p:cNvGraphicFramePr>
            <a:graphicFrameLocks noChangeAspect="1"/>
          </p:cNvGraphicFramePr>
          <p:nvPr/>
        </p:nvGraphicFramePr>
        <p:xfrm>
          <a:off x="3344863" y="1971675"/>
          <a:ext cx="3249612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110" name="Ecuación" r:id="rId15" imgW="1815840" imgH="482400" progId="Equation.3">
                  <p:embed/>
                </p:oleObj>
              </mc:Choice>
              <mc:Fallback>
                <p:oleObj name="Ecuación" r:id="rId15" imgW="1815840" imgH="4824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1971675"/>
                        <a:ext cx="3249612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2"/>
          <p:cNvGraphicFramePr>
            <a:graphicFrameLocks noChangeAspect="1"/>
          </p:cNvGraphicFramePr>
          <p:nvPr/>
        </p:nvGraphicFramePr>
        <p:xfrm>
          <a:off x="590550" y="3114675"/>
          <a:ext cx="363537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111" name="Ecuación" r:id="rId17" imgW="2031840" imgH="482400" progId="Equation.3">
                  <p:embed/>
                </p:oleObj>
              </mc:Choice>
              <mc:Fallback>
                <p:oleObj name="Ecuación" r:id="rId17" imgW="2031840" imgH="4824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3114675"/>
                        <a:ext cx="3635375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2"/>
          <p:cNvGraphicFramePr>
            <a:graphicFrameLocks noChangeAspect="1"/>
          </p:cNvGraphicFramePr>
          <p:nvPr/>
        </p:nvGraphicFramePr>
        <p:xfrm>
          <a:off x="4248150" y="3151188"/>
          <a:ext cx="2090738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112" name="Ecuación" r:id="rId19" imgW="1168200" imgH="431640" progId="Equation.3">
                  <p:embed/>
                </p:oleObj>
              </mc:Choice>
              <mc:Fallback>
                <p:oleObj name="Ecuación" r:id="rId19" imgW="1168200" imgH="431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0" y="3151188"/>
                        <a:ext cx="2090738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2"/>
          <p:cNvGraphicFramePr>
            <a:graphicFrameLocks noChangeAspect="1"/>
          </p:cNvGraphicFramePr>
          <p:nvPr/>
        </p:nvGraphicFramePr>
        <p:xfrm>
          <a:off x="6378575" y="3149600"/>
          <a:ext cx="19304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113" name="Ecuación" r:id="rId21" imgW="1079280" imgH="431640" progId="Equation.3">
                  <p:embed/>
                </p:oleObj>
              </mc:Choice>
              <mc:Fallback>
                <p:oleObj name="Ecuación" r:id="rId21" imgW="1079280" imgH="431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8575" y="3149600"/>
                        <a:ext cx="1930400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2"/>
          <p:cNvGraphicFramePr>
            <a:graphicFrameLocks noChangeAspect="1"/>
          </p:cNvGraphicFramePr>
          <p:nvPr/>
        </p:nvGraphicFramePr>
        <p:xfrm>
          <a:off x="8361363" y="3392488"/>
          <a:ext cx="2508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114" name="Ecuación" r:id="rId23" imgW="139680" imgH="164880" progId="Equation.3">
                  <p:embed/>
                </p:oleObj>
              </mc:Choice>
              <mc:Fallback>
                <p:oleObj name="Ecuación" r:id="rId23" imgW="139680" imgH="1648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1363" y="3392488"/>
                        <a:ext cx="250825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2"/>
          <p:cNvGraphicFramePr>
            <a:graphicFrameLocks noChangeAspect="1"/>
          </p:cNvGraphicFramePr>
          <p:nvPr/>
        </p:nvGraphicFramePr>
        <p:xfrm>
          <a:off x="546100" y="4705350"/>
          <a:ext cx="75549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115" name="Ecuación" r:id="rId25" imgW="4216320" imgH="241200" progId="Equation.3">
                  <p:embed/>
                </p:oleObj>
              </mc:Choice>
              <mc:Fallback>
                <p:oleObj name="Ecuación" r:id="rId25" imgW="4216320" imgH="2412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4705350"/>
                        <a:ext cx="755491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058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134" name="Object 72"/>
          <p:cNvGraphicFramePr>
            <a:graphicFrameLocks noChangeAspect="1"/>
          </p:cNvGraphicFramePr>
          <p:nvPr/>
        </p:nvGraphicFramePr>
        <p:xfrm>
          <a:off x="187325" y="1077913"/>
          <a:ext cx="225107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514" name="Ecuación" r:id="rId3" imgW="1257120" imgH="419040" progId="Equation.3">
                  <p:embed/>
                </p:oleObj>
              </mc:Choice>
              <mc:Fallback>
                <p:oleObj name="Ecuación" r:id="rId3" imgW="1257120" imgH="419040" progId="Equation.3">
                  <p:embed/>
                  <p:pic>
                    <p:nvPicPr>
                      <p:cNvPr id="0" name="Object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1077913"/>
                        <a:ext cx="2251075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2"/>
          <p:cNvGraphicFramePr>
            <a:graphicFrameLocks noChangeAspect="1"/>
          </p:cNvGraphicFramePr>
          <p:nvPr/>
        </p:nvGraphicFramePr>
        <p:xfrm>
          <a:off x="254000" y="2173288"/>
          <a:ext cx="30686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515" name="Ecuación" r:id="rId5" imgW="1714320" imgH="291960" progId="Equation.3">
                  <p:embed/>
                </p:oleObj>
              </mc:Choice>
              <mc:Fallback>
                <p:oleObj name="Ecuación" r:id="rId5" imgW="1714320" imgH="291960" progId="Equation.3">
                  <p:embed/>
                  <p:pic>
                    <p:nvPicPr>
                      <p:cNvPr id="0" name="Object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2173288"/>
                        <a:ext cx="30686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5873" name="Object 17"/>
          <p:cNvGraphicFramePr>
            <a:graphicFrameLocks noChangeAspect="1"/>
          </p:cNvGraphicFramePr>
          <p:nvPr/>
        </p:nvGraphicFramePr>
        <p:xfrm>
          <a:off x="173038" y="295275"/>
          <a:ext cx="33226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516" name="Ecuación" r:id="rId7" imgW="1854000" imgH="241200" progId="Equation.3">
                  <p:embed/>
                </p:oleObj>
              </mc:Choice>
              <mc:Fallback>
                <p:oleObj name="Ecuación" r:id="rId7" imgW="1854000" imgH="241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295275"/>
                        <a:ext cx="3322637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72"/>
          <p:cNvGraphicFramePr>
            <a:graphicFrameLocks noChangeAspect="1"/>
          </p:cNvGraphicFramePr>
          <p:nvPr/>
        </p:nvGraphicFramePr>
        <p:xfrm>
          <a:off x="2444750" y="1066800"/>
          <a:ext cx="247967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517" name="Ecuación" r:id="rId9" imgW="1384200" imgH="431640" progId="Equation.3">
                  <p:embed/>
                </p:oleObj>
              </mc:Choice>
              <mc:Fallback>
                <p:oleObj name="Ecuación" r:id="rId9" imgW="1384200" imgH="431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1066800"/>
                        <a:ext cx="2479675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72"/>
          <p:cNvGraphicFramePr>
            <a:graphicFrameLocks noChangeAspect="1"/>
          </p:cNvGraphicFramePr>
          <p:nvPr/>
        </p:nvGraphicFramePr>
        <p:xfrm>
          <a:off x="4933950" y="1085850"/>
          <a:ext cx="279717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518" name="Ecuación" r:id="rId11" imgW="1562040" imgH="431640" progId="Equation.3">
                  <p:embed/>
                </p:oleObj>
              </mc:Choice>
              <mc:Fallback>
                <p:oleObj name="Ecuación" r:id="rId11" imgW="1562040" imgH="431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1085850"/>
                        <a:ext cx="2797175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72"/>
          <p:cNvGraphicFramePr>
            <a:graphicFrameLocks noChangeAspect="1"/>
          </p:cNvGraphicFramePr>
          <p:nvPr/>
        </p:nvGraphicFramePr>
        <p:xfrm>
          <a:off x="3625850" y="239713"/>
          <a:ext cx="166052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519" name="Ecuación" r:id="rId13" imgW="927000" imgH="241200" progId="Equation.3">
                  <p:embed/>
                </p:oleObj>
              </mc:Choice>
              <mc:Fallback>
                <p:oleObj name="Ecuación" r:id="rId13" imgW="927000" imgH="241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850" y="239713"/>
                        <a:ext cx="1660525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72"/>
          <p:cNvGraphicFramePr>
            <a:graphicFrameLocks noChangeAspect="1"/>
          </p:cNvGraphicFramePr>
          <p:nvPr/>
        </p:nvGraphicFramePr>
        <p:xfrm>
          <a:off x="3344863" y="1971675"/>
          <a:ext cx="3249612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520" name="Ecuación" r:id="rId15" imgW="1815840" imgH="482400" progId="Equation.3">
                  <p:embed/>
                </p:oleObj>
              </mc:Choice>
              <mc:Fallback>
                <p:oleObj name="Ecuación" r:id="rId15" imgW="1815840" imgH="4824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1971675"/>
                        <a:ext cx="3249612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2"/>
          <p:cNvGraphicFramePr>
            <a:graphicFrameLocks noChangeAspect="1"/>
          </p:cNvGraphicFramePr>
          <p:nvPr/>
        </p:nvGraphicFramePr>
        <p:xfrm>
          <a:off x="590550" y="3114675"/>
          <a:ext cx="363537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521" name="Ecuación" r:id="rId17" imgW="2031840" imgH="482400" progId="Equation.3">
                  <p:embed/>
                </p:oleObj>
              </mc:Choice>
              <mc:Fallback>
                <p:oleObj name="Ecuación" r:id="rId17" imgW="2031840" imgH="482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3114675"/>
                        <a:ext cx="3635375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2"/>
          <p:cNvGraphicFramePr>
            <a:graphicFrameLocks noChangeAspect="1"/>
          </p:cNvGraphicFramePr>
          <p:nvPr/>
        </p:nvGraphicFramePr>
        <p:xfrm>
          <a:off x="4248150" y="3151188"/>
          <a:ext cx="2090738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522" name="Ecuación" r:id="rId19" imgW="1168200" imgH="431640" progId="Equation.3">
                  <p:embed/>
                </p:oleObj>
              </mc:Choice>
              <mc:Fallback>
                <p:oleObj name="Ecuación" r:id="rId19" imgW="116820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0" y="3151188"/>
                        <a:ext cx="2090738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2"/>
          <p:cNvGraphicFramePr>
            <a:graphicFrameLocks noChangeAspect="1"/>
          </p:cNvGraphicFramePr>
          <p:nvPr/>
        </p:nvGraphicFramePr>
        <p:xfrm>
          <a:off x="6378575" y="3149600"/>
          <a:ext cx="19304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523" name="Ecuación" r:id="rId21" imgW="1079280" imgH="431640" progId="Equation.3">
                  <p:embed/>
                </p:oleObj>
              </mc:Choice>
              <mc:Fallback>
                <p:oleObj name="Ecuación" r:id="rId21" imgW="107928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8575" y="3149600"/>
                        <a:ext cx="1930400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2"/>
          <p:cNvGraphicFramePr>
            <a:graphicFrameLocks noChangeAspect="1"/>
          </p:cNvGraphicFramePr>
          <p:nvPr/>
        </p:nvGraphicFramePr>
        <p:xfrm>
          <a:off x="8361363" y="3392488"/>
          <a:ext cx="2508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524" name="Ecuación" r:id="rId23" imgW="139680" imgH="164880" progId="Equation.3">
                  <p:embed/>
                </p:oleObj>
              </mc:Choice>
              <mc:Fallback>
                <p:oleObj name="Ecuación" r:id="rId23" imgW="139680" imgH="1648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1363" y="3392488"/>
                        <a:ext cx="250825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2"/>
          <p:cNvGraphicFramePr>
            <a:graphicFrameLocks noChangeAspect="1"/>
          </p:cNvGraphicFramePr>
          <p:nvPr/>
        </p:nvGraphicFramePr>
        <p:xfrm>
          <a:off x="546100" y="4705350"/>
          <a:ext cx="75549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525" name="Ecuación" r:id="rId25" imgW="4216320" imgH="241200" progId="Equation.3">
                  <p:embed/>
                </p:oleObj>
              </mc:Choice>
              <mc:Fallback>
                <p:oleObj name="Ecuación" r:id="rId25" imgW="4216320" imgH="241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4705350"/>
                        <a:ext cx="755491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058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72"/>
          <p:cNvGraphicFramePr>
            <a:graphicFrameLocks noChangeAspect="1"/>
          </p:cNvGraphicFramePr>
          <p:nvPr/>
        </p:nvGraphicFramePr>
        <p:xfrm>
          <a:off x="411163" y="1411288"/>
          <a:ext cx="1728787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554" name="Ecuación" r:id="rId3" imgW="965160" imgH="177480" progId="Equation.3">
                  <p:embed/>
                </p:oleObj>
              </mc:Choice>
              <mc:Fallback>
                <p:oleObj name="Ecuación" r:id="rId3" imgW="965160" imgH="177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411288"/>
                        <a:ext cx="1728787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2"/>
          <p:cNvGraphicFramePr>
            <a:graphicFrameLocks noChangeAspect="1"/>
          </p:cNvGraphicFramePr>
          <p:nvPr/>
        </p:nvGraphicFramePr>
        <p:xfrm>
          <a:off x="476250" y="549275"/>
          <a:ext cx="12731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555" name="Ecuación" r:id="rId5" imgW="711000" imgH="203040" progId="Equation.3">
                  <p:embed/>
                </p:oleObj>
              </mc:Choice>
              <mc:Fallback>
                <p:oleObj name="Ecuación" r:id="rId5" imgW="7110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549275"/>
                        <a:ext cx="12731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72"/>
          <p:cNvGraphicFramePr>
            <a:graphicFrameLocks noChangeAspect="1"/>
          </p:cNvGraphicFramePr>
          <p:nvPr/>
        </p:nvGraphicFramePr>
        <p:xfrm>
          <a:off x="1398588" y="4564063"/>
          <a:ext cx="74247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556" name="Ecuación" r:id="rId7" imgW="4292280" imgH="241200" progId="Equation.3">
                  <p:embed/>
                </p:oleObj>
              </mc:Choice>
              <mc:Fallback>
                <p:oleObj name="Ecuación" r:id="rId7" imgW="429228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4564063"/>
                        <a:ext cx="7424737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72"/>
          <p:cNvGraphicFramePr>
            <a:graphicFrameLocks noChangeAspect="1"/>
          </p:cNvGraphicFramePr>
          <p:nvPr/>
        </p:nvGraphicFramePr>
        <p:xfrm>
          <a:off x="1370013" y="4040188"/>
          <a:ext cx="76660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557" name="Ecuación" r:id="rId9" imgW="4431960" imgH="241200" progId="Equation.3">
                  <p:embed/>
                </p:oleObj>
              </mc:Choice>
              <mc:Fallback>
                <p:oleObj name="Ecuación" r:id="rId9" imgW="443196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4040188"/>
                        <a:ext cx="7666037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0378" name="Object 200"/>
          <p:cNvGraphicFramePr>
            <a:graphicFrameLocks noChangeAspect="1"/>
          </p:cNvGraphicFramePr>
          <p:nvPr/>
        </p:nvGraphicFramePr>
        <p:xfrm>
          <a:off x="1782763" y="374650"/>
          <a:ext cx="314007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558" name="Ecuación" r:id="rId11" imgW="1752480" imgH="431640" progId="Equation.3">
                  <p:embed/>
                </p:oleObj>
              </mc:Choice>
              <mc:Fallback>
                <p:oleObj name="Ecuación" r:id="rId11" imgW="1752480" imgH="431640" progId="Equation.3">
                  <p:embed/>
                  <p:pic>
                    <p:nvPicPr>
                      <p:cNvPr id="0" name="Object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374650"/>
                        <a:ext cx="3140075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0379" name="Object 11"/>
          <p:cNvGraphicFramePr>
            <a:graphicFrameLocks noChangeAspect="1"/>
          </p:cNvGraphicFramePr>
          <p:nvPr/>
        </p:nvGraphicFramePr>
        <p:xfrm>
          <a:off x="2203450" y="1343025"/>
          <a:ext cx="27543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559" name="Ecuación" r:id="rId13" imgW="1536480" imgH="241200" progId="Equation.3">
                  <p:embed/>
                </p:oleObj>
              </mc:Choice>
              <mc:Fallback>
                <p:oleObj name="Ecuación" r:id="rId13" imgW="1536480" imgH="241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1343025"/>
                        <a:ext cx="275431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0380" name="Object 14"/>
          <p:cNvGraphicFramePr>
            <a:graphicFrameLocks noChangeAspect="1"/>
          </p:cNvGraphicFramePr>
          <p:nvPr/>
        </p:nvGraphicFramePr>
        <p:xfrm>
          <a:off x="1158875" y="2117725"/>
          <a:ext cx="213677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560" name="Ecuación" r:id="rId15" imgW="1193760" imgH="228600" progId="Equation.3">
                  <p:embed/>
                </p:oleObj>
              </mc:Choice>
              <mc:Fallback>
                <p:oleObj name="Ecuación" r:id="rId15" imgW="119376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2117725"/>
                        <a:ext cx="2136775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00"/>
          <p:cNvGraphicFramePr>
            <a:graphicFrameLocks noChangeAspect="1"/>
          </p:cNvGraphicFramePr>
          <p:nvPr/>
        </p:nvGraphicFramePr>
        <p:xfrm>
          <a:off x="3289300" y="1946275"/>
          <a:ext cx="32321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561" name="Ecuación" r:id="rId17" imgW="1803240" imgH="431640" progId="Equation.3">
                  <p:embed/>
                </p:oleObj>
              </mc:Choice>
              <mc:Fallback>
                <p:oleObj name="Ecuación" r:id="rId17" imgW="1803240" imgH="431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1946275"/>
                        <a:ext cx="3232150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00"/>
          <p:cNvGraphicFramePr>
            <a:graphicFrameLocks noChangeAspect="1"/>
          </p:cNvGraphicFramePr>
          <p:nvPr/>
        </p:nvGraphicFramePr>
        <p:xfrm>
          <a:off x="3275013" y="2955925"/>
          <a:ext cx="3414712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562" name="Ecuación" r:id="rId19" imgW="1904760" imgH="431640" progId="Equation.3">
                  <p:embed/>
                </p:oleObj>
              </mc:Choice>
              <mc:Fallback>
                <p:oleObj name="Ecuación" r:id="rId19" imgW="190476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2955925"/>
                        <a:ext cx="3414712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00"/>
          <p:cNvGraphicFramePr>
            <a:graphicFrameLocks noChangeAspect="1"/>
          </p:cNvGraphicFramePr>
          <p:nvPr/>
        </p:nvGraphicFramePr>
        <p:xfrm>
          <a:off x="6710363" y="2987675"/>
          <a:ext cx="5699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563" name="Ecuación" r:id="rId21" imgW="317160" imgH="406080" progId="Equation.3">
                  <p:embed/>
                </p:oleObj>
              </mc:Choice>
              <mc:Fallback>
                <p:oleObj name="Ecuación" r:id="rId21" imgW="317160" imgH="4060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0363" y="2987675"/>
                        <a:ext cx="569912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7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7922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8925" y="219075"/>
            <a:ext cx="4400550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5368925" y="1290638"/>
          <a:ext cx="12969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956" name="Ecuación" r:id="rId4" imgW="723600" imgH="215640" progId="Equation.3">
                  <p:embed/>
                </p:oleObj>
              </mc:Choice>
              <mc:Fallback>
                <p:oleObj name="Ecuación" r:id="rId4" imgW="723600" imgH="215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8925" y="1290638"/>
                        <a:ext cx="1296988" cy="393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7919" name="Object 200"/>
          <p:cNvGraphicFramePr>
            <a:graphicFrameLocks noChangeAspect="1"/>
          </p:cNvGraphicFramePr>
          <p:nvPr/>
        </p:nvGraphicFramePr>
        <p:xfrm>
          <a:off x="941388" y="1212850"/>
          <a:ext cx="3049587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957" name="Ecuación" r:id="rId6" imgW="1701720" imgH="431640" progId="Equation.3">
                  <p:embed/>
                </p:oleObj>
              </mc:Choice>
              <mc:Fallback>
                <p:oleObj name="Ecuación" r:id="rId6" imgW="1701720" imgH="431640" progId="Equation.3">
                  <p:embed/>
                  <p:pic>
                    <p:nvPicPr>
                      <p:cNvPr id="0" name="Object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1212850"/>
                        <a:ext cx="3049587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6 Conector recto de flecha"/>
          <p:cNvCxnSpPr/>
          <p:nvPr/>
        </p:nvCxnSpPr>
        <p:spPr>
          <a:xfrm>
            <a:off x="3800475" y="1714500"/>
            <a:ext cx="990600" cy="3143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H="1">
            <a:off x="3057525" y="1533525"/>
            <a:ext cx="3819525" cy="38385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6153150" y="1733550"/>
            <a:ext cx="1905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2" name="7 CuadroTexto"/>
          <p:cNvSpPr txBox="1">
            <a:spLocks noChangeArrowheads="1"/>
          </p:cNvSpPr>
          <p:nvPr/>
        </p:nvSpPr>
        <p:spPr bwMode="auto">
          <a:xfrm>
            <a:off x="253521" y="275117"/>
            <a:ext cx="44470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5)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Gorapena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eta 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beh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erapena.</a:t>
            </a:r>
            <a:endParaRPr lang="eu-ES" sz="2000" dirty="0">
              <a:latin typeface="Lucida Handwriting" pitchFamily="66" charset="0"/>
              <a:cs typeface="Times New Roman" pitchFamily="18" charset="0"/>
            </a:endParaRPr>
          </a:p>
        </p:txBody>
      </p:sp>
      <p:graphicFrame>
        <p:nvGraphicFramePr>
          <p:cNvPr id="174109" name="Object 29"/>
          <p:cNvGraphicFramePr>
            <a:graphicFrameLocks noChangeAspect="1"/>
          </p:cNvGraphicFramePr>
          <p:nvPr/>
        </p:nvGraphicFramePr>
        <p:xfrm>
          <a:off x="690562" y="903879"/>
          <a:ext cx="721836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6" name="Ecuación" r:id="rId3" imgW="4025900" imgH="241300" progId="Equation.3">
                  <p:embed/>
                </p:oleObj>
              </mc:Choice>
              <mc:Fallback>
                <p:oleObj name="Ecuación" r:id="rId3" imgW="4025900" imgH="241300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" y="903879"/>
                        <a:ext cx="721836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0" name="Object 30"/>
          <p:cNvGraphicFramePr>
            <a:graphicFrameLocks noChangeAspect="1"/>
          </p:cNvGraphicFramePr>
          <p:nvPr/>
        </p:nvGraphicFramePr>
        <p:xfrm>
          <a:off x="690707" y="1505504"/>
          <a:ext cx="753586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7" name="Ecuación" r:id="rId5" imgW="4203700" imgH="241300" progId="Equation.3">
                  <p:embed/>
                </p:oleObj>
              </mc:Choice>
              <mc:Fallback>
                <p:oleObj name="Ecuación" r:id="rId5" imgW="4203700" imgH="241300" progId="Equation.3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707" y="1505504"/>
                        <a:ext cx="7535863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3" name="15 CuadroTexto"/>
          <p:cNvSpPr txBox="1">
            <a:spLocks noChangeArrowheads="1"/>
          </p:cNvSpPr>
          <p:nvPr/>
        </p:nvSpPr>
        <p:spPr bwMode="auto">
          <a:xfrm>
            <a:off x="263046" y="2547126"/>
            <a:ext cx="43749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6)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Maximoak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eta 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minimoak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.</a:t>
            </a:r>
            <a:endParaRPr lang="eu-ES" sz="2000" dirty="0">
              <a:latin typeface="Lucida Handwriting" pitchFamily="66" charset="0"/>
              <a:cs typeface="Times New Roman" pitchFamily="18" charset="0"/>
            </a:endParaRPr>
          </a:p>
        </p:txBody>
      </p:sp>
      <p:graphicFrame>
        <p:nvGraphicFramePr>
          <p:cNvPr id="174111" name="Object 31"/>
          <p:cNvGraphicFramePr>
            <a:graphicFrameLocks noChangeAspect="1"/>
          </p:cNvGraphicFramePr>
          <p:nvPr/>
        </p:nvGraphicFramePr>
        <p:xfrm>
          <a:off x="642938" y="4508500"/>
          <a:ext cx="85201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8" name="Ecuación" r:id="rId7" imgW="5308560" imgH="761760" progId="Equation.3">
                  <p:embed/>
                </p:oleObj>
              </mc:Choice>
              <mc:Fallback>
                <p:oleObj name="Ecuación" r:id="rId7" imgW="5308560" imgH="761760" progId="Equation.3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4508500"/>
                        <a:ext cx="85201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1"/>
          <p:cNvGraphicFramePr>
            <a:graphicFrameLocks noChangeAspect="1"/>
          </p:cNvGraphicFramePr>
          <p:nvPr/>
        </p:nvGraphicFramePr>
        <p:xfrm>
          <a:off x="691965" y="5856029"/>
          <a:ext cx="809783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9" name="Ecuación" r:id="rId9" imgW="5041900" imgH="241300" progId="Equation.3">
                  <p:embed/>
                </p:oleObj>
              </mc:Choice>
              <mc:Fallback>
                <p:oleObj name="Ecuación" r:id="rId9" imgW="5041900" imgH="241300" progId="Equation.3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65" y="5856029"/>
                        <a:ext cx="8097837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1"/>
          <p:cNvGraphicFramePr>
            <a:graphicFrameLocks noChangeAspect="1"/>
          </p:cNvGraphicFramePr>
          <p:nvPr/>
        </p:nvGraphicFramePr>
        <p:xfrm>
          <a:off x="728921" y="3174186"/>
          <a:ext cx="7605454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0" name="Ecuación" r:id="rId11" imgW="4851360" imgH="749160" progId="Equation.3">
                  <p:embed/>
                </p:oleObj>
              </mc:Choice>
              <mc:Fallback>
                <p:oleObj name="Ecuación" r:id="rId11" imgW="4851360" imgH="749160" progId="Equation.3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21" y="3174186"/>
                        <a:ext cx="7605454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7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7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41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57" name="Picture 2"/>
          <p:cNvPicPr>
            <a:picLocks noChangeAspect="1" noChangeArrowheads="1"/>
          </p:cNvPicPr>
          <p:nvPr/>
        </p:nvPicPr>
        <p:blipFill>
          <a:blip r:embed="rId3" cstate="print"/>
          <a:srcRect l="17345" t="5859" r="13731" b="2930"/>
          <a:stretch>
            <a:fillRect/>
          </a:stretch>
        </p:blipFill>
        <p:spPr bwMode="auto">
          <a:xfrm>
            <a:off x="4702655" y="3875087"/>
            <a:ext cx="1716088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156" name="10 CuadroTexto"/>
          <p:cNvSpPr txBox="1">
            <a:spLocks noChangeArrowheads="1"/>
          </p:cNvSpPr>
          <p:nvPr/>
        </p:nvSpPr>
        <p:spPr bwMode="auto">
          <a:xfrm>
            <a:off x="263525" y="36513"/>
            <a:ext cx="5097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7)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Ganbiltasuna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eta ahurtas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una.</a:t>
            </a:r>
          </a:p>
        </p:txBody>
      </p:sp>
      <p:graphicFrame>
        <p:nvGraphicFramePr>
          <p:cNvPr id="175151" name="Object 47"/>
          <p:cNvGraphicFramePr>
            <a:graphicFrameLocks noChangeAspect="1"/>
          </p:cNvGraphicFramePr>
          <p:nvPr/>
        </p:nvGraphicFramePr>
        <p:xfrm>
          <a:off x="771525" y="488950"/>
          <a:ext cx="755015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28" name="Ecuación" r:id="rId4" imgW="4318000" imgH="711200" progId="Equation.3">
                  <p:embed/>
                </p:oleObj>
              </mc:Choice>
              <mc:Fallback>
                <p:oleObj name="Ecuación" r:id="rId4" imgW="4318000" imgH="711200" progId="Equation.3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488950"/>
                        <a:ext cx="7550150" cy="124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52" name="Object 48"/>
          <p:cNvGraphicFramePr>
            <a:graphicFrameLocks noChangeAspect="1"/>
          </p:cNvGraphicFramePr>
          <p:nvPr/>
        </p:nvGraphicFramePr>
        <p:xfrm>
          <a:off x="1516468" y="1781803"/>
          <a:ext cx="7169150" cy="169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29" name="Ecuación" r:id="rId6" imgW="4114800" imgH="965200" progId="Equation.3">
                  <p:embed/>
                </p:oleObj>
              </mc:Choice>
              <mc:Fallback>
                <p:oleObj name="Ecuación" r:id="rId6" imgW="4114800" imgH="965200" progId="Equation.3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468" y="1781803"/>
                        <a:ext cx="7169150" cy="169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54" name="Object 50"/>
          <p:cNvGraphicFramePr>
            <a:graphicFrameLocks noChangeAspect="1"/>
          </p:cNvGraphicFramePr>
          <p:nvPr/>
        </p:nvGraphicFramePr>
        <p:xfrm>
          <a:off x="1540318" y="3520853"/>
          <a:ext cx="60896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30" name="Ecuación" r:id="rId8" imgW="3594100" imgH="241300" progId="Equation.3">
                  <p:embed/>
                </p:oleObj>
              </mc:Choice>
              <mc:Fallback>
                <p:oleObj name="Ecuación" r:id="rId8" imgW="3594100" imgH="241300" progId="Equation.3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0318" y="3520853"/>
                        <a:ext cx="608965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75" name="Object 71"/>
          <p:cNvGraphicFramePr>
            <a:graphicFrameLocks noChangeAspect="1"/>
          </p:cNvGraphicFramePr>
          <p:nvPr/>
        </p:nvGraphicFramePr>
        <p:xfrm>
          <a:off x="1685925" y="4200525"/>
          <a:ext cx="17541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31" name="Ecuación" r:id="rId10" imgW="977476" imgH="203112" progId="Equation.3">
                  <p:embed/>
                </p:oleObj>
              </mc:Choice>
              <mc:Fallback>
                <p:oleObj name="Ecuación" r:id="rId10" imgW="977476" imgH="203112" progId="Equation.3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4200525"/>
                        <a:ext cx="175418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51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5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153" name="Object 49"/>
          <p:cNvGraphicFramePr>
            <a:graphicFrameLocks noChangeAspect="1"/>
          </p:cNvGraphicFramePr>
          <p:nvPr/>
        </p:nvGraphicFramePr>
        <p:xfrm>
          <a:off x="869950" y="750888"/>
          <a:ext cx="8154988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70" name="Ecuación" r:id="rId3" imgW="4775200" imgH="762000" progId="Equation.3">
                  <p:embed/>
                </p:oleObj>
              </mc:Choice>
              <mc:Fallback>
                <p:oleObj name="Ecuación" r:id="rId3" imgW="4775200" imgH="762000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750888"/>
                        <a:ext cx="8154988" cy="1331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55" name="Object 51"/>
          <p:cNvGraphicFramePr>
            <a:graphicFrameLocks noChangeAspect="1"/>
          </p:cNvGraphicFramePr>
          <p:nvPr/>
        </p:nvGraphicFramePr>
        <p:xfrm>
          <a:off x="952500" y="2713038"/>
          <a:ext cx="618648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71" name="Ecuación" r:id="rId5" imgW="3594100" imgH="241300" progId="Equation.3">
                  <p:embed/>
                </p:oleObj>
              </mc:Choice>
              <mc:Fallback>
                <p:oleObj name="Ecuación" r:id="rId5" imgW="3594100" imgH="241300" progId="Equation.3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2713038"/>
                        <a:ext cx="6186488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5158" name="Picture 3"/>
          <p:cNvPicPr>
            <a:picLocks noChangeAspect="1" noChangeArrowheads="1"/>
          </p:cNvPicPr>
          <p:nvPr/>
        </p:nvPicPr>
        <p:blipFill>
          <a:blip r:embed="rId7" cstate="print"/>
          <a:srcRect l="5980" t="2881" r="5382"/>
          <a:stretch>
            <a:fillRect/>
          </a:stretch>
        </p:blipFill>
        <p:spPr bwMode="auto">
          <a:xfrm>
            <a:off x="4267238" y="3735203"/>
            <a:ext cx="2401887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3655" name="Object 7"/>
          <p:cNvGraphicFramePr>
            <a:graphicFrameLocks noChangeAspect="1"/>
          </p:cNvGraphicFramePr>
          <p:nvPr/>
        </p:nvGraphicFramePr>
        <p:xfrm>
          <a:off x="1552575" y="3848100"/>
          <a:ext cx="17541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72" name="Ecuación" r:id="rId8" imgW="977476" imgH="203112" progId="Equation.3">
                  <p:embed/>
                </p:oleObj>
              </mc:Choice>
              <mc:Fallback>
                <p:oleObj name="Ecuación" r:id="rId8" imgW="977476" imgH="203112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3848100"/>
                        <a:ext cx="175418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51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36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264" name="Object 16"/>
          <p:cNvGraphicFramePr>
            <a:graphicFrameLocks noChangeAspect="1"/>
          </p:cNvGraphicFramePr>
          <p:nvPr/>
        </p:nvGraphicFramePr>
        <p:xfrm>
          <a:off x="245620" y="369888"/>
          <a:ext cx="86772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63" name="Ecuación" r:id="rId3" imgW="5092700" imgH="508000" progId="Equation.3">
                  <p:embed/>
                </p:oleObj>
              </mc:Choice>
              <mc:Fallback>
                <p:oleObj name="Ecuación" r:id="rId3" imgW="5092700" imgH="508000" progId="Equation.3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620" y="369888"/>
                        <a:ext cx="867727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126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9656" y="1881187"/>
            <a:ext cx="3464719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Object 16"/>
          <p:cNvGraphicFramePr>
            <a:graphicFrameLocks noChangeAspect="1"/>
          </p:cNvGraphicFramePr>
          <p:nvPr/>
        </p:nvGraphicFramePr>
        <p:xfrm>
          <a:off x="2823351" y="1954545"/>
          <a:ext cx="14065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64" name="Ecuación" r:id="rId6" imgW="825500" imgH="228600" progId="Equation.3">
                  <p:embed/>
                </p:oleObj>
              </mc:Choice>
              <mc:Fallback>
                <p:oleObj name="Ecuación" r:id="rId6" imgW="825500" imgH="228600" progId="Equation.3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3351" y="1954545"/>
                        <a:ext cx="1406525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6"/>
          <p:cNvGraphicFramePr>
            <a:graphicFrameLocks noChangeAspect="1"/>
          </p:cNvGraphicFramePr>
          <p:nvPr/>
        </p:nvGraphicFramePr>
        <p:xfrm>
          <a:off x="2877621" y="2583823"/>
          <a:ext cx="16002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65" name="Ecuación" r:id="rId8" imgW="939800" imgH="228600" progId="Equation.3">
                  <p:embed/>
                </p:oleObj>
              </mc:Choice>
              <mc:Fallback>
                <p:oleObj name="Ecuación" r:id="rId8" imgW="939800" imgH="228600" progId="Equation.3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621" y="2583823"/>
                        <a:ext cx="16002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6"/>
          <p:cNvGraphicFramePr>
            <a:graphicFrameLocks noChangeAspect="1"/>
          </p:cNvGraphicFramePr>
          <p:nvPr/>
        </p:nvGraphicFramePr>
        <p:xfrm>
          <a:off x="2881313" y="3128963"/>
          <a:ext cx="1535112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66" name="Ecuación" r:id="rId10" imgW="901309" imgH="228501" progId="Equation.3">
                  <p:embed/>
                </p:oleObj>
              </mc:Choice>
              <mc:Fallback>
                <p:oleObj name="Ecuación" r:id="rId10" imgW="901309" imgH="228501" progId="Equation.3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3128963"/>
                        <a:ext cx="1535112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72" name="Object 24"/>
          <p:cNvGraphicFramePr>
            <a:graphicFrameLocks noChangeAspect="1"/>
          </p:cNvGraphicFramePr>
          <p:nvPr/>
        </p:nvGraphicFramePr>
        <p:xfrm>
          <a:off x="866775" y="1914525"/>
          <a:ext cx="17541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67" name="Ecuación" r:id="rId12" imgW="977476" imgH="203112" progId="Equation.3">
                  <p:embed/>
                </p:oleObj>
              </mc:Choice>
              <mc:Fallback>
                <p:oleObj name="Ecuación" r:id="rId12" imgW="977476" imgH="203112" progId="Equation.3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1914525"/>
                        <a:ext cx="175418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8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1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5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7501"/>
              </p:ext>
            </p:extLst>
          </p:nvPr>
        </p:nvGraphicFramePr>
        <p:xfrm>
          <a:off x="142500" y="2233613"/>
          <a:ext cx="8913813" cy="297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44" name="Ecuación" r:id="rId3" imgW="4559040" imgH="1523880" progId="Equation.3">
                  <p:embed/>
                </p:oleObj>
              </mc:Choice>
              <mc:Fallback>
                <p:oleObj name="Ecuación" r:id="rId3" imgW="4559040" imgH="152388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00" y="2233613"/>
                        <a:ext cx="8913813" cy="297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81086" y="215307"/>
            <a:ext cx="54053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3.2.2.1.- </a:t>
            </a:r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Rolle-ren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teorema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.</a:t>
            </a:r>
            <a:endParaRPr lang="eu-ES" sz="24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89403" y="913971"/>
            <a:ext cx="741020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(Deribatuaren  erroei buruzko teorema)</a:t>
            </a:r>
            <a:endParaRPr lang="eu-ES" sz="2400" dirty="0">
              <a:latin typeface="Lucida Handwriting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17" name="Picture 2"/>
          <p:cNvPicPr>
            <a:picLocks noChangeAspect="1" noChangeArrowheads="1"/>
          </p:cNvPicPr>
          <p:nvPr/>
        </p:nvPicPr>
        <p:blipFill>
          <a:blip r:embed="rId2" cstate="print"/>
          <a:srcRect l="4810" t="3516" r="12502" b="8791"/>
          <a:stretch>
            <a:fillRect/>
          </a:stretch>
        </p:blipFill>
        <p:spPr bwMode="auto">
          <a:xfrm>
            <a:off x="6252870" y="2169721"/>
            <a:ext cx="2321171" cy="26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9218" name="Picture 3"/>
          <p:cNvPicPr>
            <a:picLocks noChangeAspect="1" noChangeArrowheads="1"/>
          </p:cNvPicPr>
          <p:nvPr/>
        </p:nvPicPr>
        <p:blipFill>
          <a:blip r:embed="rId3" cstate="print"/>
          <a:srcRect l="6935" t="5360" r="6935" b="5360"/>
          <a:stretch>
            <a:fillRect/>
          </a:stretch>
        </p:blipFill>
        <p:spPr bwMode="auto">
          <a:xfrm>
            <a:off x="3180170" y="2191172"/>
            <a:ext cx="2682335" cy="269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9215" name="11 CuadroTexto"/>
          <p:cNvSpPr txBox="1">
            <a:spLocks noChangeArrowheads="1"/>
          </p:cNvSpPr>
          <p:nvPr/>
        </p:nvSpPr>
        <p:spPr bwMode="auto">
          <a:xfrm>
            <a:off x="42863" y="80963"/>
            <a:ext cx="31822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12788" indent="-712788"/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8)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Inflexio-puntuak.</a:t>
            </a:r>
          </a:p>
        </p:txBody>
      </p:sp>
      <p:sp>
        <p:nvSpPr>
          <p:cNvPr id="179216" name="4 CuadroTexto"/>
          <p:cNvSpPr txBox="1">
            <a:spLocks noChangeArrowheads="1"/>
          </p:cNvSpPr>
          <p:nvPr/>
        </p:nvSpPr>
        <p:spPr bwMode="auto">
          <a:xfrm>
            <a:off x="499726" y="529895"/>
            <a:ext cx="8253750" cy="143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“Kurba jarrai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tu batean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alde ganbila eta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ahurra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 banatzen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dituen puntuari kurbaren inflexio-puntu deritzo”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638" y="2096756"/>
            <a:ext cx="2540794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4 CuadroTexto"/>
          <p:cNvSpPr txBox="1">
            <a:spLocks noChangeArrowheads="1"/>
          </p:cNvSpPr>
          <p:nvPr/>
        </p:nvSpPr>
        <p:spPr bwMode="auto">
          <a:xfrm>
            <a:off x="585898" y="5083288"/>
            <a:ext cx="8548577" cy="143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Inflexio-puntu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batean ukitza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ileak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kurb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a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mozten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du, puntuaren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 alde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batean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 kurba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ukitzailearen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 azpitik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eta be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ste aldean gainetik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dagoelarik</a:t>
            </a:r>
            <a:endParaRPr lang="eu-ES" sz="2000" dirty="0">
              <a:latin typeface="Lucida Handwriting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16" grpId="0"/>
      <p:bldP spid="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214" name="Object 14"/>
          <p:cNvGraphicFramePr>
            <a:graphicFrameLocks noChangeAspect="1"/>
          </p:cNvGraphicFramePr>
          <p:nvPr/>
        </p:nvGraphicFramePr>
        <p:xfrm>
          <a:off x="180753" y="300629"/>
          <a:ext cx="8694737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13" name="Ecuación" r:id="rId3" imgW="4826000" imgH="1016000" progId="Equation.3">
                  <p:embed/>
                </p:oleObj>
              </mc:Choice>
              <mc:Fallback>
                <p:oleObj name="Ecuación" r:id="rId3" imgW="4826000" imgH="10160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753" y="300629"/>
                        <a:ext cx="8694737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12 CuadroTexto"/>
          <p:cNvSpPr txBox="1">
            <a:spLocks noChangeArrowheads="1"/>
          </p:cNvSpPr>
          <p:nvPr/>
        </p:nvSpPr>
        <p:spPr bwMode="auto">
          <a:xfrm>
            <a:off x="177800" y="304800"/>
            <a:ext cx="8689753" cy="97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12788" indent="-712788">
              <a:lnSpc>
                <a:spcPct val="150000"/>
              </a:lnSpc>
            </a:pP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9)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Beste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 zenbait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ezaugarri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: ebaki-puntuak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 ardatzekin</a:t>
            </a:r>
            <a:r>
              <a:rPr lang="eu-ES" sz="2000" dirty="0" err="1">
                <a:latin typeface="Lucida Handwriting" pitchFamily="66" charset="0"/>
                <a:cs typeface="Times New Roman" pitchFamily="18" charset="0"/>
              </a:rPr>
              <a:t>, asintotekin</a:t>
            </a:r>
            <a:r>
              <a:rPr lang="eu-ES" sz="2000" dirty="0">
                <a:latin typeface="Lucida Handwriting" pitchFamily="66" charset="0"/>
                <a:cs typeface="Times New Roman" pitchFamily="18" charset="0"/>
              </a:rPr>
              <a:t>,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eta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abar…</a:t>
            </a:r>
            <a:endParaRPr lang="eu-ES" sz="2000" dirty="0">
              <a:latin typeface="Lucida Handwriting" pitchFamily="66" charset="0"/>
              <a:cs typeface="Times New Roman" pitchFamily="18" charset="0"/>
            </a:endParaRPr>
          </a:p>
        </p:txBody>
      </p:sp>
      <p:sp>
        <p:nvSpPr>
          <p:cNvPr id="3" name="12 CuadroTexto"/>
          <p:cNvSpPr txBox="1">
            <a:spLocks noChangeArrowheads="1"/>
          </p:cNvSpPr>
          <p:nvPr/>
        </p:nvSpPr>
        <p:spPr bwMode="auto">
          <a:xfrm>
            <a:off x="181344" y="2190307"/>
            <a:ext cx="5751623" cy="51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12788" indent="-712788">
              <a:lnSpc>
                <a:spcPct val="150000"/>
              </a:lnSpc>
            </a:pP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10)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Funtzioaren</a:t>
            </a:r>
            <a:r>
              <a:rPr lang="eu-ES" sz="2000" dirty="0" err="1" smtClean="0">
                <a:latin typeface="Lucida Handwriting" pitchFamily="66" charset="0"/>
                <a:cs typeface="Times New Roman" pitchFamily="18" charset="0"/>
              </a:rPr>
              <a:t> adierazpen</a:t>
            </a:r>
            <a:r>
              <a:rPr lang="eu-ES" sz="2000" dirty="0" smtClean="0">
                <a:latin typeface="Lucida Handwriting" pitchFamily="66" charset="0"/>
                <a:cs typeface="Times New Roman" pitchFamily="18" charset="0"/>
              </a:rPr>
              <a:t> grafikoa.</a:t>
            </a:r>
            <a:endParaRPr lang="eu-ES" sz="2000" dirty="0">
              <a:latin typeface="Lucida Handwriting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69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4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7754" y="2431765"/>
            <a:ext cx="5915025" cy="404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525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446227"/>
              </p:ext>
            </p:extLst>
          </p:nvPr>
        </p:nvGraphicFramePr>
        <p:xfrm>
          <a:off x="246063" y="684213"/>
          <a:ext cx="6465887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53" name="Equation" r:id="rId4" imgW="3340080" imgH="787320" progId="Equation.DSMT4">
                  <p:embed/>
                </p:oleObj>
              </mc:Choice>
              <mc:Fallback>
                <p:oleObj name="Equation" r:id="rId4" imgW="3340080" imgH="78732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684213"/>
                        <a:ext cx="6465887" cy="157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4"/>
          <p:cNvGraphicFramePr>
            <a:graphicFrameLocks noChangeAspect="1"/>
          </p:cNvGraphicFramePr>
          <p:nvPr/>
        </p:nvGraphicFramePr>
        <p:xfrm>
          <a:off x="4961123" y="2409577"/>
          <a:ext cx="400843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54" name="Ecuación" r:id="rId6" imgW="1841400" imgH="228600" progId="Equation.3">
                  <p:embed/>
                </p:oleObj>
              </mc:Choice>
              <mc:Fallback>
                <p:oleObj name="Ecuación" r:id="rId6" imgW="1841400" imgH="22860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1123" y="2409577"/>
                        <a:ext cx="4008438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97954" y="0"/>
            <a:ext cx="3602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Rolle-ren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teorema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.</a:t>
            </a:r>
            <a:endParaRPr lang="eu-ES" sz="2400" dirty="0">
              <a:latin typeface="Lucida Handwriting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4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7754" y="2431765"/>
            <a:ext cx="5915025" cy="404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525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094727"/>
              </p:ext>
            </p:extLst>
          </p:nvPr>
        </p:nvGraphicFramePr>
        <p:xfrm>
          <a:off x="246063" y="684213"/>
          <a:ext cx="6465887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22" name="Equation" r:id="rId4" imgW="3340080" imgH="787320" progId="Equation.DSMT4">
                  <p:embed/>
                </p:oleObj>
              </mc:Choice>
              <mc:Fallback>
                <p:oleObj name="Equation" r:id="rId4" imgW="3340080" imgH="78732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684213"/>
                        <a:ext cx="6465887" cy="157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4"/>
          <p:cNvGraphicFramePr>
            <a:graphicFrameLocks noChangeAspect="1"/>
          </p:cNvGraphicFramePr>
          <p:nvPr/>
        </p:nvGraphicFramePr>
        <p:xfrm>
          <a:off x="4961123" y="2409577"/>
          <a:ext cx="400843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23" name="Ecuación" r:id="rId6" imgW="1841400" imgH="228600" progId="Equation.3">
                  <p:embed/>
                </p:oleObj>
              </mc:Choice>
              <mc:Fallback>
                <p:oleObj name="Ecuación" r:id="rId6" imgW="1841400" imgH="2286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1123" y="2409577"/>
                        <a:ext cx="4008438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97953" y="0"/>
            <a:ext cx="52122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err="1" smtClean="0">
                <a:latin typeface="Lucida Handwriting" pitchFamily="66" charset="0"/>
                <a:cs typeface="Times New Roman" pitchFamily="18" charset="0"/>
              </a:rPr>
              <a:t>Rolle-ren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 teoremaren froga.</a:t>
            </a:r>
            <a:endParaRPr lang="eu-ES" sz="2400" dirty="0">
              <a:latin typeface="Lucida Handwriting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45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331578"/>
              </p:ext>
            </p:extLst>
          </p:nvPr>
        </p:nvGraphicFramePr>
        <p:xfrm>
          <a:off x="110488" y="2205038"/>
          <a:ext cx="8909050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14" name="Ecuación" r:id="rId3" imgW="4559040" imgH="1193760" progId="Equation.3">
                  <p:embed/>
                </p:oleObj>
              </mc:Choice>
              <mc:Fallback>
                <p:oleObj name="Ecuación" r:id="rId3" imgW="4559040" imgH="119376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88" y="2205038"/>
                        <a:ext cx="8909050" cy="238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54" name="10 CuadroTexto"/>
          <p:cNvSpPr txBox="1">
            <a:spLocks noChangeArrowheads="1"/>
          </p:cNvSpPr>
          <p:nvPr/>
        </p:nvSpPr>
        <p:spPr bwMode="auto">
          <a:xfrm>
            <a:off x="104057" y="290269"/>
            <a:ext cx="61538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3.2.2.2- 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Lagrange-</a:t>
            </a:r>
            <a:r>
              <a:rPr lang="eu-ES" sz="2400" dirty="0" err="1">
                <a:latin typeface="Lucida Handwriting" pitchFamily="66" charset="0"/>
                <a:cs typeface="Times New Roman" pitchFamily="18" charset="0"/>
              </a:rPr>
              <a:t>ren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 </a:t>
            </a: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 teorema</a:t>
            </a:r>
            <a:r>
              <a:rPr lang="eu-ES" sz="2400" dirty="0">
                <a:latin typeface="Lucida Handwriting" pitchFamily="66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40029" y="913971"/>
            <a:ext cx="60801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u-ES" sz="2400" dirty="0" smtClean="0">
                <a:latin typeface="Lucida Handwriting" pitchFamily="66" charset="0"/>
                <a:cs typeface="Times New Roman" pitchFamily="18" charset="0"/>
              </a:rPr>
              <a:t>(Gehikuntza  finituen  teorema)</a:t>
            </a:r>
            <a:endParaRPr lang="eu-ES" sz="2400" dirty="0">
              <a:latin typeface="Lucida Handwriting" pitchFamily="66" charset="0"/>
              <a:cs typeface="Times New Roman" pitchFamily="18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341135"/>
              </p:ext>
            </p:extLst>
          </p:nvPr>
        </p:nvGraphicFramePr>
        <p:xfrm>
          <a:off x="1328738" y="1646238"/>
          <a:ext cx="53784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15" name="Ecuación" r:id="rId5" imgW="3111480" imgH="241200" progId="Equation.3">
                  <p:embed/>
                </p:oleObj>
              </mc:Choice>
              <mc:Fallback>
                <p:oleObj name="Ecuación" r:id="rId5" imgW="3111480" imgH="241200" progId="Equation.3">
                  <p:embed/>
                  <p:pic>
                    <p:nvPicPr>
                      <p:cNvPr id="7004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1646238"/>
                        <a:ext cx="5378450" cy="419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atematika 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43901</TotalTime>
  <Words>802</Words>
  <Application>Microsoft Office PowerPoint</Application>
  <PresentationFormat>Presentación en pantalla (4:3)</PresentationFormat>
  <Paragraphs>149</Paragraphs>
  <Slides>62</Slides>
  <Notes>0</Notes>
  <HiddenSlides>3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62</vt:i4>
      </vt:variant>
    </vt:vector>
  </HeadingPairs>
  <TitlesOfParts>
    <vt:vector size="71" baseType="lpstr">
      <vt:lpstr>Arial</vt:lpstr>
      <vt:lpstr>Calibri</vt:lpstr>
      <vt:lpstr>Lucida Handwriting</vt:lpstr>
      <vt:lpstr>Mistral</vt:lpstr>
      <vt:lpstr>Symbol</vt:lpstr>
      <vt:lpstr>Times New Roman</vt:lpstr>
      <vt:lpstr>Matematika I</vt:lpstr>
      <vt:lpstr>Ecuación</vt:lpstr>
      <vt:lpstr>Equation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upv/ehu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Goitiandia</dc:creator>
  <cp:lastModifiedBy>Luis Goitiandia Anguiano</cp:lastModifiedBy>
  <cp:revision>1542</cp:revision>
  <dcterms:created xsi:type="dcterms:W3CDTF">2013-06-14T11:30:24Z</dcterms:created>
  <dcterms:modified xsi:type="dcterms:W3CDTF">2018-11-06T08:57:14Z</dcterms:modified>
</cp:coreProperties>
</file>