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8998F0-81A2-4A62-A382-6B839A5A75BF}" type="datetimeFigureOut">
              <a:rPr lang="es-ES" smtClean="0"/>
              <a:pPr/>
              <a:t>25/04/2017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07B64C-A251-4F7D-AA87-2010E87FD02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21.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Baltzu</a:t>
            </a:r>
            <a:r>
              <a:rPr lang="es-ES" dirty="0" smtClean="0"/>
              <a:t> </a:t>
            </a:r>
            <a:r>
              <a:rPr lang="es-ES" dirty="0" err="1" smtClean="0"/>
              <a:t>mugatua</a:t>
            </a:r>
            <a:r>
              <a:rPr lang="es-ES" dirty="0" smtClean="0"/>
              <a:t>, </a:t>
            </a:r>
            <a:r>
              <a:rPr lang="es-ES" dirty="0" err="1" smtClean="0"/>
              <a:t>partizipazio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3200" b="1" dirty="0" err="1" smtClean="0">
                <a:solidFill>
                  <a:srgbClr val="FF0000"/>
                </a:solidFill>
              </a:rPr>
              <a:t>Partizipazio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</a:rPr>
              <a:t>sozialen</a:t>
            </a:r>
            <a:r>
              <a:rPr lang="es-ES" sz="3200" b="1" dirty="0" smtClean="0">
                <a:solidFill>
                  <a:srgbClr val="FF0000"/>
                </a:solidFill>
              </a:rPr>
              <a:t> </a:t>
            </a:r>
            <a:r>
              <a:rPr lang="es-ES" sz="3200" b="1" dirty="0" err="1" smtClean="0"/>
              <a:t>adierazpena</a:t>
            </a:r>
            <a:r>
              <a:rPr lang="es-ES" sz="3200" b="1" dirty="0" smtClean="0"/>
              <a:t>: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anonimoetako</a:t>
            </a:r>
            <a:r>
              <a:rPr lang="es-ES" sz="2800" dirty="0" smtClean="0"/>
              <a:t> </a:t>
            </a:r>
            <a:r>
              <a:rPr lang="es-ES" sz="2800" dirty="0" err="1" smtClean="0"/>
              <a:t>akzioak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bezala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ezin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dira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tituluetan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kontuango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idazpenen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/>
              <a:t>bitartez</a:t>
            </a:r>
            <a:r>
              <a:rPr lang="es-ES" sz="2800" dirty="0" smtClean="0"/>
              <a:t> </a:t>
            </a:r>
            <a:r>
              <a:rPr lang="es-ES" sz="2800" dirty="0" err="1" smtClean="0"/>
              <a:t>adierazi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ezta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akzio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deitu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ere.</a:t>
            </a:r>
          </a:p>
          <a:p>
            <a:pPr algn="just"/>
            <a:r>
              <a:rPr lang="es-ES" sz="2800" b="1" dirty="0" err="1" smtClean="0">
                <a:solidFill>
                  <a:srgbClr val="00B0F0"/>
                </a:solidFill>
              </a:rPr>
              <a:t>Berdintasuna</a:t>
            </a:r>
            <a:r>
              <a:rPr lang="es-ES" sz="2800" b="1" dirty="0" smtClean="0"/>
              <a:t>: </a:t>
            </a:r>
            <a:r>
              <a:rPr lang="es-ES" sz="2800" dirty="0" err="1" smtClean="0"/>
              <a:t>berdintasunaren</a:t>
            </a:r>
            <a:r>
              <a:rPr lang="es-ES" sz="2800" dirty="0" smtClean="0"/>
              <a:t> </a:t>
            </a:r>
            <a:r>
              <a:rPr lang="es-ES" sz="2800" dirty="0" err="1" smtClean="0"/>
              <a:t>printzipioa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da </a:t>
            </a:r>
            <a:r>
              <a:rPr lang="es-ES" sz="2800" dirty="0" err="1" smtClean="0"/>
              <a:t>jasotzen</a:t>
            </a:r>
            <a:r>
              <a:rPr lang="es-ES" sz="2800" dirty="0" smtClean="0"/>
              <a:t>, KBL 94.1 art. </a:t>
            </a:r>
            <a:r>
              <a:rPr lang="es-ES" sz="2800" dirty="0" err="1" smtClean="0"/>
              <a:t>arabera</a:t>
            </a:r>
            <a:r>
              <a:rPr lang="es-ES" sz="2800" dirty="0" smtClean="0"/>
              <a:t>, </a:t>
            </a:r>
            <a:r>
              <a:rPr lang="es-ES" sz="2800" dirty="0" err="1" smtClean="0"/>
              <a:t>partizipazioek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bazkideei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</a:t>
            </a:r>
            <a:r>
              <a:rPr lang="es-ES" sz="2800" dirty="0" smtClean="0"/>
              <a:t> </a:t>
            </a:r>
            <a:r>
              <a:rPr lang="es-ES" sz="2800" dirty="0" err="1" smtClean="0"/>
              <a:t>berdinak</a:t>
            </a:r>
            <a:r>
              <a:rPr lang="es-ES" sz="2800" dirty="0" smtClean="0"/>
              <a:t> </a:t>
            </a:r>
            <a:r>
              <a:rPr lang="es-ES" sz="2800" dirty="0" err="1" smtClean="0"/>
              <a:t>esleitzen</a:t>
            </a:r>
            <a:r>
              <a:rPr lang="es-ES" sz="2800" dirty="0" smtClean="0"/>
              <a:t> </a:t>
            </a:r>
            <a:r>
              <a:rPr lang="es-ES" sz="2800" dirty="0" err="1" smtClean="0"/>
              <a:t>baidizkiete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B050"/>
                </a:solidFill>
              </a:rPr>
              <a:t>legean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ezarritako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salbuespenekin</a:t>
            </a:r>
            <a:r>
              <a:rPr lang="es-ES" sz="2800" dirty="0" smtClean="0">
                <a:solidFill>
                  <a:srgbClr val="00B050"/>
                </a:solidFill>
              </a:rPr>
              <a:t>. </a:t>
            </a:r>
          </a:p>
          <a:p>
            <a:pPr algn="just"/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Partizipazio</a:t>
            </a:r>
            <a:r>
              <a:rPr lang="es-ES" dirty="0" smtClean="0"/>
              <a:t> </a:t>
            </a:r>
            <a:r>
              <a:rPr lang="es-ES" dirty="0" err="1" smtClean="0"/>
              <a:t>Sozialak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Boto </a:t>
            </a:r>
            <a:r>
              <a:rPr lang="es-ES" sz="2800" dirty="0" err="1" smtClean="0"/>
              <a:t>eskubideari</a:t>
            </a:r>
            <a:r>
              <a:rPr lang="es-ES" sz="2800" dirty="0" smtClean="0"/>
              <a:t> </a:t>
            </a:r>
            <a:r>
              <a:rPr lang="es-ES" sz="2800" dirty="0" err="1" smtClean="0"/>
              <a:t>dagokionez</a:t>
            </a:r>
            <a:r>
              <a:rPr lang="es-ES" sz="2800" dirty="0" smtClean="0"/>
              <a:t> </a:t>
            </a:r>
            <a:r>
              <a:rPr lang="es-ES" sz="2800" dirty="0" err="1" smtClean="0"/>
              <a:t>diferentzia</a:t>
            </a:r>
            <a:r>
              <a:rPr lang="es-ES" sz="2800" dirty="0" smtClean="0"/>
              <a:t>: </a:t>
            </a:r>
            <a:r>
              <a:rPr lang="es-ES" sz="2800" dirty="0" err="1" smtClean="0"/>
              <a:t>printzipioz</a:t>
            </a:r>
            <a:r>
              <a:rPr lang="es-ES" sz="2800" dirty="0" smtClean="0"/>
              <a:t> </a:t>
            </a:r>
            <a:r>
              <a:rPr lang="es-ES" sz="2800" dirty="0" err="1" smtClean="0"/>
              <a:t>irizpide</a:t>
            </a:r>
            <a:r>
              <a:rPr lang="es-ES" sz="2800" dirty="0" smtClean="0"/>
              <a:t> </a:t>
            </a:r>
            <a:r>
              <a:rPr lang="es-ES" sz="2800" dirty="0" err="1" smtClean="0"/>
              <a:t>proportzionala</a:t>
            </a:r>
            <a:r>
              <a:rPr lang="es-ES" sz="2800" dirty="0" smtClean="0"/>
              <a:t>, </a:t>
            </a:r>
            <a:r>
              <a:rPr lang="es-ES" sz="2800" b="1" dirty="0" err="1" smtClean="0">
                <a:solidFill>
                  <a:srgbClr val="00B050"/>
                </a:solidFill>
              </a:rPr>
              <a:t>estatutu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sozialek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kontrakoa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ezarri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err="1" smtClean="0">
                <a:solidFill>
                  <a:srgbClr val="00B050"/>
                </a:solidFill>
              </a:rPr>
              <a:t>ezean</a:t>
            </a:r>
            <a:r>
              <a:rPr lang="es-ES" sz="2800" b="1" dirty="0" smtClean="0">
                <a:solidFill>
                  <a:srgbClr val="00B050"/>
                </a:solidFill>
              </a:rPr>
              <a:t> </a:t>
            </a:r>
            <a:r>
              <a:rPr lang="es-ES" sz="2800" b="1" dirty="0" smtClean="0"/>
              <a:t>(</a:t>
            </a:r>
            <a:r>
              <a:rPr lang="es-ES" sz="2800" b="1" dirty="0" smtClean="0">
                <a:solidFill>
                  <a:srgbClr val="00B050"/>
                </a:solidFill>
              </a:rPr>
              <a:t>188.1 art</a:t>
            </a:r>
            <a:r>
              <a:rPr lang="es-ES" sz="2800" dirty="0" smtClean="0"/>
              <a:t>.): boto </a:t>
            </a:r>
            <a:r>
              <a:rPr lang="es-ES" sz="2800" dirty="0" err="1" smtClean="0"/>
              <a:t>plurala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partizipazioek</a:t>
            </a:r>
            <a:r>
              <a:rPr lang="es-ES" sz="2800" dirty="0" smtClean="0"/>
              <a:t>, </a:t>
            </a:r>
            <a:r>
              <a:rPr lang="es-ES" sz="2800" dirty="0" err="1" smtClean="0"/>
              <a:t>pertsona</a:t>
            </a:r>
            <a:r>
              <a:rPr lang="es-ES" sz="2800" dirty="0" smtClean="0"/>
              <a:t> </a:t>
            </a:r>
            <a:r>
              <a:rPr lang="es-ES" sz="2800" dirty="0" err="1" smtClean="0"/>
              <a:t>bakoitzeko</a:t>
            </a:r>
            <a:r>
              <a:rPr lang="es-ES" sz="2800" dirty="0" smtClean="0"/>
              <a:t> </a:t>
            </a:r>
            <a:r>
              <a:rPr lang="es-ES" sz="2800" dirty="0" err="1" smtClean="0"/>
              <a:t>botoa</a:t>
            </a:r>
            <a:r>
              <a:rPr lang="es-ES" sz="2800" dirty="0" smtClean="0"/>
              <a:t>, </a:t>
            </a:r>
            <a:r>
              <a:rPr lang="es-ES" sz="2800" dirty="0" err="1" smtClean="0"/>
              <a:t>botorik</a:t>
            </a:r>
            <a:r>
              <a:rPr lang="es-ES" sz="2800" dirty="0" smtClean="0"/>
              <a:t> </a:t>
            </a:r>
            <a:r>
              <a:rPr lang="es-ES" sz="2800" dirty="0" err="1" smtClean="0"/>
              <a:t>gabeko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partizipazioak</a:t>
            </a:r>
            <a:r>
              <a:rPr lang="es-ES" sz="2800" dirty="0" smtClean="0"/>
              <a:t>. </a:t>
            </a:r>
            <a:r>
              <a:rPr lang="es-ES" sz="2800" dirty="0" err="1" smtClean="0">
                <a:solidFill>
                  <a:srgbClr val="92D050"/>
                </a:solidFill>
              </a:rPr>
              <a:t>Akzioen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kasuan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askatasun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hori</a:t>
            </a:r>
            <a:r>
              <a:rPr lang="es-ES" sz="2800" dirty="0" smtClean="0">
                <a:solidFill>
                  <a:srgbClr val="92D050"/>
                </a:solidFill>
              </a:rPr>
              <a:t> </a:t>
            </a:r>
            <a:r>
              <a:rPr lang="es-ES" sz="2800" dirty="0" err="1" smtClean="0">
                <a:solidFill>
                  <a:srgbClr val="92D050"/>
                </a:solidFill>
              </a:rPr>
              <a:t>ez</a:t>
            </a:r>
            <a:r>
              <a:rPr lang="es-ES" sz="2800" dirty="0" smtClean="0">
                <a:solidFill>
                  <a:srgbClr val="92D050"/>
                </a:solidFill>
              </a:rPr>
              <a:t> da </a:t>
            </a:r>
            <a:r>
              <a:rPr lang="es-ES" sz="2800" dirty="0" err="1" smtClean="0">
                <a:solidFill>
                  <a:srgbClr val="92D050"/>
                </a:solidFill>
              </a:rPr>
              <a:t>onartzen</a:t>
            </a:r>
            <a:r>
              <a:rPr lang="es-ES" sz="2800" dirty="0" smtClean="0"/>
              <a:t>: </a:t>
            </a:r>
            <a:r>
              <a:rPr lang="es-ES" sz="2800" dirty="0" smtClean="0">
                <a:solidFill>
                  <a:srgbClr val="92D050"/>
                </a:solidFill>
              </a:rPr>
              <a:t>188.2 art</a:t>
            </a:r>
            <a:r>
              <a:rPr lang="es-ES" sz="2800" dirty="0" smtClean="0"/>
              <a:t>.: </a:t>
            </a:r>
            <a:r>
              <a:rPr lang="es-ES" sz="2800" dirty="0" err="1" smtClean="0"/>
              <a:t>baltzu</a:t>
            </a:r>
            <a:r>
              <a:rPr lang="es-ES" sz="2800" dirty="0" smtClean="0"/>
              <a:t> </a:t>
            </a:r>
            <a:r>
              <a:rPr lang="es-ES" sz="2800" dirty="0" err="1" smtClean="0"/>
              <a:t>anonimoan</a:t>
            </a:r>
            <a:r>
              <a:rPr lang="es-ES" sz="2800" dirty="0" smtClean="0"/>
              <a:t>, boto </a:t>
            </a:r>
            <a:r>
              <a:rPr lang="es-ES" sz="2800" dirty="0" err="1" smtClean="0"/>
              <a:t>eskubidea</a:t>
            </a:r>
            <a:r>
              <a:rPr lang="es-ES" sz="2800" dirty="0" smtClean="0"/>
              <a:t> eta </a:t>
            </a:r>
            <a:r>
              <a:rPr lang="es-ES" sz="2800" dirty="0" err="1" smtClean="0"/>
              <a:t>akzioaren</a:t>
            </a:r>
            <a:r>
              <a:rPr lang="es-ES" sz="2800" dirty="0" smtClean="0"/>
              <a:t> </a:t>
            </a:r>
            <a:r>
              <a:rPr lang="es-ES" sz="2800" dirty="0" err="1" smtClean="0"/>
              <a:t>balio</a:t>
            </a:r>
            <a:r>
              <a:rPr lang="es-ES" sz="2800" dirty="0" smtClean="0"/>
              <a:t> </a:t>
            </a:r>
            <a:r>
              <a:rPr lang="es-ES" sz="2800" dirty="0" err="1" smtClean="0"/>
              <a:t>nominalaren</a:t>
            </a:r>
            <a:r>
              <a:rPr lang="es-ES" sz="2800" dirty="0" smtClean="0"/>
              <a:t> </a:t>
            </a:r>
            <a:r>
              <a:rPr lang="es-ES" sz="2800" dirty="0" err="1" smtClean="0"/>
              <a:t>arteko</a:t>
            </a:r>
            <a:r>
              <a:rPr lang="es-ES" sz="2800" dirty="0" smtClean="0"/>
              <a:t> </a:t>
            </a:r>
            <a:r>
              <a:rPr lang="es-ES" sz="2800" dirty="0" err="1" smtClean="0"/>
              <a:t>proportzionaltasuna</a:t>
            </a:r>
            <a:r>
              <a:rPr lang="es-ES" sz="2800" dirty="0" smtClean="0"/>
              <a:t> </a:t>
            </a:r>
            <a:r>
              <a:rPr lang="es-ES" sz="2800" dirty="0" err="1" smtClean="0"/>
              <a:t>aldatzen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akzioek</a:t>
            </a:r>
            <a:r>
              <a:rPr lang="es-ES" sz="2800" dirty="0" smtClean="0"/>
              <a:t> </a:t>
            </a:r>
            <a:r>
              <a:rPr lang="es-ES" sz="2800" dirty="0" err="1" smtClean="0"/>
              <a:t>ez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 </a:t>
            </a:r>
            <a:r>
              <a:rPr lang="es-ES" sz="2800" dirty="0" err="1" smtClean="0"/>
              <a:t>balio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sz="2800" dirty="0" smtClean="0">
                <a:solidFill>
                  <a:srgbClr val="FF0000"/>
                </a:solidFill>
              </a:rPr>
              <a:t>Forma</a:t>
            </a:r>
            <a:r>
              <a:rPr lang="es-ES" sz="2800" dirty="0" smtClean="0"/>
              <a:t>: </a:t>
            </a:r>
            <a:r>
              <a:rPr lang="es-ES" sz="2800" dirty="0" err="1" smtClean="0"/>
              <a:t>eskualdaketa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eskritura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publikoan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smtClean="0"/>
              <a:t>jaso </a:t>
            </a:r>
            <a:r>
              <a:rPr lang="es-ES" sz="2800" dirty="0" err="1" smtClean="0"/>
              <a:t>behar</a:t>
            </a:r>
            <a:r>
              <a:rPr lang="es-ES" sz="2800" dirty="0" smtClean="0"/>
              <a:t> da (</a:t>
            </a:r>
            <a:r>
              <a:rPr lang="es-ES" sz="2800" dirty="0" err="1" smtClean="0">
                <a:solidFill>
                  <a:srgbClr val="0070C0"/>
                </a:solidFill>
              </a:rPr>
              <a:t>ez</a:t>
            </a:r>
            <a:r>
              <a:rPr lang="es-ES" sz="2800" dirty="0" smtClean="0">
                <a:solidFill>
                  <a:srgbClr val="0070C0"/>
                </a:solidFill>
              </a:rPr>
              <a:t> da </a:t>
            </a:r>
            <a:r>
              <a:rPr lang="es-ES" sz="2800" i="1" dirty="0" smtClean="0">
                <a:solidFill>
                  <a:srgbClr val="0070C0"/>
                </a:solidFill>
              </a:rPr>
              <a:t>ad </a:t>
            </a:r>
            <a:r>
              <a:rPr lang="es-ES" sz="2800" i="1" dirty="0" err="1" smtClean="0">
                <a:solidFill>
                  <a:srgbClr val="0070C0"/>
                </a:solidFill>
              </a:rPr>
              <a:t>solemnitatem</a:t>
            </a:r>
            <a:r>
              <a:rPr lang="es-ES" sz="2800" dirty="0" smtClean="0"/>
              <a:t>, </a:t>
            </a:r>
            <a:r>
              <a:rPr lang="es-ES" sz="2800" dirty="0" err="1" smtClean="0"/>
              <a:t>beraz</a:t>
            </a:r>
            <a:r>
              <a:rPr lang="es-ES" sz="2800" dirty="0" smtClean="0"/>
              <a:t> </a:t>
            </a:r>
            <a:r>
              <a:rPr lang="es-ES" sz="2800" dirty="0" err="1" smtClean="0"/>
              <a:t>negozioa</a:t>
            </a:r>
            <a:r>
              <a:rPr lang="es-ES" sz="2800" dirty="0" smtClean="0"/>
              <a:t> </a:t>
            </a:r>
            <a:r>
              <a:rPr lang="es-ES" sz="2800" dirty="0" err="1" smtClean="0"/>
              <a:t>bera</a:t>
            </a:r>
            <a:r>
              <a:rPr lang="es-ES" sz="2800" dirty="0" smtClean="0"/>
              <a:t> </a:t>
            </a:r>
            <a:r>
              <a:rPr lang="es-ES" sz="2800" dirty="0" err="1" smtClean="0"/>
              <a:t>baliozkoa</a:t>
            </a:r>
            <a:r>
              <a:rPr lang="es-ES" sz="2800" dirty="0" smtClean="0"/>
              <a:t> </a:t>
            </a:r>
            <a:r>
              <a:rPr lang="es-ES" sz="2800" dirty="0" err="1" smtClean="0"/>
              <a:t>litzateke</a:t>
            </a:r>
            <a:r>
              <a:rPr lang="es-ES" sz="2800" dirty="0" smtClean="0"/>
              <a:t> </a:t>
            </a:r>
            <a:r>
              <a:rPr lang="es-ES" sz="2800" dirty="0" err="1" smtClean="0"/>
              <a:t>eskriturarik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). </a:t>
            </a:r>
            <a:r>
              <a:rPr lang="es-ES" sz="2800" dirty="0" err="1" smtClean="0">
                <a:solidFill>
                  <a:srgbClr val="0070C0"/>
                </a:solidFill>
              </a:rPr>
              <a:t>Baina</a:t>
            </a:r>
            <a:r>
              <a:rPr lang="es-ES" sz="2800" dirty="0" smtClean="0">
                <a:solidFill>
                  <a:srgbClr val="0070C0"/>
                </a:solidFill>
              </a:rPr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behar</a:t>
            </a:r>
            <a:r>
              <a:rPr lang="es-ES" sz="2800" dirty="0" smtClean="0">
                <a:solidFill>
                  <a:srgbClr val="0070C0"/>
                </a:solidFill>
              </a:rPr>
              <a:t> da </a:t>
            </a:r>
            <a:r>
              <a:rPr lang="es-ES" sz="2800" dirty="0" err="1" smtClean="0">
                <a:solidFill>
                  <a:srgbClr val="0070C0"/>
                </a:solidFill>
              </a:rPr>
              <a:t>bazkide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berria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legitimatutzat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kontsideratzeko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baltzuaren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aurrean</a:t>
            </a:r>
            <a:r>
              <a:rPr lang="es-ES" sz="2800" dirty="0" smtClean="0"/>
              <a:t>.</a:t>
            </a:r>
            <a:r>
              <a:rPr lang="es-ES" sz="3200" b="1" dirty="0" smtClean="0"/>
              <a:t> </a:t>
            </a:r>
          </a:p>
          <a:p>
            <a:pPr algn="just">
              <a:buFontTx/>
              <a:buNone/>
            </a:pPr>
            <a:r>
              <a:rPr lang="es-ES" sz="3200" dirty="0" err="1" smtClean="0">
                <a:solidFill>
                  <a:srgbClr val="0070C0"/>
                </a:solidFill>
              </a:rPr>
              <a:t>Baliogabeko</a:t>
            </a:r>
            <a:r>
              <a:rPr lang="es-ES" sz="3200" dirty="0" smtClean="0">
                <a:solidFill>
                  <a:srgbClr val="0070C0"/>
                </a:solidFill>
              </a:rPr>
              <a:t> </a:t>
            </a:r>
            <a:r>
              <a:rPr lang="es-ES" sz="3200" dirty="0" err="1" smtClean="0">
                <a:solidFill>
                  <a:srgbClr val="0070C0"/>
                </a:solidFill>
              </a:rPr>
              <a:t>klausulak</a:t>
            </a:r>
            <a:r>
              <a:rPr lang="es-ES" sz="3200" dirty="0" smtClean="0"/>
              <a:t>: </a:t>
            </a:r>
          </a:p>
          <a:p>
            <a:pPr algn="just">
              <a:buFontTx/>
              <a:buNone/>
            </a:pPr>
            <a:r>
              <a:rPr lang="es-ES" sz="3200" dirty="0" smtClean="0"/>
              <a:t>-</a:t>
            </a:r>
            <a:r>
              <a:rPr lang="es-ES" sz="3200" dirty="0" err="1" smtClean="0">
                <a:solidFill>
                  <a:srgbClr val="00B050"/>
                </a:solidFill>
              </a:rPr>
              <a:t>eskualdaketa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erabat</a:t>
            </a:r>
            <a:r>
              <a:rPr lang="es-ES" sz="3200" dirty="0" smtClean="0">
                <a:solidFill>
                  <a:srgbClr val="00B050"/>
                </a:solidFill>
              </a:rPr>
              <a:t> libre </a:t>
            </a:r>
            <a:r>
              <a:rPr lang="es-ES" sz="3200" dirty="0" err="1" smtClean="0"/>
              <a:t>egiten</a:t>
            </a:r>
            <a:r>
              <a:rPr lang="es-ES" sz="3200" dirty="0" smtClean="0"/>
              <a:t> </a:t>
            </a:r>
            <a:r>
              <a:rPr lang="es-ES" sz="3200" dirty="0" err="1" smtClean="0"/>
              <a:t>dutenak</a:t>
            </a:r>
            <a:endParaRPr lang="es-ES" sz="3200" dirty="0" smtClean="0"/>
          </a:p>
          <a:p>
            <a:pPr algn="just">
              <a:buFontTx/>
              <a:buNone/>
            </a:pPr>
            <a:r>
              <a:rPr lang="es-ES" sz="3200" dirty="0" smtClean="0"/>
              <a:t>-</a:t>
            </a:r>
            <a:r>
              <a:rPr lang="es-ES" sz="3200" dirty="0" err="1" smtClean="0">
                <a:solidFill>
                  <a:srgbClr val="00B050"/>
                </a:solidFill>
              </a:rPr>
              <a:t>eskualdaketa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debekatzen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dutenak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bost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urtez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baino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err="1" smtClean="0">
                <a:solidFill>
                  <a:srgbClr val="00B050"/>
                </a:solidFill>
              </a:rPr>
              <a:t>gehiago</a:t>
            </a:r>
            <a:r>
              <a:rPr lang="es-ES" sz="3200" dirty="0" smtClean="0">
                <a:solidFill>
                  <a:srgbClr val="00B050"/>
                </a:solidFill>
              </a:rPr>
              <a:t> </a:t>
            </a:r>
            <a:r>
              <a:rPr lang="es-ES" sz="3200" dirty="0" smtClean="0"/>
              <a:t>(</a:t>
            </a:r>
            <a:r>
              <a:rPr lang="es-ES" sz="3200" dirty="0" err="1" smtClean="0"/>
              <a:t>bazkideari</a:t>
            </a:r>
            <a:r>
              <a:rPr lang="es-ES" sz="3200" dirty="0" smtClean="0"/>
              <a:t> </a:t>
            </a:r>
            <a:r>
              <a:rPr lang="es-ES" sz="3200" dirty="0" err="1" smtClean="0"/>
              <a:t>errekonozitu</a:t>
            </a:r>
            <a:r>
              <a:rPr lang="es-ES" sz="3200" dirty="0" smtClean="0"/>
              <a:t> </a:t>
            </a:r>
            <a:r>
              <a:rPr lang="es-ES" sz="3200" dirty="0" err="1" smtClean="0"/>
              <a:t>ezik</a:t>
            </a:r>
            <a:r>
              <a:rPr lang="es-ES" sz="3200" dirty="0" smtClean="0"/>
              <a:t> </a:t>
            </a:r>
            <a:r>
              <a:rPr lang="es-ES" sz="3200" dirty="0" err="1" smtClean="0"/>
              <a:t>banantzeko</a:t>
            </a:r>
            <a:r>
              <a:rPr lang="es-ES" sz="3200" dirty="0" smtClean="0"/>
              <a:t> </a:t>
            </a:r>
            <a:r>
              <a:rPr lang="es-ES" sz="3200" dirty="0" err="1" smtClean="0"/>
              <a:t>eskubidea</a:t>
            </a:r>
            <a:r>
              <a:rPr lang="es-ES" sz="3200" dirty="0" smtClean="0"/>
              <a:t> </a:t>
            </a:r>
            <a:r>
              <a:rPr lang="es-ES" sz="3200" dirty="0" err="1" smtClean="0"/>
              <a:t>edozein</a:t>
            </a:r>
            <a:r>
              <a:rPr lang="es-ES" sz="3200" dirty="0" smtClean="0"/>
              <a:t> </a:t>
            </a:r>
            <a:r>
              <a:rPr lang="es-ES" sz="3200" dirty="0" err="1" smtClean="0"/>
              <a:t>unean</a:t>
            </a:r>
            <a:r>
              <a:rPr lang="es-ES" sz="3200" dirty="0" smtClean="0"/>
              <a:t>) (</a:t>
            </a:r>
            <a:r>
              <a:rPr lang="es-ES" sz="3200" dirty="0" err="1" smtClean="0"/>
              <a:t>Klausula</a:t>
            </a:r>
            <a:r>
              <a:rPr lang="es-ES" sz="3200" dirty="0" smtClean="0"/>
              <a:t> </a:t>
            </a:r>
            <a:r>
              <a:rPr lang="es-ES" sz="3200" dirty="0" err="1" smtClean="0"/>
              <a:t>hauek</a:t>
            </a:r>
            <a:r>
              <a:rPr lang="es-ES" sz="3200" dirty="0" smtClean="0"/>
              <a:t> </a:t>
            </a:r>
            <a:r>
              <a:rPr lang="es-ES" sz="3200" dirty="0" err="1" smtClean="0"/>
              <a:t>sartzeak</a:t>
            </a:r>
            <a:r>
              <a:rPr lang="es-ES" sz="3200" dirty="0" smtClean="0"/>
              <a:t> </a:t>
            </a:r>
            <a:r>
              <a:rPr lang="es-ES" sz="3200" dirty="0" err="1" smtClean="0"/>
              <a:t>eskatzen</a:t>
            </a:r>
            <a:r>
              <a:rPr lang="es-ES" sz="3200" dirty="0" smtClean="0"/>
              <a:t> du </a:t>
            </a:r>
            <a:r>
              <a:rPr lang="es-ES" sz="3200" dirty="0" err="1" smtClean="0"/>
              <a:t>bazkide</a:t>
            </a:r>
            <a:r>
              <a:rPr lang="es-ES" sz="3200" dirty="0" smtClean="0"/>
              <a:t> </a:t>
            </a:r>
            <a:r>
              <a:rPr lang="es-ES" sz="3200" dirty="0" err="1" smtClean="0"/>
              <a:t>guztien</a:t>
            </a:r>
            <a:r>
              <a:rPr lang="es-ES" sz="3200" dirty="0" smtClean="0"/>
              <a:t> </a:t>
            </a:r>
            <a:r>
              <a:rPr lang="es-ES" sz="3200" dirty="0" err="1" smtClean="0"/>
              <a:t>adostasuna</a:t>
            </a:r>
            <a:r>
              <a:rPr lang="es-ES" sz="3200" dirty="0" smtClean="0"/>
              <a:t>).</a:t>
            </a:r>
          </a:p>
          <a:p>
            <a:pPr algn="just"/>
            <a:endParaRPr lang="es-ES" sz="3200" b="1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solidFill>
                  <a:srgbClr val="FF0000"/>
                </a:solidFill>
              </a:rPr>
              <a:t>Partizipazio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sozialen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eskualdatzea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b="1" dirty="0" err="1" smtClean="0">
                <a:solidFill>
                  <a:srgbClr val="FF0000"/>
                </a:solidFill>
              </a:rPr>
              <a:t>Bizidunen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arteko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eskualdaketa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borondatezkoa</a:t>
            </a:r>
            <a:r>
              <a:rPr lang="es-ES" sz="2800" dirty="0" smtClean="0"/>
              <a:t>:</a:t>
            </a:r>
          </a:p>
          <a:p>
            <a:pPr algn="just"/>
            <a:r>
              <a:rPr lang="es-ES" sz="2800" dirty="0" err="1" smtClean="0"/>
              <a:t>erregimen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legala</a:t>
            </a:r>
            <a:r>
              <a:rPr lang="es-ES" sz="2800" dirty="0" smtClean="0"/>
              <a:t>, (</a:t>
            </a:r>
            <a:r>
              <a:rPr lang="es-ES" sz="2800" dirty="0" err="1" smtClean="0">
                <a:solidFill>
                  <a:srgbClr val="00B050"/>
                </a:solidFill>
              </a:rPr>
              <a:t>estatutuek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badute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beste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ezer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ezartzen</a:t>
            </a:r>
            <a:r>
              <a:rPr lang="es-ES" sz="2800" dirty="0" smtClean="0"/>
              <a:t>): </a:t>
            </a:r>
            <a:r>
              <a:rPr lang="es-ES" sz="2800" dirty="0" smtClean="0">
                <a:solidFill>
                  <a:srgbClr val="0070C0"/>
                </a:solidFill>
              </a:rPr>
              <a:t>libre</a:t>
            </a:r>
            <a:r>
              <a:rPr lang="es-ES" sz="2800" dirty="0" smtClean="0"/>
              <a:t> da </a:t>
            </a:r>
            <a:r>
              <a:rPr lang="es-ES" sz="2800" dirty="0" err="1" smtClean="0"/>
              <a:t>eskualdaketa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bazkideen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artean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ezkontideen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artean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bazkidearen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aurreko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edo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ondorengo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ahaide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bati</a:t>
            </a:r>
            <a:r>
              <a:rPr lang="es-ES" sz="2800" dirty="0" smtClean="0"/>
              <a:t>, eta </a:t>
            </a:r>
            <a:r>
              <a:rPr lang="es-ES" sz="2800" dirty="0" err="1" smtClean="0">
                <a:solidFill>
                  <a:srgbClr val="0070C0"/>
                </a:solidFill>
              </a:rPr>
              <a:t>talde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bereko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beste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baltzu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bati</a:t>
            </a:r>
            <a:r>
              <a:rPr lang="es-ES" sz="2800" dirty="0" smtClean="0"/>
              <a:t>. </a:t>
            </a:r>
            <a:r>
              <a:rPr lang="es-ES" sz="2800" dirty="0" err="1" smtClean="0"/>
              <a:t>Gainerako</a:t>
            </a:r>
            <a:r>
              <a:rPr lang="es-ES" sz="2800" dirty="0" smtClean="0"/>
              <a:t> </a:t>
            </a:r>
            <a:r>
              <a:rPr lang="es-ES" sz="2800" dirty="0" err="1" smtClean="0"/>
              <a:t>eskualdaketek</a:t>
            </a:r>
            <a:r>
              <a:rPr lang="es-ES" sz="2800" dirty="0" smtClean="0"/>
              <a:t> </a:t>
            </a:r>
            <a:r>
              <a:rPr lang="es-ES" sz="2800" dirty="0" err="1" smtClean="0"/>
              <a:t>baliozkoak</a:t>
            </a:r>
            <a:r>
              <a:rPr lang="es-ES" sz="2800" dirty="0" smtClean="0"/>
              <a:t> </a:t>
            </a:r>
            <a:r>
              <a:rPr lang="es-ES" sz="2800" dirty="0" err="1" smtClean="0"/>
              <a:t>izateko</a:t>
            </a:r>
            <a:r>
              <a:rPr lang="es-ES" sz="2800" dirty="0" smtClean="0"/>
              <a:t> </a:t>
            </a:r>
            <a:r>
              <a:rPr lang="es-ES" sz="2800" dirty="0" err="1" smtClean="0"/>
              <a:t>gainditu</a:t>
            </a:r>
            <a:r>
              <a:rPr lang="es-ES" sz="2800" dirty="0" smtClean="0"/>
              <a:t> </a:t>
            </a:r>
            <a:r>
              <a:rPr lang="es-ES" sz="2800" dirty="0" err="1" smtClean="0"/>
              <a:t>beharreko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mugak</a:t>
            </a:r>
            <a:r>
              <a:rPr lang="es-ES" sz="2800" dirty="0" smtClean="0"/>
              <a:t>: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0070C0"/>
                </a:solidFill>
              </a:rPr>
              <a:t>estatutuek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ezartzen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dituztenak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baltzuaren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onespena</a:t>
            </a:r>
            <a:r>
              <a:rPr lang="es-ES" sz="2800" dirty="0" smtClean="0"/>
              <a:t>,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bazkideen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lehentasunezko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eskubidearen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mendekoa</a:t>
            </a:r>
            <a:r>
              <a:rPr lang="es-ES" sz="2800" dirty="0" smtClean="0"/>
              <a:t> </a:t>
            </a:r>
            <a:r>
              <a:rPr lang="es-ES" sz="2800" dirty="0" err="1" smtClean="0"/>
              <a:t>izanik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b="1" dirty="0" err="1" smtClean="0">
                <a:solidFill>
                  <a:srgbClr val="0070C0"/>
                </a:solidFill>
              </a:rPr>
              <a:t>estatutuek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ez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badute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ezer</a:t>
            </a:r>
            <a:r>
              <a:rPr lang="es-ES" sz="2800" b="1" dirty="0" smtClean="0">
                <a:solidFill>
                  <a:srgbClr val="0070C0"/>
                </a:solidFill>
              </a:rPr>
              <a:t> </a:t>
            </a:r>
            <a:r>
              <a:rPr lang="es-ES" sz="2800" b="1" dirty="0" err="1" smtClean="0">
                <a:solidFill>
                  <a:srgbClr val="0070C0"/>
                </a:solidFill>
              </a:rPr>
              <a:t>ezartzen</a:t>
            </a:r>
            <a:r>
              <a:rPr lang="es-ES" sz="2800" dirty="0" smtClean="0"/>
              <a:t>, </a:t>
            </a:r>
            <a:r>
              <a:rPr lang="es-ES" sz="2800" dirty="0" err="1" smtClean="0"/>
              <a:t>legeak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ezartzen</a:t>
            </a:r>
            <a:r>
              <a:rPr lang="es-ES" sz="2800" dirty="0" smtClean="0"/>
              <a:t> </a:t>
            </a:r>
            <a:r>
              <a:rPr lang="es-ES" sz="2800" dirty="0" err="1" smtClean="0"/>
              <a:t>ditu</a:t>
            </a:r>
            <a:r>
              <a:rPr lang="es-ES" sz="2800" dirty="0" smtClean="0"/>
              <a:t> </a:t>
            </a:r>
            <a:r>
              <a:rPr lang="es-ES" sz="2800" dirty="0" err="1" smtClean="0"/>
              <a:t>mugak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00B050"/>
                </a:solidFill>
              </a:rPr>
              <a:t>baltzuaren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onespenaren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menpean</a:t>
            </a:r>
            <a:r>
              <a:rPr lang="es-ES" sz="2800" dirty="0" smtClean="0"/>
              <a:t> </a:t>
            </a:r>
            <a:r>
              <a:rPr lang="es-ES" sz="2800" dirty="0" err="1" smtClean="0"/>
              <a:t>uzten</a:t>
            </a:r>
            <a:r>
              <a:rPr lang="es-ES" sz="2800" dirty="0" smtClean="0"/>
              <a:t> du (</a:t>
            </a:r>
            <a:r>
              <a:rPr lang="es-ES" sz="2800" dirty="0" err="1" smtClean="0">
                <a:solidFill>
                  <a:srgbClr val="00B050"/>
                </a:solidFill>
              </a:rPr>
              <a:t>Batzarraren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akordioa</a:t>
            </a:r>
            <a:r>
              <a:rPr lang="es-ES" sz="2800" dirty="0" smtClean="0"/>
              <a:t>): </a:t>
            </a:r>
            <a:r>
              <a:rPr lang="es-ES" sz="2800" dirty="0" err="1" smtClean="0"/>
              <a:t>eskualdatu</a:t>
            </a:r>
            <a:r>
              <a:rPr lang="es-ES" sz="2800" dirty="0" smtClean="0"/>
              <a:t> </a:t>
            </a:r>
            <a:r>
              <a:rPr lang="es-ES" sz="2800" dirty="0" err="1" smtClean="0"/>
              <a:t>nahi</a:t>
            </a:r>
            <a:r>
              <a:rPr lang="es-ES" sz="2800" dirty="0" smtClean="0"/>
              <a:t> </a:t>
            </a:r>
            <a:r>
              <a:rPr lang="es-ES" sz="2800" dirty="0" err="1" smtClean="0"/>
              <a:t>duenak</a:t>
            </a:r>
            <a:r>
              <a:rPr lang="es-ES" sz="2800" dirty="0" smtClean="0"/>
              <a:t>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borondatea</a:t>
            </a:r>
            <a:r>
              <a:rPr lang="es-ES" sz="2800" dirty="0" smtClean="0"/>
              <a:t> eta </a:t>
            </a:r>
            <a:r>
              <a:rPr lang="es-ES" sz="2800" dirty="0" err="1" smtClean="0"/>
              <a:t>negozioaren</a:t>
            </a:r>
            <a:r>
              <a:rPr lang="es-ES" sz="2800" dirty="0" smtClean="0"/>
              <a:t> </a:t>
            </a:r>
            <a:r>
              <a:rPr lang="es-ES" sz="2800" dirty="0" err="1" smtClean="0"/>
              <a:t>datuak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jakinarazi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dizkie</a:t>
            </a:r>
            <a:r>
              <a:rPr lang="es-ES" sz="2800" dirty="0" smtClean="0"/>
              <a:t> </a:t>
            </a:r>
            <a:r>
              <a:rPr lang="es-ES" sz="2800" dirty="0" err="1" smtClean="0"/>
              <a:t>administratzaileei</a:t>
            </a:r>
            <a:r>
              <a:rPr lang="es-ES" sz="2800" dirty="0" smtClean="0"/>
              <a:t>. </a:t>
            </a:r>
            <a:r>
              <a:rPr lang="es-ES" sz="2800" dirty="0" err="1" smtClean="0"/>
              <a:t>Ondoren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Batzarraren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akordioa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/>
              <a:t>etorriko</a:t>
            </a:r>
            <a:r>
              <a:rPr lang="es-ES" sz="2800" dirty="0" smtClean="0"/>
              <a:t> da, </a:t>
            </a:r>
            <a:r>
              <a:rPr lang="es-ES" sz="2800" dirty="0" err="1" smtClean="0"/>
              <a:t>gehiengo</a:t>
            </a:r>
            <a:r>
              <a:rPr lang="es-ES" sz="2800" dirty="0" smtClean="0"/>
              <a:t> </a:t>
            </a:r>
            <a:r>
              <a:rPr lang="es-ES" sz="2800" dirty="0" err="1" smtClean="0"/>
              <a:t>arruntarekin</a:t>
            </a:r>
            <a:r>
              <a:rPr lang="es-ES" sz="2800" dirty="0" smtClean="0"/>
              <a:t>, </a:t>
            </a:r>
            <a:r>
              <a:rPr lang="es-ES" sz="2800" dirty="0" err="1" smtClean="0"/>
              <a:t>onespena</a:t>
            </a:r>
            <a:r>
              <a:rPr lang="es-ES" sz="2800" dirty="0" smtClean="0"/>
              <a:t> </a:t>
            </a:r>
            <a:r>
              <a:rPr lang="es-ES" sz="2800" dirty="0" err="1" smtClean="0"/>
              <a:t>emanez</a:t>
            </a:r>
            <a:r>
              <a:rPr lang="es-ES" sz="2800" dirty="0" smtClean="0"/>
              <a:t> ala </a:t>
            </a:r>
            <a:r>
              <a:rPr lang="es-ES" sz="2800" dirty="0" err="1" smtClean="0"/>
              <a:t>ez</a:t>
            </a:r>
            <a:r>
              <a:rPr lang="es-ES" sz="2800" dirty="0" smtClean="0"/>
              <a:t>. </a:t>
            </a:r>
            <a:r>
              <a:rPr lang="es-ES" sz="2800" dirty="0" smtClean="0">
                <a:solidFill>
                  <a:srgbClr val="00B050"/>
                </a:solidFill>
              </a:rPr>
              <a:t>Ez </a:t>
            </a:r>
            <a:r>
              <a:rPr lang="es-ES" sz="2800" dirty="0" err="1" smtClean="0">
                <a:solidFill>
                  <a:srgbClr val="00B050"/>
                </a:solidFill>
              </a:rPr>
              <a:t>badu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ematen</a:t>
            </a:r>
            <a:r>
              <a:rPr lang="es-ES" sz="2800" dirty="0" smtClean="0">
                <a:solidFill>
                  <a:srgbClr val="00B050"/>
                </a:solidFill>
              </a:rPr>
              <a:t>, </a:t>
            </a:r>
            <a:r>
              <a:rPr lang="es-ES" sz="2800" dirty="0" err="1" smtClean="0">
                <a:solidFill>
                  <a:srgbClr val="00B050"/>
                </a:solidFill>
              </a:rPr>
              <a:t>jakinarazi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beharko</a:t>
            </a:r>
            <a:r>
              <a:rPr lang="es-ES" sz="2800" dirty="0" smtClean="0">
                <a:solidFill>
                  <a:srgbClr val="00B050"/>
                </a:solidFill>
              </a:rPr>
              <a:t> da </a:t>
            </a:r>
            <a:r>
              <a:rPr lang="es-ES" sz="2800" dirty="0" err="1" smtClean="0"/>
              <a:t>nor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nortzuk</a:t>
            </a:r>
            <a:r>
              <a:rPr lang="es-ES" sz="2800" dirty="0" smtClean="0"/>
              <a:t> </a:t>
            </a:r>
            <a:r>
              <a:rPr lang="es-ES" sz="2800" dirty="0" err="1" smtClean="0"/>
              <a:t>dauden</a:t>
            </a:r>
            <a:r>
              <a:rPr lang="es-ES" sz="2800" dirty="0" smtClean="0"/>
              <a:t> </a:t>
            </a:r>
            <a:r>
              <a:rPr lang="es-ES" sz="2800" dirty="0" err="1" smtClean="0"/>
              <a:t>interesaturik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</a:t>
            </a:r>
            <a:r>
              <a:rPr lang="es-ES" sz="2800" dirty="0" smtClean="0"/>
              <a:t> </a:t>
            </a:r>
            <a:r>
              <a:rPr lang="es-ES" sz="2800" dirty="0" err="1" smtClean="0"/>
              <a:t>horietan</a:t>
            </a:r>
            <a:r>
              <a:rPr lang="es-ES" sz="2800" dirty="0" smtClean="0"/>
              <a:t> (</a:t>
            </a:r>
            <a:r>
              <a:rPr lang="es-ES" sz="2800" dirty="0" err="1" smtClean="0"/>
              <a:t>lehentasuna</a:t>
            </a:r>
            <a:r>
              <a:rPr lang="es-ES" sz="2800" dirty="0" smtClean="0"/>
              <a:t>, </a:t>
            </a:r>
            <a:r>
              <a:rPr lang="es-ES" sz="2800" dirty="0" err="1" smtClean="0"/>
              <a:t>batzarrera</a:t>
            </a:r>
            <a:r>
              <a:rPr lang="es-ES" sz="2800" dirty="0" smtClean="0"/>
              <a:t> </a:t>
            </a:r>
            <a:r>
              <a:rPr lang="es-ES" sz="2800" dirty="0" err="1" smtClean="0"/>
              <a:t>joan</a:t>
            </a:r>
            <a:r>
              <a:rPr lang="es-ES" sz="2800" dirty="0" smtClean="0"/>
              <a:t> </a:t>
            </a:r>
            <a:r>
              <a:rPr lang="es-ES" sz="2800" dirty="0" err="1" smtClean="0"/>
              <a:t>diren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bazkideek</a:t>
            </a:r>
            <a:r>
              <a:rPr lang="es-ES" sz="2800" dirty="0" smtClean="0"/>
              <a:t>), </a:t>
            </a:r>
            <a:r>
              <a:rPr lang="es-ES" sz="2800" dirty="0" err="1" smtClean="0">
                <a:solidFill>
                  <a:srgbClr val="00B050"/>
                </a:solidFill>
              </a:rPr>
              <a:t>baltzua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bera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aurkeztu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daitekeelarik</a:t>
            </a:r>
            <a:r>
              <a:rPr lang="es-ES" sz="2800" dirty="0" smtClean="0"/>
              <a:t>.</a:t>
            </a:r>
          </a:p>
          <a:p>
            <a:pPr algn="just">
              <a:buFontTx/>
              <a:buNone/>
            </a:pPr>
            <a:r>
              <a:rPr lang="es-ES" sz="2800" dirty="0" smtClean="0"/>
              <a:t>	</a:t>
            </a:r>
            <a:r>
              <a:rPr lang="es-ES" sz="2800" dirty="0" err="1" smtClean="0"/>
              <a:t>Prezioa</a:t>
            </a:r>
            <a:r>
              <a:rPr lang="es-ES" sz="2800" dirty="0" smtClean="0"/>
              <a:t> eta </a:t>
            </a:r>
            <a:r>
              <a:rPr lang="es-ES" sz="2800" dirty="0" err="1" smtClean="0"/>
              <a:t>baldintzak</a:t>
            </a:r>
            <a:r>
              <a:rPr lang="es-ES" sz="2800" dirty="0" smtClean="0"/>
              <a:t>, </a:t>
            </a:r>
            <a:r>
              <a:rPr lang="es-ES" sz="2800" dirty="0" err="1" smtClean="0"/>
              <a:t>salerosketa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: </a:t>
            </a:r>
            <a:r>
              <a:rPr lang="es-ES" sz="2800" dirty="0" err="1" smtClean="0"/>
              <a:t>eskualdatu</a:t>
            </a:r>
            <a:r>
              <a:rPr lang="es-ES" sz="2800" dirty="0" smtClean="0"/>
              <a:t> </a:t>
            </a:r>
            <a:r>
              <a:rPr lang="es-ES" sz="2800" dirty="0" err="1" smtClean="0"/>
              <a:t>nahi</a:t>
            </a:r>
            <a:r>
              <a:rPr lang="es-ES" sz="2800" dirty="0" smtClean="0"/>
              <a:t> </a:t>
            </a:r>
            <a:r>
              <a:rPr lang="es-ES" sz="2800" dirty="0" err="1" smtClean="0"/>
              <a:t>duenak</a:t>
            </a:r>
            <a:r>
              <a:rPr lang="es-ES" sz="2800" dirty="0" smtClean="0">
                <a:solidFill>
                  <a:srgbClr val="00B050"/>
                </a:solidFill>
              </a:rPr>
              <a:t> </a:t>
            </a:r>
            <a:r>
              <a:rPr lang="es-ES" sz="2800" dirty="0" err="1" smtClean="0">
                <a:solidFill>
                  <a:srgbClr val="00B050"/>
                </a:solidFill>
              </a:rPr>
              <a:t>jakinarazitakoak</a:t>
            </a:r>
            <a:r>
              <a:rPr lang="es-ES" sz="2800" dirty="0" smtClean="0"/>
              <a:t>.</a:t>
            </a:r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s-ES" sz="2800" b="1" dirty="0" err="1" smtClean="0">
                <a:solidFill>
                  <a:srgbClr val="FF0000"/>
                </a:solidFill>
              </a:rPr>
              <a:t>heriotzez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kausazko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eskualdaketan</a:t>
            </a:r>
            <a:r>
              <a:rPr lang="es-ES" sz="2800" dirty="0" smtClean="0"/>
              <a:t>:</a:t>
            </a:r>
          </a:p>
          <a:p>
            <a:pPr algn="just">
              <a:buFontTx/>
              <a:buNone/>
            </a:pPr>
            <a:r>
              <a:rPr lang="es-ES" sz="2800" dirty="0" smtClean="0"/>
              <a:t>-</a:t>
            </a:r>
            <a:r>
              <a:rPr lang="es-ES" sz="2800" dirty="0" err="1" smtClean="0"/>
              <a:t>oinordekoaren</a:t>
            </a:r>
            <a:r>
              <a:rPr lang="es-ES" sz="2800" dirty="0" smtClean="0"/>
              <a:t> </a:t>
            </a:r>
            <a:r>
              <a:rPr lang="es-ES" sz="2800" dirty="0" err="1" smtClean="0"/>
              <a:t>gainetik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estatutuek</a:t>
            </a:r>
            <a:r>
              <a:rPr lang="es-ES" sz="2800" dirty="0" smtClean="0"/>
              <a:t> </a:t>
            </a:r>
            <a:r>
              <a:rPr lang="es-ES" sz="2800" dirty="0" err="1" smtClean="0"/>
              <a:t>ezar</a:t>
            </a:r>
            <a:r>
              <a:rPr lang="es-ES" sz="2800" dirty="0" smtClean="0"/>
              <a:t> </a:t>
            </a:r>
            <a:r>
              <a:rPr lang="es-ES" sz="2800" dirty="0" err="1" smtClean="0"/>
              <a:t>ditzakete</a:t>
            </a:r>
            <a:r>
              <a:rPr lang="es-ES" sz="2800" dirty="0" smtClean="0"/>
              <a:t> </a:t>
            </a:r>
            <a:r>
              <a:rPr lang="es-ES" sz="2800" dirty="0" err="1" smtClean="0"/>
              <a:t>hildako</a:t>
            </a:r>
            <a:r>
              <a:rPr lang="es-ES" sz="2800" dirty="0" smtClean="0"/>
              <a:t> </a:t>
            </a:r>
            <a:r>
              <a:rPr lang="es-ES" sz="2800" dirty="0" err="1" smtClean="0"/>
              <a:t>bazkidearen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partizipazioen</a:t>
            </a:r>
            <a:r>
              <a:rPr lang="es-ES" sz="2800" dirty="0" smtClean="0"/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lehentasunezko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eskuratzea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bazkideen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alde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smtClean="0"/>
              <a:t>(</a:t>
            </a:r>
            <a:r>
              <a:rPr lang="es-ES" sz="2800" dirty="0" err="1" smtClean="0"/>
              <a:t>hauek</a:t>
            </a:r>
            <a:r>
              <a:rPr lang="es-ES" sz="2800" dirty="0" smtClean="0"/>
              <a:t> </a:t>
            </a:r>
            <a:r>
              <a:rPr lang="es-ES" sz="2800" dirty="0" err="1" smtClean="0"/>
              <a:t>erabili</a:t>
            </a:r>
            <a:r>
              <a:rPr lang="es-ES" sz="2800" dirty="0" smtClean="0"/>
              <a:t> </a:t>
            </a:r>
            <a:r>
              <a:rPr lang="es-ES" sz="2800" dirty="0" err="1" smtClean="0"/>
              <a:t>ezik</a:t>
            </a:r>
            <a:r>
              <a:rPr lang="es-ES" sz="2800" dirty="0" smtClean="0"/>
              <a:t>, </a:t>
            </a:r>
            <a:r>
              <a:rPr lang="es-ES" sz="2800" dirty="0" err="1" smtClean="0">
                <a:solidFill>
                  <a:srgbClr val="0070C0"/>
                </a:solidFill>
              </a:rPr>
              <a:t>baltzuaren</a:t>
            </a:r>
            <a:r>
              <a:rPr lang="es-ES" sz="2800" dirty="0" smtClean="0">
                <a:solidFill>
                  <a:srgbClr val="0070C0"/>
                </a:solidFill>
              </a:rPr>
              <a:t> </a:t>
            </a:r>
            <a:r>
              <a:rPr lang="es-ES" sz="2800" dirty="0" err="1" smtClean="0">
                <a:solidFill>
                  <a:srgbClr val="0070C0"/>
                </a:solidFill>
              </a:rPr>
              <a:t>alde</a:t>
            </a:r>
            <a:r>
              <a:rPr lang="es-ES" sz="2800" dirty="0" smtClean="0"/>
              <a:t>). </a:t>
            </a:r>
            <a:r>
              <a:rPr lang="es-ES" sz="2800" dirty="0" err="1" smtClean="0"/>
              <a:t>Prezioa</a:t>
            </a:r>
            <a:r>
              <a:rPr lang="es-ES" sz="2800" dirty="0" smtClean="0"/>
              <a:t>: </a:t>
            </a:r>
            <a:r>
              <a:rPr lang="es-ES" sz="2800" dirty="0" err="1" smtClean="0"/>
              <a:t>heriotza</a:t>
            </a:r>
            <a:r>
              <a:rPr lang="es-ES" sz="2800" dirty="0" smtClean="0"/>
              <a:t> </a:t>
            </a:r>
            <a:r>
              <a:rPr lang="es-ES" sz="2800" dirty="0" err="1" smtClean="0"/>
              <a:t>egunean</a:t>
            </a:r>
            <a:r>
              <a:rPr lang="es-ES" sz="2800" dirty="0" smtClean="0"/>
              <a:t> </a:t>
            </a:r>
            <a:r>
              <a:rPr lang="es-ES" sz="2800" dirty="0" err="1" smtClean="0"/>
              <a:t>partizipazioek</a:t>
            </a:r>
            <a:r>
              <a:rPr lang="es-ES" sz="2800" dirty="0" smtClean="0"/>
              <a:t> </a:t>
            </a:r>
            <a:r>
              <a:rPr lang="es-ES" sz="2800" dirty="0" err="1" smtClean="0"/>
              <a:t>duten</a:t>
            </a:r>
            <a:r>
              <a:rPr lang="es-ES" sz="2800" dirty="0" smtClean="0"/>
              <a:t> </a:t>
            </a:r>
            <a:r>
              <a:rPr lang="es-ES" sz="2800" dirty="0" err="1" smtClean="0"/>
              <a:t>bidezko</a:t>
            </a:r>
            <a:r>
              <a:rPr lang="es-ES" sz="2800" dirty="0" smtClean="0"/>
              <a:t> </a:t>
            </a:r>
            <a:r>
              <a:rPr lang="es-ES" sz="2800" dirty="0" err="1" smtClean="0"/>
              <a:t>balioa</a:t>
            </a:r>
            <a:r>
              <a:rPr lang="es-ES" sz="2800" dirty="0" smtClean="0"/>
              <a:t> (</a:t>
            </a:r>
            <a:r>
              <a:rPr lang="es-ES" sz="2800" dirty="0" err="1" smtClean="0"/>
              <a:t>balio</a:t>
            </a:r>
            <a:r>
              <a:rPr lang="es-ES" sz="2800" dirty="0" smtClean="0"/>
              <a:t> </a:t>
            </a:r>
            <a:r>
              <a:rPr lang="es-ES" sz="2800" dirty="0" err="1" smtClean="0"/>
              <a:t>hori</a:t>
            </a:r>
            <a:r>
              <a:rPr lang="es-ES" sz="2800" dirty="0" smtClean="0"/>
              <a:t> </a:t>
            </a:r>
            <a:r>
              <a:rPr lang="es-ES" sz="2800" dirty="0" err="1" smtClean="0"/>
              <a:t>ezartzeko</a:t>
            </a:r>
            <a:r>
              <a:rPr lang="es-ES" sz="2800" dirty="0" smtClean="0"/>
              <a:t>, </a:t>
            </a:r>
            <a:r>
              <a:rPr lang="es-ES" sz="2800" dirty="0" err="1" smtClean="0"/>
              <a:t>bazkidearen</a:t>
            </a:r>
            <a:r>
              <a:rPr lang="es-ES" sz="2800" dirty="0" smtClean="0"/>
              <a:t> </a:t>
            </a:r>
            <a:r>
              <a:rPr lang="es-ES" sz="2800" dirty="0" err="1" smtClean="0"/>
              <a:t>banantze</a:t>
            </a:r>
            <a:r>
              <a:rPr lang="es-ES" sz="2800" dirty="0" smtClean="0"/>
              <a:t> </a:t>
            </a:r>
            <a:r>
              <a:rPr lang="es-ES" sz="2800" dirty="0" err="1" smtClean="0"/>
              <a:t>kasuetarako</a:t>
            </a:r>
            <a:r>
              <a:rPr lang="es-ES" sz="2800" dirty="0" smtClean="0"/>
              <a:t> </a:t>
            </a:r>
            <a:r>
              <a:rPr lang="es-ES" sz="2800" dirty="0" err="1" smtClean="0"/>
              <a:t>ezarritako</a:t>
            </a:r>
            <a:r>
              <a:rPr lang="es-ES" sz="2800" dirty="0" smtClean="0"/>
              <a:t> </a:t>
            </a:r>
            <a:r>
              <a:rPr lang="es-ES" sz="2800" dirty="0" err="1" smtClean="0"/>
              <a:t>araua</a:t>
            </a:r>
            <a:r>
              <a:rPr lang="es-ES" sz="2800" dirty="0" smtClean="0"/>
              <a:t> </a:t>
            </a:r>
            <a:r>
              <a:rPr lang="es-ES" sz="2800" dirty="0" err="1" smtClean="0"/>
              <a:t>aplikatuko</a:t>
            </a:r>
            <a:r>
              <a:rPr lang="es-ES" sz="2800" dirty="0" smtClean="0"/>
              <a:t> da, 353.1 art.).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dirty="0" err="1" smtClean="0"/>
              <a:t>Baltzuaren</a:t>
            </a:r>
            <a:r>
              <a:rPr lang="es-ES" sz="2800" dirty="0" smtClean="0"/>
              <a:t> </a:t>
            </a:r>
            <a:r>
              <a:rPr lang="es-ES" sz="2800" dirty="0" err="1" smtClean="0"/>
              <a:t>aurrean</a:t>
            </a:r>
            <a:r>
              <a:rPr lang="es-ES" sz="2800" dirty="0" smtClean="0"/>
              <a:t> </a:t>
            </a:r>
            <a:r>
              <a:rPr lang="es-ES" sz="2800" dirty="0" err="1" smtClean="0"/>
              <a:t>legitimatuta</a:t>
            </a:r>
            <a:r>
              <a:rPr lang="es-ES" sz="2800" dirty="0" smtClean="0"/>
              <a:t> </a:t>
            </a:r>
            <a:r>
              <a:rPr lang="es-ES" sz="2800" dirty="0" err="1" smtClean="0"/>
              <a:t>egoteko</a:t>
            </a:r>
            <a:r>
              <a:rPr lang="es-ES" sz="2800" dirty="0" smtClean="0"/>
              <a:t>: </a:t>
            </a:r>
            <a:r>
              <a:rPr lang="es-ES" sz="2800" dirty="0" err="1" smtClean="0"/>
              <a:t>eskuratzaile</a:t>
            </a:r>
            <a:r>
              <a:rPr lang="es-ES" sz="2800" dirty="0" smtClean="0"/>
              <a:t> </a:t>
            </a:r>
            <a:r>
              <a:rPr lang="es-ES" sz="2800" dirty="0" err="1" smtClean="0"/>
              <a:t>berriak</a:t>
            </a:r>
            <a:r>
              <a:rPr lang="es-ES" sz="2800" dirty="0" smtClean="0"/>
              <a:t> </a:t>
            </a:r>
            <a:r>
              <a:rPr lang="es-ES" sz="2800" dirty="0" err="1" smtClean="0"/>
              <a:t>dagozkion</a:t>
            </a:r>
            <a:r>
              <a:rPr lang="es-ES" sz="2800" dirty="0" smtClean="0"/>
              <a:t> </a:t>
            </a:r>
            <a:r>
              <a:rPr lang="es-ES" sz="2800" dirty="0" err="1" smtClean="0"/>
              <a:t>eskubidetaz</a:t>
            </a:r>
            <a:r>
              <a:rPr lang="es-ES" sz="2800" dirty="0" smtClean="0"/>
              <a:t> </a:t>
            </a:r>
            <a:r>
              <a:rPr lang="es-ES" sz="2800" dirty="0" err="1" smtClean="0"/>
              <a:t>gozatzeko</a:t>
            </a:r>
            <a:r>
              <a:rPr lang="es-ES" sz="2800" dirty="0" smtClean="0"/>
              <a:t>, </a:t>
            </a:r>
            <a:r>
              <a:rPr lang="es-ES" sz="2800" dirty="0" err="1" smtClean="0"/>
              <a:t>azken</a:t>
            </a:r>
            <a:r>
              <a:rPr lang="es-ES" sz="2800" dirty="0" smtClean="0"/>
              <a:t> </a:t>
            </a:r>
            <a:r>
              <a:rPr lang="es-ES" sz="2800" dirty="0" err="1" smtClean="0"/>
              <a:t>ukanbeharra</a:t>
            </a:r>
            <a:r>
              <a:rPr lang="es-ES" sz="2800" dirty="0" smtClean="0"/>
              <a:t>: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inskripzioa</a:t>
            </a:r>
            <a:r>
              <a:rPr lang="es-ES" sz="2800" dirty="0" smtClean="0"/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Bazkideen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Erregistro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Liburuan</a:t>
            </a:r>
            <a:r>
              <a:rPr lang="es-ES" sz="2800" dirty="0" smtClean="0">
                <a:solidFill>
                  <a:srgbClr val="FF0000"/>
                </a:solidFill>
              </a:rPr>
              <a:t> (KBL 104. </a:t>
            </a:r>
            <a:r>
              <a:rPr lang="es-ES" sz="2800" smtClean="0">
                <a:solidFill>
                  <a:srgbClr val="FF0000"/>
                </a:solidFill>
              </a:rPr>
              <a:t>art.)</a:t>
            </a:r>
            <a:r>
              <a:rPr lang="es-ES" sz="2800" smtClean="0"/>
              <a:t>.</a:t>
            </a:r>
            <a:endParaRPr lang="es-ES" sz="2800" dirty="0" smtClean="0"/>
          </a:p>
          <a:p>
            <a:pPr algn="just"/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406</Words>
  <Application>Microsoft Office PowerPoint</Application>
  <PresentationFormat>Presentación en pantalla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Concurrencia</vt:lpstr>
      <vt:lpstr>21. Gaia: Baltzu mugatua, partizipazio sozialak</vt:lpstr>
      <vt:lpstr>Partizipazio Sozialak</vt:lpstr>
      <vt:lpstr>Diapositiva 3</vt:lpstr>
      <vt:lpstr>Partizipazio sozialen eskualdatzea</vt:lpstr>
      <vt:lpstr>Diapositiva 5</vt:lpstr>
      <vt:lpstr>Diapositiva 6</vt:lpstr>
      <vt:lpstr>Diapositiva 7</vt:lpstr>
      <vt:lpstr>Diapositiva 8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Gaia: Baltzu mugatua, partizipazio sozialak</dc:title>
  <dc:creator>dmpirarn</dc:creator>
  <cp:lastModifiedBy>dmpirarn</cp:lastModifiedBy>
  <cp:revision>12</cp:revision>
  <dcterms:created xsi:type="dcterms:W3CDTF">2014-04-02T16:55:31Z</dcterms:created>
  <dcterms:modified xsi:type="dcterms:W3CDTF">2017-04-25T14:53:18Z</dcterms:modified>
</cp:coreProperties>
</file>