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56"/>
  </p:notesMasterIdLst>
  <p:handoutMasterIdLst>
    <p:handoutMasterId r:id="rId57"/>
  </p:handoutMasterIdLst>
  <p:sldIdLst>
    <p:sldId id="495" r:id="rId2"/>
    <p:sldId id="403" r:id="rId3"/>
    <p:sldId id="393" r:id="rId4"/>
    <p:sldId id="406" r:id="rId5"/>
    <p:sldId id="407" r:id="rId6"/>
    <p:sldId id="631" r:id="rId7"/>
    <p:sldId id="630" r:id="rId8"/>
    <p:sldId id="420" r:id="rId9"/>
    <p:sldId id="419" r:id="rId10"/>
    <p:sldId id="462" r:id="rId11"/>
    <p:sldId id="421" r:id="rId12"/>
    <p:sldId id="428" r:id="rId13"/>
    <p:sldId id="429" r:id="rId14"/>
    <p:sldId id="430" r:id="rId15"/>
    <p:sldId id="703" r:id="rId16"/>
    <p:sldId id="436" r:id="rId17"/>
    <p:sldId id="478" r:id="rId18"/>
    <p:sldId id="479" r:id="rId19"/>
    <p:sldId id="480" r:id="rId20"/>
    <p:sldId id="481" r:id="rId21"/>
    <p:sldId id="482" r:id="rId22"/>
    <p:sldId id="483" r:id="rId23"/>
    <p:sldId id="542" r:id="rId24"/>
    <p:sldId id="643" r:id="rId25"/>
    <p:sldId id="427" r:id="rId26"/>
    <p:sldId id="463" r:id="rId27"/>
    <p:sldId id="437" r:id="rId28"/>
    <p:sldId id="439" r:id="rId29"/>
    <p:sldId id="440" r:id="rId30"/>
    <p:sldId id="595" r:id="rId31"/>
    <p:sldId id="441" r:id="rId32"/>
    <p:sldId id="442" r:id="rId33"/>
    <p:sldId id="488" r:id="rId34"/>
    <p:sldId id="652" r:id="rId35"/>
    <p:sldId id="489" r:id="rId36"/>
    <p:sldId id="504" r:id="rId37"/>
    <p:sldId id="506" r:id="rId38"/>
    <p:sldId id="507" r:id="rId39"/>
    <p:sldId id="694" r:id="rId40"/>
    <p:sldId id="695" r:id="rId41"/>
    <p:sldId id="696" r:id="rId42"/>
    <p:sldId id="697" r:id="rId43"/>
    <p:sldId id="698" r:id="rId44"/>
    <p:sldId id="699" r:id="rId45"/>
    <p:sldId id="700" r:id="rId46"/>
    <p:sldId id="701" r:id="rId47"/>
    <p:sldId id="706" r:id="rId48"/>
    <p:sldId id="707" r:id="rId49"/>
    <p:sldId id="708" r:id="rId50"/>
    <p:sldId id="709" r:id="rId51"/>
    <p:sldId id="710" r:id="rId52"/>
    <p:sldId id="711" r:id="rId53"/>
    <p:sldId id="712" r:id="rId54"/>
    <p:sldId id="704" r:id="rId5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TKt/zb8G5BYgtm2kbvbpA==" hashData="LFO1EGzljPGdA//4rquSmPbzBGQ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AFF"/>
    <a:srgbClr val="007CA8"/>
    <a:srgbClr val="00759E"/>
    <a:srgbClr val="0091C4"/>
    <a:srgbClr val="33CAFF"/>
    <a:srgbClr val="00B0F0"/>
    <a:srgbClr val="0192FF"/>
    <a:srgbClr val="0099FF"/>
    <a:srgbClr val="EBBC5F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1" autoAdjust="0"/>
    <p:restoredTop sz="84948" autoAdjust="0"/>
  </p:normalViewPr>
  <p:slideViewPr>
    <p:cSldViewPr snapToGrid="0">
      <p:cViewPr>
        <p:scale>
          <a:sx n="80" d="100"/>
          <a:sy n="80" d="100"/>
        </p:scale>
        <p:origin x="-158" y="-58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504"/>
    </p:cViewPr>
  </p:sorterViewPr>
  <p:notesViewPr>
    <p:cSldViewPr snapToGrid="0">
      <p:cViewPr>
        <p:scale>
          <a:sx n="100" d="100"/>
          <a:sy n="100" d="100"/>
        </p:scale>
        <p:origin x="-1380" y="1440"/>
      </p:cViewPr>
      <p:guideLst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18" Type="http://schemas.openxmlformats.org/officeDocument/2006/relationships/image" Target="../media/image80.wmf"/><Relationship Id="rId3" Type="http://schemas.openxmlformats.org/officeDocument/2006/relationships/image" Target="../media/image65.wmf"/><Relationship Id="rId21" Type="http://schemas.openxmlformats.org/officeDocument/2006/relationships/image" Target="../media/image83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17" Type="http://schemas.openxmlformats.org/officeDocument/2006/relationships/image" Target="../media/image79.wmf"/><Relationship Id="rId2" Type="http://schemas.openxmlformats.org/officeDocument/2006/relationships/image" Target="../media/image64.wmf"/><Relationship Id="rId16" Type="http://schemas.openxmlformats.org/officeDocument/2006/relationships/image" Target="../media/image78.wmf"/><Relationship Id="rId20" Type="http://schemas.openxmlformats.org/officeDocument/2006/relationships/image" Target="../media/image82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5" Type="http://schemas.openxmlformats.org/officeDocument/2006/relationships/image" Target="../media/image77.wmf"/><Relationship Id="rId10" Type="http://schemas.openxmlformats.org/officeDocument/2006/relationships/image" Target="../media/image72.wmf"/><Relationship Id="rId19" Type="http://schemas.openxmlformats.org/officeDocument/2006/relationships/image" Target="../media/image81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9.wmf"/><Relationship Id="rId2" Type="http://schemas.openxmlformats.org/officeDocument/2006/relationships/image" Target="../media/image2.wmf"/><Relationship Id="rId1" Type="http://schemas.openxmlformats.org/officeDocument/2006/relationships/image" Target="../media/image85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28.wmf"/><Relationship Id="rId1" Type="http://schemas.openxmlformats.org/officeDocument/2006/relationships/image" Target="../media/image91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2.wmf"/><Relationship Id="rId1" Type="http://schemas.openxmlformats.org/officeDocument/2006/relationships/image" Target="../media/image133.wmf"/><Relationship Id="rId5" Type="http://schemas.openxmlformats.org/officeDocument/2006/relationships/image" Target="../media/image135.wmf"/><Relationship Id="rId4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136.wmf"/><Relationship Id="rId7" Type="http://schemas.openxmlformats.org/officeDocument/2006/relationships/image" Target="../media/image34.wmf"/><Relationship Id="rId2" Type="http://schemas.openxmlformats.org/officeDocument/2006/relationships/image" Target="../media/image28.wmf"/><Relationship Id="rId1" Type="http://schemas.openxmlformats.org/officeDocument/2006/relationships/image" Target="../media/image2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137.wmf"/><Relationship Id="rId9" Type="http://schemas.openxmlformats.org/officeDocument/2006/relationships/image" Target="../media/image3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Relationship Id="rId14" Type="http://schemas.openxmlformats.org/officeDocument/2006/relationships/image" Target="../media/image16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10" Type="http://schemas.openxmlformats.org/officeDocument/2006/relationships/image" Target="../media/image182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image" Target="../media/image195.wmf"/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12" Type="http://schemas.openxmlformats.org/officeDocument/2006/relationships/image" Target="../media/image194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11" Type="http://schemas.openxmlformats.org/officeDocument/2006/relationships/image" Target="../media/image193.wmf"/><Relationship Id="rId5" Type="http://schemas.openxmlformats.org/officeDocument/2006/relationships/image" Target="../media/image187.wmf"/><Relationship Id="rId10" Type="http://schemas.openxmlformats.org/officeDocument/2006/relationships/image" Target="../media/image192.wmf"/><Relationship Id="rId4" Type="http://schemas.openxmlformats.org/officeDocument/2006/relationships/image" Target="../media/image186.wmf"/><Relationship Id="rId9" Type="http://schemas.openxmlformats.org/officeDocument/2006/relationships/image" Target="../media/image19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13.wmf"/><Relationship Id="rId3" Type="http://schemas.openxmlformats.org/officeDocument/2006/relationships/image" Target="../media/image16.wmf"/><Relationship Id="rId7" Type="http://schemas.openxmlformats.org/officeDocument/2006/relationships/image" Target="../media/image207.wmf"/><Relationship Id="rId12" Type="http://schemas.openxmlformats.org/officeDocument/2006/relationships/image" Target="../media/image212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Relationship Id="rId6" Type="http://schemas.openxmlformats.org/officeDocument/2006/relationships/image" Target="../media/image206.wmf"/><Relationship Id="rId11" Type="http://schemas.openxmlformats.org/officeDocument/2006/relationships/image" Target="../media/image211.wmf"/><Relationship Id="rId5" Type="http://schemas.openxmlformats.org/officeDocument/2006/relationships/image" Target="../media/image19.wmf"/><Relationship Id="rId10" Type="http://schemas.openxmlformats.org/officeDocument/2006/relationships/image" Target="../media/image210.wmf"/><Relationship Id="rId4" Type="http://schemas.openxmlformats.org/officeDocument/2006/relationships/image" Target="../media/image205.wmf"/><Relationship Id="rId9" Type="http://schemas.openxmlformats.org/officeDocument/2006/relationships/image" Target="../media/image209.wmf"/><Relationship Id="rId14" Type="http://schemas.openxmlformats.org/officeDocument/2006/relationships/image" Target="../media/image214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image" Target="../media/image209.wmf"/><Relationship Id="rId7" Type="http://schemas.openxmlformats.org/officeDocument/2006/relationships/image" Target="../media/image213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6" Type="http://schemas.openxmlformats.org/officeDocument/2006/relationships/image" Target="../media/image212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21.wmf"/><Relationship Id="rId5" Type="http://schemas.openxmlformats.org/officeDocument/2006/relationships/image" Target="../media/image5.wmf"/><Relationship Id="rId10" Type="http://schemas.openxmlformats.org/officeDocument/2006/relationships/image" Target="../media/image2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20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.wmf"/><Relationship Id="rId1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.wmf"/><Relationship Id="rId1" Type="http://schemas.openxmlformats.org/officeDocument/2006/relationships/image" Target="../media/image26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8.wmf"/><Relationship Id="rId7" Type="http://schemas.openxmlformats.org/officeDocument/2006/relationships/image" Target="../media/image34.wmf"/><Relationship Id="rId2" Type="http://schemas.openxmlformats.org/officeDocument/2006/relationships/image" Target="../media/image2.wmf"/><Relationship Id="rId1" Type="http://schemas.openxmlformats.org/officeDocument/2006/relationships/image" Target="../media/image30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75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00463" y="0"/>
            <a:ext cx="3097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6238"/>
            <a:ext cx="362585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266238"/>
            <a:ext cx="29464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E7A29CC7-A863-4426-9C3A-0AB06EADC5F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2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362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48788"/>
            <a:ext cx="294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6848F96A-2657-48CA-B2D8-1F4F4A2704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5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7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9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1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1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3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5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5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4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6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8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9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8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8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1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1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9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734400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9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237622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9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8947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9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425054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9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36272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5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60785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5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62003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Marcador de número de diapositiva"/>
          <p:cNvSpPr>
            <a:spLocks noGrp="1"/>
          </p:cNvSpPr>
          <p:nvPr userDrawn="1"/>
        </p:nvSpPr>
        <p:spPr bwMode="auto">
          <a:xfrm>
            <a:off x="6049926" y="6500813"/>
            <a:ext cx="3094075" cy="3651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u-ES" sz="2400" dirty="0" err="1" smtClean="0">
                <a:solidFill>
                  <a:srgbClr val="000000"/>
                </a:solidFill>
                <a:latin typeface="Mistral" pitchFamily="66" charset="0"/>
              </a:rPr>
              <a:t>Biot</a:t>
            </a:r>
            <a:r>
              <a:rPr lang="eu-ES" sz="2400" dirty="0" smtClean="0">
                <a:solidFill>
                  <a:srgbClr val="000000"/>
                </a:solidFill>
                <a:latin typeface="Mistral" pitchFamily="66" charset="0"/>
              </a:rPr>
              <a:t> eta </a:t>
            </a:r>
            <a:r>
              <a:rPr lang="eu-ES" sz="2400" dirty="0" err="1" smtClean="0">
                <a:solidFill>
                  <a:srgbClr val="000000"/>
                </a:solidFill>
                <a:latin typeface="Mistral" pitchFamily="66" charset="0"/>
              </a:rPr>
              <a:t>Savart-en</a:t>
            </a:r>
            <a:r>
              <a:rPr lang="eu-ES" sz="2400" dirty="0" smtClean="0">
                <a:solidFill>
                  <a:srgbClr val="000000"/>
                </a:solidFill>
                <a:latin typeface="Mistral" pitchFamily="66" charset="0"/>
              </a:rPr>
              <a:t> legea </a:t>
            </a:r>
            <a:fld id="{8115AF1F-CAC1-43EC-9A96-8CA14A67553C}" type="slidenum">
              <a:rPr lang="eu-ES" sz="2400" smtClean="0">
                <a:solidFill>
                  <a:srgbClr val="000000"/>
                </a:solidFill>
                <a:latin typeface="Mistral" pitchFamily="66" charset="0"/>
              </a:rPr>
              <a:pPr algn="r" eaLnBrk="0" hangingPunct="0">
                <a:defRPr/>
              </a:pPr>
              <a:t>‹Nº›</a:t>
            </a:fld>
            <a:endParaRPr lang="eu-ES" sz="2400" dirty="0">
              <a:solidFill>
                <a:srgbClr val="000000"/>
              </a:solidFill>
              <a:latin typeface="Mistral" pitchFamily="66" charset="0"/>
            </a:endParaRPr>
          </a:p>
        </p:txBody>
      </p:sp>
      <p:sp>
        <p:nvSpPr>
          <p:cNvPr id="3" name="9 Marcador de pie de página"/>
          <p:cNvSpPr>
            <a:spLocks noGrp="1"/>
          </p:cNvSpPr>
          <p:nvPr userDrawn="1"/>
        </p:nvSpPr>
        <p:spPr bwMode="auto">
          <a:xfrm>
            <a:off x="3692525" y="6500813"/>
            <a:ext cx="1758950" cy="3651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u-ES" sz="2400" dirty="0">
                <a:solidFill>
                  <a:srgbClr val="000000"/>
                </a:solidFill>
                <a:latin typeface="Mistral" pitchFamily="66" charset="0"/>
              </a:rPr>
              <a:t>Luis</a:t>
            </a:r>
            <a:r>
              <a:rPr lang="eu-ES" sz="2400" dirty="0" err="1">
                <a:solidFill>
                  <a:srgbClr val="000000"/>
                </a:solidFill>
                <a:latin typeface="Mistral" pitchFamily="66" charset="0"/>
              </a:rPr>
              <a:t> Goitiandia</a:t>
            </a:r>
            <a:endParaRPr lang="eu-ES" sz="2400" dirty="0">
              <a:solidFill>
                <a:srgbClr val="000000"/>
              </a:solidFill>
              <a:latin typeface="Mistral" pitchFamily="66" charset="0"/>
            </a:endParaRPr>
          </a:p>
        </p:txBody>
      </p:sp>
      <p:sp>
        <p:nvSpPr>
          <p:cNvPr id="4" name="9 Marcador de pie de página"/>
          <p:cNvSpPr>
            <a:spLocks noGrp="1"/>
          </p:cNvSpPr>
          <p:nvPr userDrawn="1"/>
        </p:nvSpPr>
        <p:spPr bwMode="auto">
          <a:xfrm>
            <a:off x="0" y="6492875"/>
            <a:ext cx="819150" cy="3651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u-ES" sz="2400" dirty="0">
                <a:solidFill>
                  <a:srgbClr val="000000"/>
                </a:solidFill>
                <a:latin typeface="Mistral" pitchFamily="66" charset="0"/>
              </a:rPr>
              <a:t>Fisika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7.wmf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jpeg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37.wmf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56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73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7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81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58.wmf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6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9" Type="http://schemas.openxmlformats.org/officeDocument/2006/relationships/image" Target="../media/image80.wmf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71.wmf"/><Relationship Id="rId34" Type="http://schemas.openxmlformats.org/officeDocument/2006/relationships/oleObject" Target="../embeddings/oleObject98.bin"/><Relationship Id="rId42" Type="http://schemas.openxmlformats.org/officeDocument/2006/relationships/oleObject" Target="../embeddings/oleObject102.bin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33" Type="http://schemas.openxmlformats.org/officeDocument/2006/relationships/image" Target="../media/image77.wmf"/><Relationship Id="rId38" Type="http://schemas.openxmlformats.org/officeDocument/2006/relationships/oleObject" Target="../embeddings/oleObject10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75.wmf"/><Relationship Id="rId41" Type="http://schemas.openxmlformats.org/officeDocument/2006/relationships/image" Target="../media/image81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93.bin"/><Relationship Id="rId32" Type="http://schemas.openxmlformats.org/officeDocument/2006/relationships/oleObject" Target="../embeddings/oleObject97.bin"/><Relationship Id="rId37" Type="http://schemas.openxmlformats.org/officeDocument/2006/relationships/image" Target="../media/image79.wmf"/><Relationship Id="rId40" Type="http://schemas.openxmlformats.org/officeDocument/2006/relationships/oleObject" Target="../embeddings/oleObject101.bin"/><Relationship Id="rId45" Type="http://schemas.openxmlformats.org/officeDocument/2006/relationships/image" Target="../media/image83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95.bin"/><Relationship Id="rId36" Type="http://schemas.openxmlformats.org/officeDocument/2006/relationships/oleObject" Target="../embeddings/oleObject99.bin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70.wmf"/><Relationship Id="rId31" Type="http://schemas.openxmlformats.org/officeDocument/2006/relationships/image" Target="../media/image76.wmf"/><Relationship Id="rId44" Type="http://schemas.openxmlformats.org/officeDocument/2006/relationships/oleObject" Target="../embeddings/oleObject103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96.bin"/><Relationship Id="rId35" Type="http://schemas.openxmlformats.org/officeDocument/2006/relationships/image" Target="../media/image78.wmf"/><Relationship Id="rId43" Type="http://schemas.openxmlformats.org/officeDocument/2006/relationships/image" Target="../media/image8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11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05.bin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png"/><Relationship Id="rId11" Type="http://schemas.openxmlformats.org/officeDocument/2006/relationships/image" Target="../media/image86.wmf"/><Relationship Id="rId5" Type="http://schemas.openxmlformats.org/officeDocument/2006/relationships/image" Target="../media/image85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6.bin"/><Relationship Id="rId14" Type="http://schemas.openxmlformats.org/officeDocument/2006/relationships/oleObject" Target="../embeddings/oleObject10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96.wmf"/><Relationship Id="rId3" Type="http://schemas.openxmlformats.org/officeDocument/2006/relationships/notesSlide" Target="../notesSlides/notesSlide28.xml"/><Relationship Id="rId21" Type="http://schemas.openxmlformats.org/officeDocument/2006/relationships/oleObject" Target="../embeddings/oleObject121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116.bin"/><Relationship Id="rId24" Type="http://schemas.openxmlformats.org/officeDocument/2006/relationships/image" Target="../media/image99.wmf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120.bin"/><Relationship Id="rId4" Type="http://schemas.openxmlformats.org/officeDocument/2006/relationships/image" Target="../media/image90.png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12.wmf"/><Relationship Id="rId26" Type="http://schemas.openxmlformats.org/officeDocument/2006/relationships/image" Target="../media/image116.wmf"/><Relationship Id="rId3" Type="http://schemas.openxmlformats.org/officeDocument/2006/relationships/notesSlide" Target="../notesSlides/notesSlide35.xml"/><Relationship Id="rId21" Type="http://schemas.openxmlformats.org/officeDocument/2006/relationships/oleObject" Target="../embeddings/oleObject135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33.bin"/><Relationship Id="rId25" Type="http://schemas.openxmlformats.org/officeDocument/2006/relationships/oleObject" Target="../embeddings/oleObject13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29" Type="http://schemas.openxmlformats.org/officeDocument/2006/relationships/oleObject" Target="../embeddings/oleObject139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30.bin"/><Relationship Id="rId24" Type="http://schemas.openxmlformats.org/officeDocument/2006/relationships/image" Target="../media/image115.wmf"/><Relationship Id="rId32" Type="http://schemas.openxmlformats.org/officeDocument/2006/relationships/image" Target="../media/image119.wmf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23" Type="http://schemas.openxmlformats.org/officeDocument/2006/relationships/oleObject" Target="../embeddings/oleObject136.bin"/><Relationship Id="rId28" Type="http://schemas.openxmlformats.org/officeDocument/2006/relationships/image" Target="../media/image117.wmf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34.bin"/><Relationship Id="rId31" Type="http://schemas.openxmlformats.org/officeDocument/2006/relationships/oleObject" Target="../embeddings/oleObject140.bin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Relationship Id="rId27" Type="http://schemas.openxmlformats.org/officeDocument/2006/relationships/oleObject" Target="../embeddings/oleObject138.bin"/><Relationship Id="rId30" Type="http://schemas.openxmlformats.org/officeDocument/2006/relationships/image" Target="../media/image118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45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6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123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2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4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155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34.wmf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3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59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23" Type="http://schemas.openxmlformats.org/officeDocument/2006/relationships/oleObject" Target="../embeddings/oleObject165.bin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40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2.bin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177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14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6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71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5" Type="http://schemas.openxmlformats.org/officeDocument/2006/relationships/image" Target="../media/image147.wmf"/><Relationship Id="rId10" Type="http://schemas.openxmlformats.org/officeDocument/2006/relationships/oleObject" Target="../embeddings/oleObject173.bin"/><Relationship Id="rId19" Type="http://schemas.openxmlformats.org/officeDocument/2006/relationships/image" Target="../media/image149.wmf"/><Relationship Id="rId4" Type="http://schemas.openxmlformats.org/officeDocument/2006/relationships/oleObject" Target="../embeddings/oleObject170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17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oleObject" Target="../embeddings/oleObject183.bin"/><Relationship Id="rId18" Type="http://schemas.openxmlformats.org/officeDocument/2006/relationships/image" Target="../media/image156.wmf"/><Relationship Id="rId26" Type="http://schemas.openxmlformats.org/officeDocument/2006/relationships/image" Target="../media/image160.wmf"/><Relationship Id="rId3" Type="http://schemas.openxmlformats.org/officeDocument/2006/relationships/notesSlide" Target="../notesSlides/notesSlide44.xml"/><Relationship Id="rId21" Type="http://schemas.openxmlformats.org/officeDocument/2006/relationships/oleObject" Target="../embeddings/oleObject187.bin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82.bin"/><Relationship Id="rId17" Type="http://schemas.openxmlformats.org/officeDocument/2006/relationships/oleObject" Target="../embeddings/oleObject185.bin"/><Relationship Id="rId25" Type="http://schemas.openxmlformats.org/officeDocument/2006/relationships/oleObject" Target="../embeddings/oleObject189.bin"/><Relationship Id="rId33" Type="http://schemas.openxmlformats.org/officeDocument/2006/relationships/image" Target="../media/image16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5.wmf"/><Relationship Id="rId20" Type="http://schemas.openxmlformats.org/officeDocument/2006/relationships/image" Target="../media/image157.wmf"/><Relationship Id="rId29" Type="http://schemas.openxmlformats.org/officeDocument/2006/relationships/oleObject" Target="../embeddings/oleObject191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79.bin"/><Relationship Id="rId11" Type="http://schemas.openxmlformats.org/officeDocument/2006/relationships/image" Target="../media/image153.wmf"/><Relationship Id="rId24" Type="http://schemas.openxmlformats.org/officeDocument/2006/relationships/image" Target="../media/image159.wmf"/><Relationship Id="rId32" Type="http://schemas.openxmlformats.org/officeDocument/2006/relationships/oleObject" Target="../embeddings/oleObject193.bin"/><Relationship Id="rId5" Type="http://schemas.openxmlformats.org/officeDocument/2006/relationships/image" Target="../media/image150.wmf"/><Relationship Id="rId15" Type="http://schemas.openxmlformats.org/officeDocument/2006/relationships/oleObject" Target="../embeddings/oleObject184.bin"/><Relationship Id="rId23" Type="http://schemas.openxmlformats.org/officeDocument/2006/relationships/oleObject" Target="../embeddings/oleObject188.bin"/><Relationship Id="rId28" Type="http://schemas.openxmlformats.org/officeDocument/2006/relationships/image" Target="../media/image161.wmf"/><Relationship Id="rId10" Type="http://schemas.openxmlformats.org/officeDocument/2006/relationships/oleObject" Target="../embeddings/oleObject181.bin"/><Relationship Id="rId19" Type="http://schemas.openxmlformats.org/officeDocument/2006/relationships/oleObject" Target="../embeddings/oleObject186.bin"/><Relationship Id="rId31" Type="http://schemas.openxmlformats.org/officeDocument/2006/relationships/image" Target="../media/image162.wmf"/><Relationship Id="rId4" Type="http://schemas.openxmlformats.org/officeDocument/2006/relationships/oleObject" Target="../embeddings/oleObject178.bin"/><Relationship Id="rId9" Type="http://schemas.openxmlformats.org/officeDocument/2006/relationships/image" Target="../media/image152.wmf"/><Relationship Id="rId14" Type="http://schemas.openxmlformats.org/officeDocument/2006/relationships/image" Target="../media/image154.wmf"/><Relationship Id="rId22" Type="http://schemas.openxmlformats.org/officeDocument/2006/relationships/image" Target="../media/image158.wmf"/><Relationship Id="rId27" Type="http://schemas.openxmlformats.org/officeDocument/2006/relationships/oleObject" Target="../embeddings/oleObject190.bin"/><Relationship Id="rId30" Type="http://schemas.openxmlformats.org/officeDocument/2006/relationships/oleObject" Target="../embeddings/oleObject19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oleObject" Target="../embeddings/oleObject198.bin"/><Relationship Id="rId18" Type="http://schemas.openxmlformats.org/officeDocument/2006/relationships/image" Target="../media/image171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20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0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5" Type="http://schemas.openxmlformats.org/officeDocument/2006/relationships/oleObject" Target="../embeddings/oleObject199.bin"/><Relationship Id="rId10" Type="http://schemas.openxmlformats.org/officeDocument/2006/relationships/image" Target="../media/image167.wmf"/><Relationship Id="rId4" Type="http://schemas.openxmlformats.org/officeDocument/2006/relationships/image" Target="../media/image172.png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16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177.wmf"/><Relationship Id="rId18" Type="http://schemas.openxmlformats.org/officeDocument/2006/relationships/oleObject" Target="../embeddings/oleObject208.bin"/><Relationship Id="rId3" Type="http://schemas.openxmlformats.org/officeDocument/2006/relationships/notesSlide" Target="../notesSlides/notesSlide47.xml"/><Relationship Id="rId21" Type="http://schemas.openxmlformats.org/officeDocument/2006/relationships/image" Target="../media/image181.wmf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17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7.bin"/><Relationship Id="rId20" Type="http://schemas.openxmlformats.org/officeDocument/2006/relationships/oleObject" Target="../embeddings/oleObject209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176.wmf"/><Relationship Id="rId5" Type="http://schemas.openxmlformats.org/officeDocument/2006/relationships/image" Target="../media/image173.wmf"/><Relationship Id="rId15" Type="http://schemas.openxmlformats.org/officeDocument/2006/relationships/image" Target="../media/image178.wmf"/><Relationship Id="rId23" Type="http://schemas.openxmlformats.org/officeDocument/2006/relationships/image" Target="../media/image182.wmf"/><Relationship Id="rId10" Type="http://schemas.openxmlformats.org/officeDocument/2006/relationships/oleObject" Target="../embeddings/oleObject204.bin"/><Relationship Id="rId19" Type="http://schemas.openxmlformats.org/officeDocument/2006/relationships/image" Target="../media/image180.wmf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206.bin"/><Relationship Id="rId22" Type="http://schemas.openxmlformats.org/officeDocument/2006/relationships/oleObject" Target="../embeddings/oleObject21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13" Type="http://schemas.openxmlformats.org/officeDocument/2006/relationships/image" Target="../media/image187.wmf"/><Relationship Id="rId18" Type="http://schemas.openxmlformats.org/officeDocument/2006/relationships/oleObject" Target="../embeddings/oleObject218.bin"/><Relationship Id="rId26" Type="http://schemas.openxmlformats.org/officeDocument/2006/relationships/oleObject" Target="../embeddings/oleObject222.bin"/><Relationship Id="rId3" Type="http://schemas.openxmlformats.org/officeDocument/2006/relationships/notesSlide" Target="../notesSlides/notesSlide48.xml"/><Relationship Id="rId21" Type="http://schemas.openxmlformats.org/officeDocument/2006/relationships/image" Target="../media/image191.wmf"/><Relationship Id="rId7" Type="http://schemas.openxmlformats.org/officeDocument/2006/relationships/image" Target="../media/image184.wmf"/><Relationship Id="rId12" Type="http://schemas.openxmlformats.org/officeDocument/2006/relationships/oleObject" Target="../embeddings/oleObject215.bin"/><Relationship Id="rId17" Type="http://schemas.openxmlformats.org/officeDocument/2006/relationships/image" Target="../media/image189.wmf"/><Relationship Id="rId25" Type="http://schemas.openxmlformats.org/officeDocument/2006/relationships/image" Target="../media/image19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7.bin"/><Relationship Id="rId20" Type="http://schemas.openxmlformats.org/officeDocument/2006/relationships/oleObject" Target="../embeddings/oleObject219.bin"/><Relationship Id="rId29" Type="http://schemas.openxmlformats.org/officeDocument/2006/relationships/image" Target="../media/image195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12.bin"/><Relationship Id="rId11" Type="http://schemas.openxmlformats.org/officeDocument/2006/relationships/image" Target="../media/image186.wmf"/><Relationship Id="rId24" Type="http://schemas.openxmlformats.org/officeDocument/2006/relationships/oleObject" Target="../embeddings/oleObject221.bin"/><Relationship Id="rId5" Type="http://schemas.openxmlformats.org/officeDocument/2006/relationships/image" Target="../media/image183.wmf"/><Relationship Id="rId15" Type="http://schemas.openxmlformats.org/officeDocument/2006/relationships/image" Target="../media/image188.wmf"/><Relationship Id="rId23" Type="http://schemas.openxmlformats.org/officeDocument/2006/relationships/image" Target="../media/image192.wmf"/><Relationship Id="rId28" Type="http://schemas.openxmlformats.org/officeDocument/2006/relationships/oleObject" Target="../embeddings/oleObject223.bin"/><Relationship Id="rId10" Type="http://schemas.openxmlformats.org/officeDocument/2006/relationships/oleObject" Target="../embeddings/oleObject214.bin"/><Relationship Id="rId19" Type="http://schemas.openxmlformats.org/officeDocument/2006/relationships/image" Target="../media/image190.wmf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185.wmf"/><Relationship Id="rId14" Type="http://schemas.openxmlformats.org/officeDocument/2006/relationships/oleObject" Target="../embeddings/oleObject216.bin"/><Relationship Id="rId22" Type="http://schemas.openxmlformats.org/officeDocument/2006/relationships/oleObject" Target="../embeddings/oleObject220.bin"/><Relationship Id="rId27" Type="http://schemas.openxmlformats.org/officeDocument/2006/relationships/image" Target="../media/image19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6.bin"/><Relationship Id="rId13" Type="http://schemas.openxmlformats.org/officeDocument/2006/relationships/image" Target="../media/image200.wmf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97.wmf"/><Relationship Id="rId12" Type="http://schemas.openxmlformats.org/officeDocument/2006/relationships/oleObject" Target="../embeddings/oleObject228.bin"/><Relationship Id="rId17" Type="http://schemas.openxmlformats.org/officeDocument/2006/relationships/image" Target="../media/image20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25.bin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5" Type="http://schemas.openxmlformats.org/officeDocument/2006/relationships/image" Target="../media/image201.wmf"/><Relationship Id="rId10" Type="http://schemas.openxmlformats.org/officeDocument/2006/relationships/oleObject" Target="../embeddings/oleObject227.bin"/><Relationship Id="rId4" Type="http://schemas.openxmlformats.org/officeDocument/2006/relationships/oleObject" Target="../embeddings/oleObject224.bin"/><Relationship Id="rId9" Type="http://schemas.openxmlformats.org/officeDocument/2006/relationships/image" Target="../media/image198.wmf"/><Relationship Id="rId14" Type="http://schemas.openxmlformats.org/officeDocument/2006/relationships/oleObject" Target="../embeddings/oleObject22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38.bin"/><Relationship Id="rId26" Type="http://schemas.openxmlformats.org/officeDocument/2006/relationships/oleObject" Target="../embeddings/oleObject242.bin"/><Relationship Id="rId3" Type="http://schemas.openxmlformats.org/officeDocument/2006/relationships/notesSlide" Target="../notesSlides/notesSlide50.xml"/><Relationship Id="rId21" Type="http://schemas.openxmlformats.org/officeDocument/2006/relationships/image" Target="../media/image209.wmf"/><Relationship Id="rId7" Type="http://schemas.openxmlformats.org/officeDocument/2006/relationships/image" Target="../media/image204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07.wmf"/><Relationship Id="rId25" Type="http://schemas.openxmlformats.org/officeDocument/2006/relationships/image" Target="../media/image21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37.bin"/><Relationship Id="rId20" Type="http://schemas.openxmlformats.org/officeDocument/2006/relationships/oleObject" Target="../embeddings/oleObject239.bin"/><Relationship Id="rId29" Type="http://schemas.openxmlformats.org/officeDocument/2006/relationships/image" Target="../media/image213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05.wmf"/><Relationship Id="rId24" Type="http://schemas.openxmlformats.org/officeDocument/2006/relationships/oleObject" Target="../embeddings/oleObject241.bin"/><Relationship Id="rId5" Type="http://schemas.openxmlformats.org/officeDocument/2006/relationships/image" Target="../media/image203.wmf"/><Relationship Id="rId15" Type="http://schemas.openxmlformats.org/officeDocument/2006/relationships/image" Target="../media/image206.wmf"/><Relationship Id="rId23" Type="http://schemas.openxmlformats.org/officeDocument/2006/relationships/image" Target="../media/image210.wmf"/><Relationship Id="rId28" Type="http://schemas.openxmlformats.org/officeDocument/2006/relationships/oleObject" Target="../embeddings/oleObject243.bin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208.wmf"/><Relationship Id="rId31" Type="http://schemas.openxmlformats.org/officeDocument/2006/relationships/image" Target="../media/image214.wmf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36.bin"/><Relationship Id="rId22" Type="http://schemas.openxmlformats.org/officeDocument/2006/relationships/oleObject" Target="../embeddings/oleObject240.bin"/><Relationship Id="rId27" Type="http://schemas.openxmlformats.org/officeDocument/2006/relationships/image" Target="../media/image212.wmf"/><Relationship Id="rId30" Type="http://schemas.openxmlformats.org/officeDocument/2006/relationships/oleObject" Target="../embeddings/oleObject24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13" Type="http://schemas.openxmlformats.org/officeDocument/2006/relationships/image" Target="../media/image211.wmf"/><Relationship Id="rId18" Type="http://schemas.openxmlformats.org/officeDocument/2006/relationships/oleObject" Target="../embeddings/oleObject252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08.wmf"/><Relationship Id="rId12" Type="http://schemas.openxmlformats.org/officeDocument/2006/relationships/oleObject" Target="../embeddings/oleObject249.bin"/><Relationship Id="rId17" Type="http://schemas.openxmlformats.org/officeDocument/2006/relationships/image" Target="../media/image21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51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46.bin"/><Relationship Id="rId11" Type="http://schemas.openxmlformats.org/officeDocument/2006/relationships/image" Target="../media/image210.wmf"/><Relationship Id="rId5" Type="http://schemas.openxmlformats.org/officeDocument/2006/relationships/image" Target="../media/image207.wmf"/><Relationship Id="rId15" Type="http://schemas.openxmlformats.org/officeDocument/2006/relationships/image" Target="../media/image212.wmf"/><Relationship Id="rId10" Type="http://schemas.openxmlformats.org/officeDocument/2006/relationships/oleObject" Target="../embeddings/oleObject248.bin"/><Relationship Id="rId19" Type="http://schemas.openxmlformats.org/officeDocument/2006/relationships/image" Target="../media/image214.wmf"/><Relationship Id="rId4" Type="http://schemas.openxmlformats.org/officeDocument/2006/relationships/oleObject" Target="../embeddings/oleObject245.bin"/><Relationship Id="rId9" Type="http://schemas.openxmlformats.org/officeDocument/2006/relationships/image" Target="../media/image209.wmf"/><Relationship Id="rId14" Type="http://schemas.openxmlformats.org/officeDocument/2006/relationships/oleObject" Target="../embeddings/oleObject25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2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15.wmf"/><Relationship Id="rId5" Type="http://schemas.openxmlformats.org/officeDocument/2006/relationships/oleObject" Target="../embeddings/oleObject253.bin"/><Relationship Id="rId10" Type="http://schemas.openxmlformats.org/officeDocument/2006/relationships/image" Target="../media/image217.wmf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255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7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1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.wmf"/><Relationship Id="rId5" Type="http://schemas.openxmlformats.org/officeDocument/2006/relationships/image" Target="../media/image20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7"/>
          <p:cNvSpPr txBox="1">
            <a:spLocks noChangeArrowheads="1"/>
          </p:cNvSpPr>
          <p:nvPr/>
        </p:nvSpPr>
        <p:spPr bwMode="auto">
          <a:xfrm>
            <a:off x="2374900" y="60325"/>
            <a:ext cx="4394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u="sng">
                <a:latin typeface="Lucida Handwriting" pitchFamily="66" charset="0"/>
              </a:rPr>
              <a:t>Elektromagnetismoa</a:t>
            </a:r>
            <a:endParaRPr lang="eu-ES" u="sng">
              <a:latin typeface="Lucida Handwriting" pitchFamily="66" charset="0"/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68288" y="936625"/>
            <a:ext cx="85344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just" eaLnBrk="0" hangingPunct="0"/>
            <a:r>
              <a:rPr lang="es-ES_tradnl" sz="2000" dirty="0" err="1">
                <a:latin typeface="Lucida Handwriting" pitchFamily="66" charset="0"/>
              </a:rPr>
              <a:t>Karga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elektriko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higikor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batek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eremu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magnetikoa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sortzen</a:t>
            </a:r>
            <a:r>
              <a:rPr lang="es-ES_tradnl" sz="2000" dirty="0">
                <a:latin typeface="Lucida Handwriting" pitchFamily="66" charset="0"/>
              </a:rPr>
              <a:t> du </a:t>
            </a:r>
            <a:r>
              <a:rPr lang="es-ES_tradnl" sz="2000" dirty="0" err="1">
                <a:latin typeface="Lucida Handwriting" pitchFamily="66" charset="0"/>
              </a:rPr>
              <a:t>bere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inguruan</a:t>
            </a:r>
            <a:r>
              <a:rPr lang="es-ES_tradnl" sz="2000" dirty="0">
                <a:latin typeface="Lucida Handwriting" pitchFamily="66" charset="0"/>
              </a:rPr>
              <a:t>, eta </a:t>
            </a:r>
            <a:r>
              <a:rPr lang="es-ES_tradnl" sz="2000" dirty="0" err="1">
                <a:latin typeface="Lucida Handwriting" pitchFamily="66" charset="0"/>
              </a:rPr>
              <a:t>inguru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horretan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karga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elektrikoa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higitzen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bada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eremu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magnetikoaren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indarra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eragiten</a:t>
            </a:r>
            <a:r>
              <a:rPr lang="es-ES_tradnl" sz="2000" dirty="0">
                <a:latin typeface="Lucida Handwriting" pitchFamily="66" charset="0"/>
              </a:rPr>
              <a:t> dio.</a:t>
            </a:r>
            <a:endParaRPr lang="eu-ES" sz="2000" dirty="0">
              <a:latin typeface="Lucida Handwriting" pitchFamily="66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68288" y="2519363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just" eaLnBrk="0" hangingPunct="0"/>
            <a:r>
              <a:rPr lang="es-ES_tradnl" sz="2000" dirty="0" err="1">
                <a:latin typeface="Lucida Handwriting" pitchFamily="66" charset="0"/>
              </a:rPr>
              <a:t>Orain</a:t>
            </a:r>
            <a:r>
              <a:rPr lang="es-ES_tradnl" sz="2000" dirty="0">
                <a:latin typeface="Lucida Handwriting" pitchFamily="66" charset="0"/>
              </a:rPr>
              <a:t> arte </a:t>
            </a:r>
            <a:r>
              <a:rPr lang="es-ES_tradnl" sz="2000" dirty="0" err="1">
                <a:latin typeface="Lucida Handwriting" pitchFamily="66" charset="0"/>
              </a:rPr>
              <a:t>eremu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magnetikoak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karga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higikorrarengan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edo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korronte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elektrikoarengan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duen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eragina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aztertu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dugu</a:t>
            </a:r>
            <a:r>
              <a:rPr lang="es-ES_tradnl" sz="2000" dirty="0">
                <a:latin typeface="Lucida Handwriting" pitchFamily="66" charset="0"/>
              </a:rPr>
              <a:t>.</a:t>
            </a:r>
            <a:endParaRPr lang="eu-ES" sz="2000" dirty="0">
              <a:latin typeface="Lucida Handwriting" pitchFamily="66" charset="0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58763" y="3994150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just" eaLnBrk="0" hangingPunct="0"/>
            <a:r>
              <a:rPr lang="es-ES_tradnl" sz="2000">
                <a:solidFill>
                  <a:srgbClr val="FF0000"/>
                </a:solidFill>
                <a:latin typeface="Lucida Handwriting" pitchFamily="66" charset="0"/>
              </a:rPr>
              <a:t>Orain, ordea, beste fenomeno bat aztertuko dugu: karga higikorrek edo korronte elektrikoek sortzen dituzten eremu magnetikoak.</a:t>
            </a:r>
            <a:endParaRPr lang="eu-ES" sz="200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268288" y="5338763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just" eaLnBrk="0" hangingPunct="0"/>
            <a:r>
              <a:rPr lang="es-ES_tradnl" sz="2000">
                <a:solidFill>
                  <a:srgbClr val="FF0000"/>
                </a:solidFill>
                <a:latin typeface="Lucida Handwriting" pitchFamily="66" charset="0"/>
              </a:rPr>
              <a:t>Orain arte eremu magnetikoaren ondorioak aztertu ditugu eta orain eremu magnetikoaren kausa aztertuko dugu.</a:t>
            </a:r>
            <a:endParaRPr lang="eu-ES" sz="200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215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B.S.1</a:t>
            </a:r>
            <a:r>
              <a:rPr lang="es-ES_tradnl" sz="1800" b="1" dirty="0">
                <a:latin typeface="Comic Sans MS" pitchFamily="66" charset="0"/>
                <a:cs typeface="Times New Roman" pitchFamily="18" charset="0"/>
              </a:rPr>
              <a:t>.- 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Biot-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Savart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-en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erabiliz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daroan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zuzen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mugagabe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indukzio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P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</a:t>
            </a:r>
            <a:endParaRPr lang="eu-ES" dirty="0"/>
          </a:p>
        </p:txBody>
      </p:sp>
      <p:cxnSp>
        <p:nvCxnSpPr>
          <p:cNvPr id="1501216" name="27 Conector recto"/>
          <p:cNvCxnSpPr>
            <a:cxnSpLocks noChangeShapeType="1"/>
          </p:cNvCxnSpPr>
          <p:nvPr/>
        </p:nvCxnSpPr>
        <p:spPr bwMode="auto">
          <a:xfrm>
            <a:off x="781050" y="4179888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1501217" name="29 Grupo"/>
          <p:cNvGrpSpPr>
            <a:grpSpLocks/>
          </p:cNvGrpSpPr>
          <p:nvPr/>
        </p:nvGrpSpPr>
        <p:grpSpPr bwMode="auto">
          <a:xfrm>
            <a:off x="1279525" y="4092575"/>
            <a:ext cx="6346825" cy="192088"/>
            <a:chOff x="1279807" y="3359194"/>
            <a:chExt cx="6347141" cy="191533"/>
          </a:xfrm>
        </p:grpSpPr>
        <p:grpSp>
          <p:nvGrpSpPr>
            <p:cNvPr id="1501227" name="69 Grupo"/>
            <p:cNvGrpSpPr>
              <a:grpSpLocks/>
            </p:cNvGrpSpPr>
            <p:nvPr/>
          </p:nvGrpSpPr>
          <p:grpSpPr bwMode="auto">
            <a:xfrm>
              <a:off x="1942642" y="3359194"/>
              <a:ext cx="5013740" cy="191533"/>
              <a:chOff x="1585881" y="3355794"/>
              <a:chExt cx="5013740" cy="191533"/>
            </a:xfrm>
          </p:grpSpPr>
          <p:pic>
            <p:nvPicPr>
              <p:cNvPr id="150123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0123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0122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063061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2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72169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286583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3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510105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3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500752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123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27980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1218" name="Text Box 24"/>
          <p:cNvSpPr txBox="1">
            <a:spLocks noChangeArrowheads="1"/>
          </p:cNvSpPr>
          <p:nvPr/>
        </p:nvSpPr>
        <p:spPr bwMode="auto">
          <a:xfrm>
            <a:off x="2138363" y="42703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>
                <a:latin typeface="Lucida Handwriting" pitchFamily="66" charset="0"/>
              </a:rPr>
              <a:t>I</a:t>
            </a:r>
          </a:p>
        </p:txBody>
      </p:sp>
      <p:cxnSp>
        <p:nvCxnSpPr>
          <p:cNvPr id="1501219" name="41 Conector recto de flecha"/>
          <p:cNvCxnSpPr>
            <a:cxnSpLocks noChangeShapeType="1"/>
          </p:cNvCxnSpPr>
          <p:nvPr/>
        </p:nvCxnSpPr>
        <p:spPr bwMode="auto">
          <a:xfrm flipV="1">
            <a:off x="2181225" y="4171950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01220" name="42 Conector recto"/>
          <p:cNvCxnSpPr>
            <a:cxnSpLocks noChangeShapeType="1"/>
          </p:cNvCxnSpPr>
          <p:nvPr/>
        </p:nvCxnSpPr>
        <p:spPr bwMode="auto">
          <a:xfrm rot="5400000" flipH="1" flipV="1">
            <a:off x="1914525" y="2933700"/>
            <a:ext cx="24288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501221" name="Text Box 24"/>
          <p:cNvSpPr txBox="1">
            <a:spLocks noChangeArrowheads="1"/>
          </p:cNvSpPr>
          <p:nvPr/>
        </p:nvSpPr>
        <p:spPr bwMode="auto">
          <a:xfrm>
            <a:off x="3162300" y="12382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>
                <a:latin typeface="Lucida Handwriting" pitchFamily="66" charset="0"/>
              </a:rPr>
              <a:t>P</a:t>
            </a:r>
          </a:p>
        </p:txBody>
      </p:sp>
      <p:sp>
        <p:nvSpPr>
          <p:cNvPr id="1501222" name="55 Elipse"/>
          <p:cNvSpPr>
            <a:spLocks noChangeArrowheads="1"/>
          </p:cNvSpPr>
          <p:nvPr/>
        </p:nvSpPr>
        <p:spPr bwMode="auto">
          <a:xfrm>
            <a:off x="3097213" y="168275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sp>
        <p:nvSpPr>
          <p:cNvPr id="1501223" name="Text Box 24"/>
          <p:cNvSpPr txBox="1">
            <a:spLocks noChangeArrowheads="1"/>
          </p:cNvSpPr>
          <p:nvPr/>
        </p:nvSpPr>
        <p:spPr bwMode="auto">
          <a:xfrm>
            <a:off x="2651125" y="26447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y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50122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01225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101 Conector recto de flecha"/>
          <p:cNvCxnSpPr>
            <a:cxnSpLocks noChangeShapeType="1"/>
          </p:cNvCxnSpPr>
          <p:nvPr/>
        </p:nvCxnSpPr>
        <p:spPr bwMode="auto">
          <a:xfrm flipV="1">
            <a:off x="2368550" y="4521200"/>
            <a:ext cx="3190875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37351" name="Text Box 10"/>
          <p:cNvSpPr txBox="1">
            <a:spLocks noChangeArrowheads="1"/>
          </p:cNvSpPr>
          <p:nvPr/>
        </p:nvSpPr>
        <p:spPr bwMode="auto">
          <a:xfrm>
            <a:off x="325438" y="79375"/>
            <a:ext cx="8493125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1800" b="1" dirty="0" err="1">
                <a:latin typeface="Lucida Handwriting" pitchFamily="66" charset="0"/>
              </a:rPr>
              <a:t>Korronte</a:t>
            </a:r>
            <a:r>
              <a:rPr lang="es-ES_tradnl" sz="1800" b="1" dirty="0">
                <a:latin typeface="Lucida Handwriting" pitchFamily="66" charset="0"/>
              </a:rPr>
              <a:t> </a:t>
            </a:r>
            <a:r>
              <a:rPr lang="es-ES_tradnl" sz="1800" b="1" dirty="0" err="1" smtClean="0">
                <a:latin typeface="Lucida Handwriting" pitchFamily="66" charset="0"/>
              </a:rPr>
              <a:t>zuzen</a:t>
            </a:r>
            <a:r>
              <a:rPr lang="es-ES_tradnl" sz="1800" b="1" dirty="0" smtClean="0">
                <a:latin typeface="Lucida Handwriting" pitchFamily="66" charset="0"/>
              </a:rPr>
              <a:t> eta </a:t>
            </a:r>
            <a:r>
              <a:rPr lang="es-ES_tradnl" sz="1800" b="1" dirty="0" err="1" smtClean="0">
                <a:latin typeface="Lucida Handwriting" pitchFamily="66" charset="0"/>
              </a:rPr>
              <a:t>mugagabeak</a:t>
            </a:r>
            <a:r>
              <a:rPr lang="es-ES_tradnl" sz="1800" b="1" dirty="0" smtClean="0">
                <a:latin typeface="Lucida Handwriting" pitchFamily="66" charset="0"/>
              </a:rPr>
              <a:t> </a:t>
            </a:r>
            <a:r>
              <a:rPr lang="es-ES_tradnl" sz="1800" b="1" dirty="0" err="1">
                <a:latin typeface="Lucida Handwriting" pitchFamily="66" charset="0"/>
              </a:rPr>
              <a:t>sortutako</a:t>
            </a:r>
            <a:r>
              <a:rPr lang="es-ES_tradnl" sz="1800" b="1" dirty="0">
                <a:latin typeface="Lucida Handwriting" pitchFamily="66" charset="0"/>
              </a:rPr>
              <a:t> </a:t>
            </a:r>
            <a:r>
              <a:rPr lang="es-ES_tradnl" sz="1800" b="1" dirty="0" err="1">
                <a:latin typeface="Lucida Handwriting" pitchFamily="66" charset="0"/>
              </a:rPr>
              <a:t>eremu</a:t>
            </a:r>
            <a:r>
              <a:rPr lang="es-ES_tradnl" sz="1800" b="1" dirty="0">
                <a:latin typeface="Lucida Handwriting" pitchFamily="66" charset="0"/>
              </a:rPr>
              <a:t> </a:t>
            </a:r>
            <a:r>
              <a:rPr lang="es-ES_tradnl" sz="1800" b="1" dirty="0" err="1">
                <a:latin typeface="Lucida Handwriting" pitchFamily="66" charset="0"/>
              </a:rPr>
              <a:t>magnetikoa</a:t>
            </a:r>
            <a:endParaRPr lang="es-ES_tradnl" sz="1800" b="1" dirty="0">
              <a:latin typeface="Lucida Handwriting" pitchFamily="66" charset="0"/>
            </a:endParaRP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3717925" y="430212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>
                <a:latin typeface="Lucida Handwriting" pitchFamily="66" charset="0"/>
              </a:rPr>
              <a:t>l</a:t>
            </a:r>
          </a:p>
        </p:txBody>
      </p:sp>
      <p:grpSp>
        <p:nvGrpSpPr>
          <p:cNvPr id="47" name="46 Grupo"/>
          <p:cNvGrpSpPr>
            <a:grpSpLocks/>
          </p:cNvGrpSpPr>
          <p:nvPr/>
        </p:nvGrpSpPr>
        <p:grpSpPr bwMode="auto">
          <a:xfrm>
            <a:off x="9525" y="4092575"/>
            <a:ext cx="7451725" cy="635000"/>
            <a:chOff x="10292" y="4092619"/>
            <a:chExt cx="7450543" cy="634174"/>
          </a:xfrm>
        </p:grpSpPr>
        <p:cxnSp>
          <p:nvCxnSpPr>
            <p:cNvPr id="1037377" name="50 Conector recto"/>
            <p:cNvCxnSpPr>
              <a:cxnSpLocks noChangeShapeType="1"/>
            </p:cNvCxnSpPr>
            <p:nvPr/>
          </p:nvCxnSpPr>
          <p:spPr bwMode="auto">
            <a:xfrm>
              <a:off x="10292" y="4179450"/>
              <a:ext cx="7450543" cy="1787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1037378" name="75 Grupo"/>
            <p:cNvGrpSpPr>
              <a:grpSpLocks/>
            </p:cNvGrpSpPr>
            <p:nvPr/>
          </p:nvGrpSpPr>
          <p:grpSpPr bwMode="auto">
            <a:xfrm>
              <a:off x="508282" y="4092619"/>
              <a:ext cx="6347141" cy="191533"/>
              <a:chOff x="1279807" y="3359194"/>
              <a:chExt cx="6347141" cy="191533"/>
            </a:xfrm>
          </p:grpSpPr>
          <p:grpSp>
            <p:nvGrpSpPr>
              <p:cNvPr id="1037381" name="69 Grupo"/>
              <p:cNvGrpSpPr>
                <a:grpSpLocks/>
              </p:cNvGrpSpPr>
              <p:nvPr/>
            </p:nvGrpSpPr>
            <p:grpSpPr bwMode="auto">
              <a:xfrm>
                <a:off x="1942642" y="3359194"/>
                <a:ext cx="5013740" cy="191533"/>
                <a:chOff x="1585881" y="3355794"/>
                <a:chExt cx="5013740" cy="191533"/>
              </a:xfrm>
            </p:grpSpPr>
            <p:pic>
              <p:nvPicPr>
                <p:cNvPr id="103738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2965875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7389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1585881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37382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063061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3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72169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286583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510105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500752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7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27980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37379" name="Text Box 24"/>
            <p:cNvSpPr txBox="1">
              <a:spLocks noChangeArrowheads="1"/>
            </p:cNvSpPr>
            <p:nvPr/>
          </p:nvSpPr>
          <p:spPr bwMode="auto">
            <a:xfrm>
              <a:off x="1366222" y="426959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i</a:t>
              </a:r>
              <a:endParaRPr lang="es-ES_tradnl" sz="2400">
                <a:latin typeface="Lucida Handwriting" pitchFamily="66" charset="0"/>
              </a:endParaRPr>
            </a:p>
          </p:txBody>
        </p:sp>
        <p:cxnSp>
          <p:nvCxnSpPr>
            <p:cNvPr id="1037380" name="77 Conector recto de flecha"/>
            <p:cNvCxnSpPr>
              <a:cxnSpLocks noChangeShapeType="1"/>
            </p:cNvCxnSpPr>
            <p:nvPr/>
          </p:nvCxnSpPr>
          <p:spPr bwMode="auto">
            <a:xfrm flipV="1">
              <a:off x="1409700" y="4171950"/>
              <a:ext cx="323850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81" name="80 Conector recto"/>
          <p:cNvCxnSpPr>
            <a:cxnSpLocks noChangeShapeType="1"/>
          </p:cNvCxnSpPr>
          <p:nvPr/>
        </p:nvCxnSpPr>
        <p:spPr bwMode="auto">
          <a:xfrm rot="5400000" flipH="1" flipV="1">
            <a:off x="800100" y="3276600"/>
            <a:ext cx="31146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2222500" y="38417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O</a:t>
            </a:r>
            <a:endParaRPr lang="es-ES_tradnl" sz="2400">
              <a:latin typeface="Lucida Handwriting" pitchFamily="66" charset="0"/>
            </a:endParaRPr>
          </a:p>
        </p:txBody>
      </p:sp>
      <p:graphicFrame>
        <p:nvGraphicFramePr>
          <p:cNvPr id="8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714473"/>
              </p:ext>
            </p:extLst>
          </p:nvPr>
        </p:nvGraphicFramePr>
        <p:xfrm>
          <a:off x="5667375" y="1633538"/>
          <a:ext cx="27813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05" name="Equation" r:id="rId5" imgW="1307880" imgH="444240" progId="Equation.DSMT4">
                  <p:embed/>
                </p:oleObj>
              </mc:Choice>
              <mc:Fallback>
                <p:oleObj name="Equation" r:id="rId5" imgW="1307880" imgH="44424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1633538"/>
                        <a:ext cx="2781300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5416550" y="4537075"/>
            <a:ext cx="49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latin typeface="Lucida Handwriting" pitchFamily="66" charset="0"/>
              </a:rPr>
              <a:t>dl</a:t>
            </a:r>
          </a:p>
        </p:txBody>
      </p:sp>
      <p:sp>
        <p:nvSpPr>
          <p:cNvPr id="107" name="106 Elipse"/>
          <p:cNvSpPr>
            <a:spLocks noChangeArrowheads="1"/>
          </p:cNvSpPr>
          <p:nvPr/>
        </p:nvSpPr>
        <p:spPr bwMode="auto">
          <a:xfrm>
            <a:off x="2325688" y="415290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108" name="107 Conector recto"/>
          <p:cNvCxnSpPr>
            <a:cxnSpLocks noChangeShapeType="1"/>
          </p:cNvCxnSpPr>
          <p:nvPr/>
        </p:nvCxnSpPr>
        <p:spPr bwMode="auto">
          <a:xfrm rot="16200000" flipV="1">
            <a:off x="5245100" y="4378325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6" name="115 Conector recto de flecha"/>
          <p:cNvCxnSpPr>
            <a:cxnSpLocks noChangeShapeType="1"/>
          </p:cNvCxnSpPr>
          <p:nvPr/>
        </p:nvCxnSpPr>
        <p:spPr bwMode="auto">
          <a:xfrm rot="10800000">
            <a:off x="2381250" y="1743075"/>
            <a:ext cx="3286125" cy="2454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37320" name="Object 34"/>
          <p:cNvGraphicFramePr>
            <a:graphicFrameLocks noChangeAspect="1"/>
          </p:cNvGraphicFramePr>
          <p:nvPr/>
        </p:nvGraphicFramePr>
        <p:xfrm>
          <a:off x="3857625" y="2476500"/>
          <a:ext cx="315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06" name="Ecuación" r:id="rId7" imgW="126780" imgH="164814" progId="Equation.3">
                  <p:embed/>
                </p:oleObj>
              </mc:Choice>
              <mc:Fallback>
                <p:oleObj name="Ecuación" r:id="rId7" imgW="126780" imgH="164814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2476500"/>
                        <a:ext cx="3159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124 Rectángulo"/>
          <p:cNvSpPr>
            <a:spLocks noChangeArrowheads="1"/>
          </p:cNvSpPr>
          <p:nvPr/>
        </p:nvSpPr>
        <p:spPr bwMode="auto">
          <a:xfrm>
            <a:off x="5521325" y="4089400"/>
            <a:ext cx="279400" cy="177800"/>
          </a:xfrm>
          <a:prstGeom prst="rect">
            <a:avLst/>
          </a:prstGeom>
          <a:solidFill>
            <a:srgbClr val="0070C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126" name="125 Grupo"/>
          <p:cNvGrpSpPr>
            <a:grpSpLocks/>
          </p:cNvGrpSpPr>
          <p:nvPr/>
        </p:nvGrpSpPr>
        <p:grpSpPr bwMode="auto">
          <a:xfrm>
            <a:off x="5438775" y="3775075"/>
            <a:ext cx="563563" cy="377825"/>
            <a:chOff x="5658606" y="3674215"/>
            <a:chExt cx="562695" cy="376765"/>
          </a:xfrm>
        </p:grpSpPr>
        <p:sp>
          <p:nvSpPr>
            <p:cNvPr id="1037375" name="122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037376" name="Line 40"/>
            <p:cNvSpPr>
              <a:spLocks noChangeShapeType="1"/>
            </p:cNvSpPr>
            <p:nvPr/>
          </p:nvSpPr>
          <p:spPr bwMode="auto">
            <a:xfrm>
              <a:off x="5816977" y="367421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21" name="Line 18"/>
          <p:cNvSpPr>
            <a:spLocks noChangeShapeType="1"/>
          </p:cNvSpPr>
          <p:nvPr/>
        </p:nvSpPr>
        <p:spPr bwMode="auto">
          <a:xfrm rot="5640000" flipH="1" flipV="1">
            <a:off x="5670550" y="4062413"/>
            <a:ext cx="1746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8" name="47 Grupo"/>
          <p:cNvGrpSpPr>
            <a:grpSpLocks/>
          </p:cNvGrpSpPr>
          <p:nvPr/>
        </p:nvGrpSpPr>
        <p:grpSpPr bwMode="auto">
          <a:xfrm>
            <a:off x="2325688" y="1238250"/>
            <a:ext cx="484187" cy="508000"/>
            <a:chOff x="2326252" y="1237783"/>
            <a:chExt cx="483336" cy="508000"/>
          </a:xfrm>
        </p:grpSpPr>
        <p:sp>
          <p:nvSpPr>
            <p:cNvPr id="1037373" name="Text Box 24"/>
            <p:cNvSpPr txBox="1">
              <a:spLocks noChangeArrowheads="1"/>
            </p:cNvSpPr>
            <p:nvPr/>
          </p:nvSpPr>
          <p:spPr bwMode="auto">
            <a:xfrm>
              <a:off x="2390488" y="123778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P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037374" name="140 Elipse"/>
            <p:cNvSpPr>
              <a:spLocks noChangeArrowheads="1"/>
            </p:cNvSpPr>
            <p:nvPr/>
          </p:nvSpPr>
          <p:spPr bwMode="auto">
            <a:xfrm>
              <a:off x="2326252" y="1681988"/>
              <a:ext cx="63795" cy="6379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pSp>
        <p:nvGrpSpPr>
          <p:cNvPr id="142" name="141 Grupo"/>
          <p:cNvGrpSpPr>
            <a:grpSpLocks/>
          </p:cNvGrpSpPr>
          <p:nvPr/>
        </p:nvGrpSpPr>
        <p:grpSpPr bwMode="auto">
          <a:xfrm>
            <a:off x="1477963" y="1250950"/>
            <a:ext cx="817562" cy="614363"/>
            <a:chOff x="738188" y="971550"/>
            <a:chExt cx="817853" cy="614781"/>
          </a:xfrm>
        </p:grpSpPr>
        <p:sp>
          <p:nvSpPr>
            <p:cNvPr id="1037371" name="Text Box 5"/>
            <p:cNvSpPr txBox="1">
              <a:spLocks noChangeArrowheads="1"/>
            </p:cNvSpPr>
            <p:nvPr/>
          </p:nvSpPr>
          <p:spPr bwMode="auto">
            <a:xfrm>
              <a:off x="738188" y="100155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1037372" name="Line 6"/>
            <p:cNvSpPr>
              <a:spLocks noChangeShapeType="1"/>
            </p:cNvSpPr>
            <p:nvPr/>
          </p:nvSpPr>
          <p:spPr bwMode="auto">
            <a:xfrm flipV="1">
              <a:off x="977900" y="971550"/>
              <a:ext cx="533400" cy="61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8" name="Group 43"/>
          <p:cNvGrpSpPr>
            <a:grpSpLocks noChangeAspect="1"/>
          </p:cNvGrpSpPr>
          <p:nvPr/>
        </p:nvGrpSpPr>
        <p:grpSpPr bwMode="auto">
          <a:xfrm>
            <a:off x="2232025" y="1585913"/>
            <a:ext cx="252413" cy="252412"/>
            <a:chOff x="3990" y="1487"/>
            <a:chExt cx="127" cy="127"/>
          </a:xfrm>
        </p:grpSpPr>
        <p:sp>
          <p:nvSpPr>
            <p:cNvPr id="1037369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037370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04446"/>
              </p:ext>
            </p:extLst>
          </p:nvPr>
        </p:nvGraphicFramePr>
        <p:xfrm>
          <a:off x="1055688" y="5195888"/>
          <a:ext cx="35099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07" name="Equation" r:id="rId9" imgW="1650960" imgH="406080" progId="Equation.DSMT4">
                  <p:embed/>
                </p:oleObj>
              </mc:Choice>
              <mc:Fallback>
                <p:oleObj name="Equation" r:id="rId9" imgW="1650960" imgH="40608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195888"/>
                        <a:ext cx="350996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145 Conector recto"/>
          <p:cNvCxnSpPr>
            <a:cxnSpLocks noChangeShapeType="1"/>
          </p:cNvCxnSpPr>
          <p:nvPr/>
        </p:nvCxnSpPr>
        <p:spPr bwMode="auto">
          <a:xfrm rot="16200000" flipV="1">
            <a:off x="5521325" y="4387850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aphicFrame>
        <p:nvGraphicFramePr>
          <p:cNvPr id="149" name="Object 36"/>
          <p:cNvGraphicFramePr>
            <a:graphicFrameLocks noChangeAspect="1"/>
          </p:cNvGraphicFramePr>
          <p:nvPr/>
        </p:nvGraphicFramePr>
        <p:xfrm>
          <a:off x="5618163" y="3079750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08" name="Ecuación" r:id="rId11" imgW="126725" imgH="177415" progId="Equation.3">
                  <p:embed/>
                </p:oleObj>
              </mc:Choice>
              <mc:Fallback>
                <p:oleObj name="Ecuación" r:id="rId11" imgW="126725" imgH="177415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3079750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 Box 24"/>
          <p:cNvSpPr txBox="1">
            <a:spLocks noChangeArrowheads="1"/>
          </p:cNvSpPr>
          <p:nvPr/>
        </p:nvSpPr>
        <p:spPr bwMode="auto">
          <a:xfrm>
            <a:off x="1879600" y="26447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y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51" name="150 Arco"/>
          <p:cNvSpPr/>
          <p:nvPr/>
        </p:nvSpPr>
        <p:spPr bwMode="auto">
          <a:xfrm rot="16200000">
            <a:off x="4924425" y="3467100"/>
            <a:ext cx="1447800" cy="1447800"/>
          </a:xfrm>
          <a:prstGeom prst="arc">
            <a:avLst>
              <a:gd name="adj1" fmla="val 18365108"/>
              <a:gd name="adj2" fmla="val 54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4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48532"/>
              </p:ext>
            </p:extLst>
          </p:nvPr>
        </p:nvGraphicFramePr>
        <p:xfrm>
          <a:off x="4560888" y="5199063"/>
          <a:ext cx="28622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09" name="Equation" r:id="rId13" imgW="1346040" imgH="406080" progId="Equation.DSMT4">
                  <p:embed/>
                </p:oleObj>
              </mc:Choice>
              <mc:Fallback>
                <p:oleObj name="Equation" r:id="rId13" imgW="1346040" imgH="4060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5199063"/>
                        <a:ext cx="286226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7" grpId="0"/>
      <p:bldP spid="101" grpId="0"/>
      <p:bldP spid="107" grpId="0" animBg="1"/>
      <p:bldP spid="125" grpId="0" animBg="1"/>
      <p:bldP spid="121" grpId="0" animBg="1"/>
      <p:bldP spid="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352044"/>
              </p:ext>
            </p:extLst>
          </p:nvPr>
        </p:nvGraphicFramePr>
        <p:xfrm>
          <a:off x="3468688" y="104775"/>
          <a:ext cx="43561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0" name="Equation" r:id="rId4" imgW="2920680" imgH="571320" progId="Equation.DSMT4">
                  <p:embed/>
                </p:oleObj>
              </mc:Choice>
              <mc:Fallback>
                <p:oleObj name="Equation" r:id="rId4" imgW="2920680" imgH="57132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104775"/>
                        <a:ext cx="43561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4420" name="45 Conector recto de flecha"/>
          <p:cNvCxnSpPr>
            <a:cxnSpLocks noChangeShapeType="1"/>
          </p:cNvCxnSpPr>
          <p:nvPr/>
        </p:nvCxnSpPr>
        <p:spPr bwMode="auto">
          <a:xfrm flipV="1">
            <a:off x="2368550" y="3987800"/>
            <a:ext cx="3190875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124421" name="60 Grupo"/>
          <p:cNvGrpSpPr>
            <a:grpSpLocks/>
          </p:cNvGrpSpPr>
          <p:nvPr/>
        </p:nvGrpSpPr>
        <p:grpSpPr bwMode="auto">
          <a:xfrm>
            <a:off x="9525" y="3559175"/>
            <a:ext cx="7451725" cy="192088"/>
            <a:chOff x="10292" y="3559219"/>
            <a:chExt cx="7450543" cy="191533"/>
          </a:xfrm>
        </p:grpSpPr>
        <p:cxnSp>
          <p:nvCxnSpPr>
            <p:cNvPr id="1124448" name="44 Conector recto"/>
            <p:cNvCxnSpPr>
              <a:cxnSpLocks noChangeShapeType="1"/>
            </p:cNvCxnSpPr>
            <p:nvPr/>
          </p:nvCxnSpPr>
          <p:spPr bwMode="auto">
            <a:xfrm>
              <a:off x="10292" y="3646050"/>
              <a:ext cx="7450543" cy="1787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1124449" name="46 Grupo"/>
            <p:cNvGrpSpPr>
              <a:grpSpLocks/>
            </p:cNvGrpSpPr>
            <p:nvPr/>
          </p:nvGrpSpPr>
          <p:grpSpPr bwMode="auto">
            <a:xfrm>
              <a:off x="508282" y="3559219"/>
              <a:ext cx="6347141" cy="191533"/>
              <a:chOff x="1279807" y="3359194"/>
              <a:chExt cx="6347141" cy="191533"/>
            </a:xfrm>
          </p:grpSpPr>
          <p:grpSp>
            <p:nvGrpSpPr>
              <p:cNvPr id="1124450" name="69 Grupo"/>
              <p:cNvGrpSpPr>
                <a:grpSpLocks/>
              </p:cNvGrpSpPr>
              <p:nvPr/>
            </p:nvGrpSpPr>
            <p:grpSpPr bwMode="auto">
              <a:xfrm>
                <a:off x="1942642" y="3359194"/>
                <a:ext cx="5013740" cy="191533"/>
                <a:chOff x="1585881" y="3355794"/>
                <a:chExt cx="5013740" cy="191533"/>
              </a:xfrm>
            </p:grpSpPr>
            <p:pic>
              <p:nvPicPr>
                <p:cNvPr id="1124457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2965875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4458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1585881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12445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4769" t="15118" r="2133" b="13066"/>
              <a:stretch>
                <a:fillRect/>
              </a:stretch>
            </p:blipFill>
            <p:spPr bwMode="auto">
              <a:xfrm>
                <a:off x="7063061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30" t="17719" r="95441" b="13066"/>
              <a:stretch>
                <a:fillRect/>
              </a:stretch>
            </p:blipFill>
            <p:spPr bwMode="auto">
              <a:xfrm>
                <a:off x="172169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3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4769" t="15118" r="2133" b="13066"/>
              <a:stretch>
                <a:fillRect/>
              </a:stretch>
            </p:blipFill>
            <p:spPr bwMode="auto">
              <a:xfrm>
                <a:off x="7286583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4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94769" t="15118" r="2133" b="13066"/>
              <a:stretch>
                <a:fillRect/>
              </a:stretch>
            </p:blipFill>
            <p:spPr bwMode="auto">
              <a:xfrm>
                <a:off x="7510105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5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30" t="17719" r="95441" b="13066"/>
              <a:stretch>
                <a:fillRect/>
              </a:stretch>
            </p:blipFill>
            <p:spPr bwMode="auto">
              <a:xfrm>
                <a:off x="1500752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4456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30" t="17719" r="95441" b="13066"/>
              <a:stretch>
                <a:fillRect/>
              </a:stretch>
            </p:blipFill>
            <p:spPr bwMode="auto">
              <a:xfrm>
                <a:off x="127980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24422" name="Text Box 24"/>
          <p:cNvSpPr txBox="1">
            <a:spLocks noChangeArrowheads="1"/>
          </p:cNvSpPr>
          <p:nvPr/>
        </p:nvSpPr>
        <p:spPr bwMode="auto">
          <a:xfrm>
            <a:off x="3717925" y="376872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l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124423" name="Text Box 24"/>
          <p:cNvSpPr txBox="1">
            <a:spLocks noChangeArrowheads="1"/>
          </p:cNvSpPr>
          <p:nvPr/>
        </p:nvSpPr>
        <p:spPr bwMode="auto">
          <a:xfrm>
            <a:off x="1366838" y="37369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cxnSp>
        <p:nvCxnSpPr>
          <p:cNvPr id="1124424" name="65 Conector recto de flecha"/>
          <p:cNvCxnSpPr>
            <a:cxnSpLocks noChangeShapeType="1"/>
          </p:cNvCxnSpPr>
          <p:nvPr/>
        </p:nvCxnSpPr>
        <p:spPr bwMode="auto">
          <a:xfrm flipV="1">
            <a:off x="1409700" y="3638550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4425" name="66 Conector recto"/>
          <p:cNvCxnSpPr>
            <a:cxnSpLocks noChangeShapeType="1"/>
          </p:cNvCxnSpPr>
          <p:nvPr/>
        </p:nvCxnSpPr>
        <p:spPr bwMode="auto">
          <a:xfrm rot="5400000" flipH="1" flipV="1">
            <a:off x="800100" y="2743200"/>
            <a:ext cx="31146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124426" name="Text Box 24"/>
          <p:cNvSpPr txBox="1">
            <a:spLocks noChangeArrowheads="1"/>
          </p:cNvSpPr>
          <p:nvPr/>
        </p:nvSpPr>
        <p:spPr bwMode="auto">
          <a:xfrm>
            <a:off x="2390775" y="7048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P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1124427" name="Text Box 24"/>
          <p:cNvSpPr txBox="1">
            <a:spLocks noChangeArrowheads="1"/>
          </p:cNvSpPr>
          <p:nvPr/>
        </p:nvSpPr>
        <p:spPr bwMode="auto">
          <a:xfrm>
            <a:off x="2222500" y="33083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O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1124428" name="Text Box 24"/>
          <p:cNvSpPr txBox="1">
            <a:spLocks noChangeArrowheads="1"/>
          </p:cNvSpPr>
          <p:nvPr/>
        </p:nvSpPr>
        <p:spPr bwMode="auto">
          <a:xfrm>
            <a:off x="5416550" y="4003675"/>
            <a:ext cx="49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i="1">
                <a:latin typeface="Lucida Handwriting" pitchFamily="66" charset="0"/>
              </a:rPr>
              <a:t>dl</a:t>
            </a:r>
            <a:endParaRPr lang="es-ES_tradnl" sz="1600">
              <a:latin typeface="Lucida Handwriting" pitchFamily="66" charset="0"/>
            </a:endParaRPr>
          </a:p>
        </p:txBody>
      </p:sp>
      <p:sp>
        <p:nvSpPr>
          <p:cNvPr id="1124429" name="79 Elipse"/>
          <p:cNvSpPr>
            <a:spLocks noChangeArrowheads="1"/>
          </p:cNvSpPr>
          <p:nvPr/>
        </p:nvSpPr>
        <p:spPr bwMode="auto">
          <a:xfrm>
            <a:off x="2325688" y="361950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1124430" name="81 Conector recto"/>
          <p:cNvCxnSpPr>
            <a:cxnSpLocks noChangeShapeType="1"/>
          </p:cNvCxnSpPr>
          <p:nvPr/>
        </p:nvCxnSpPr>
        <p:spPr bwMode="auto">
          <a:xfrm rot="16200000" flipV="1">
            <a:off x="5245100" y="3844925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24431" name="82 Conector recto de flecha"/>
          <p:cNvCxnSpPr>
            <a:cxnSpLocks noChangeShapeType="1"/>
          </p:cNvCxnSpPr>
          <p:nvPr/>
        </p:nvCxnSpPr>
        <p:spPr bwMode="auto">
          <a:xfrm rot="10800000">
            <a:off x="2381250" y="1209675"/>
            <a:ext cx="3286125" cy="2454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124411" name="Object 59"/>
          <p:cNvGraphicFramePr>
            <a:graphicFrameLocks noChangeAspect="1"/>
          </p:cNvGraphicFramePr>
          <p:nvPr/>
        </p:nvGraphicFramePr>
        <p:xfrm>
          <a:off x="3857625" y="1943100"/>
          <a:ext cx="315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1" name="Ecuación" r:id="rId7" imgW="126780" imgH="164814" progId="Equation.3">
                  <p:embed/>
                </p:oleObj>
              </mc:Choice>
              <mc:Fallback>
                <p:oleObj name="Ecuación" r:id="rId7" imgW="126780" imgH="164814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943100"/>
                        <a:ext cx="3159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4432" name="84 Rectángulo"/>
          <p:cNvSpPr>
            <a:spLocks noChangeArrowheads="1"/>
          </p:cNvSpPr>
          <p:nvPr/>
        </p:nvSpPr>
        <p:spPr bwMode="auto">
          <a:xfrm>
            <a:off x="5521325" y="3556000"/>
            <a:ext cx="279400" cy="177800"/>
          </a:xfrm>
          <a:prstGeom prst="rect">
            <a:avLst/>
          </a:prstGeom>
          <a:solidFill>
            <a:srgbClr val="0070C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1124433" name="87 Grupo"/>
          <p:cNvGrpSpPr>
            <a:grpSpLocks/>
          </p:cNvGrpSpPr>
          <p:nvPr/>
        </p:nvGrpSpPr>
        <p:grpSpPr bwMode="auto">
          <a:xfrm>
            <a:off x="5438775" y="3241675"/>
            <a:ext cx="563563" cy="377825"/>
            <a:chOff x="5658606" y="3674215"/>
            <a:chExt cx="562695" cy="376765"/>
          </a:xfrm>
        </p:grpSpPr>
        <p:sp>
          <p:nvSpPr>
            <p:cNvPr id="1124446" name="89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124447" name="Line 40"/>
            <p:cNvSpPr>
              <a:spLocks noChangeShapeType="1"/>
            </p:cNvSpPr>
            <p:nvPr/>
          </p:nvSpPr>
          <p:spPr bwMode="auto">
            <a:xfrm>
              <a:off x="5816977" y="367421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124434" name="Line 18"/>
          <p:cNvSpPr>
            <a:spLocks noChangeShapeType="1"/>
          </p:cNvSpPr>
          <p:nvPr/>
        </p:nvSpPr>
        <p:spPr bwMode="auto">
          <a:xfrm rot="5640000" flipH="1" flipV="1">
            <a:off x="5670550" y="3529013"/>
            <a:ext cx="1746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4435" name="92 Elipse"/>
          <p:cNvSpPr>
            <a:spLocks noChangeArrowheads="1"/>
          </p:cNvSpPr>
          <p:nvPr/>
        </p:nvSpPr>
        <p:spPr bwMode="auto">
          <a:xfrm>
            <a:off x="2325688" y="114935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1124436" name="Group 43"/>
          <p:cNvGrpSpPr>
            <a:grpSpLocks noChangeAspect="1"/>
          </p:cNvGrpSpPr>
          <p:nvPr/>
        </p:nvGrpSpPr>
        <p:grpSpPr bwMode="auto">
          <a:xfrm>
            <a:off x="2232025" y="1052513"/>
            <a:ext cx="252413" cy="252412"/>
            <a:chOff x="3990" y="1487"/>
            <a:chExt cx="127" cy="127"/>
          </a:xfrm>
        </p:grpSpPr>
        <p:sp>
          <p:nvSpPr>
            <p:cNvPr id="1124444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124445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cxnSp>
        <p:nvCxnSpPr>
          <p:cNvPr id="1124437" name="102 Conector recto"/>
          <p:cNvCxnSpPr>
            <a:cxnSpLocks noChangeShapeType="1"/>
          </p:cNvCxnSpPr>
          <p:nvPr/>
        </p:nvCxnSpPr>
        <p:spPr bwMode="auto">
          <a:xfrm rot="16200000" flipV="1">
            <a:off x="5521325" y="3854450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aphicFrame>
        <p:nvGraphicFramePr>
          <p:cNvPr id="1124412" name="Object 60"/>
          <p:cNvGraphicFramePr>
            <a:graphicFrameLocks noChangeAspect="1"/>
          </p:cNvGraphicFramePr>
          <p:nvPr/>
        </p:nvGraphicFramePr>
        <p:xfrm>
          <a:off x="5408613" y="2603500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2" name="Ecuación" r:id="rId9" imgW="126725" imgH="177415" progId="Equation.3">
                  <p:embed/>
                </p:oleObj>
              </mc:Choice>
              <mc:Fallback>
                <p:oleObj name="Ecuación" r:id="rId9" imgW="126725" imgH="177415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2603500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4438" name="Group 4"/>
          <p:cNvGrpSpPr>
            <a:grpSpLocks/>
          </p:cNvGrpSpPr>
          <p:nvPr/>
        </p:nvGrpSpPr>
        <p:grpSpPr bwMode="auto">
          <a:xfrm>
            <a:off x="1709738" y="808038"/>
            <a:ext cx="490537" cy="579437"/>
            <a:chOff x="3874" y="2110"/>
            <a:chExt cx="309" cy="365"/>
          </a:xfrm>
        </p:grpSpPr>
        <p:sp>
          <p:nvSpPr>
            <p:cNvPr id="1124442" name="Text Box 5"/>
            <p:cNvSpPr txBox="1">
              <a:spLocks noChangeArrowheads="1"/>
            </p:cNvSpPr>
            <p:nvPr/>
          </p:nvSpPr>
          <p:spPr bwMode="auto">
            <a:xfrm>
              <a:off x="3874" y="2110"/>
              <a:ext cx="3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124443" name="Line 6"/>
            <p:cNvSpPr>
              <a:spLocks noChangeShapeType="1"/>
            </p:cNvSpPr>
            <p:nvPr/>
          </p:nvSpPr>
          <p:spPr bwMode="auto">
            <a:xfrm>
              <a:off x="3977" y="2139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111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327397"/>
              </p:ext>
            </p:extLst>
          </p:nvPr>
        </p:nvGraphicFramePr>
        <p:xfrm>
          <a:off x="5191125" y="1400175"/>
          <a:ext cx="28209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3" name="Equation" r:id="rId11" imgW="1892160" imgH="571320" progId="Equation.DSMT4">
                  <p:embed/>
                </p:oleObj>
              </mc:Choice>
              <mc:Fallback>
                <p:oleObj name="Equation" r:id="rId11" imgW="1892160" imgH="57132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1400175"/>
                        <a:ext cx="282098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62"/>
          <p:cNvGraphicFramePr>
            <a:graphicFrameLocks noChangeAspect="1"/>
          </p:cNvGraphicFramePr>
          <p:nvPr/>
        </p:nvGraphicFramePr>
        <p:xfrm>
          <a:off x="111125" y="4495800"/>
          <a:ext cx="20399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4" name="Ecuación" r:id="rId13" imgW="1371600" imgH="381000" progId="Equation.3">
                  <p:embed/>
                </p:oleObj>
              </mc:Choice>
              <mc:Fallback>
                <p:oleObj name="Ecuación" r:id="rId13" imgW="1371600" imgH="3810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4495800"/>
                        <a:ext cx="2039938" cy="665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4439" name="Text Box 24"/>
          <p:cNvSpPr txBox="1">
            <a:spLocks noChangeArrowheads="1"/>
          </p:cNvSpPr>
          <p:nvPr/>
        </p:nvSpPr>
        <p:spPr bwMode="auto">
          <a:xfrm>
            <a:off x="1898650" y="22256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y</a:t>
            </a:r>
            <a:endParaRPr lang="es-ES_tradnl" sz="2000">
              <a:latin typeface="Lucida Handwriting" pitchFamily="66" charset="0"/>
            </a:endParaRPr>
          </a:p>
        </p:txBody>
      </p:sp>
      <p:graphicFrame>
        <p:nvGraphicFramePr>
          <p:cNvPr id="115" name="Object 63"/>
          <p:cNvGraphicFramePr>
            <a:graphicFrameLocks noChangeAspect="1"/>
          </p:cNvGraphicFramePr>
          <p:nvPr/>
        </p:nvGraphicFramePr>
        <p:xfrm>
          <a:off x="4103688" y="2962275"/>
          <a:ext cx="2968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5" name="Ecuación" r:id="rId15" imgW="139579" imgH="164957" progId="Equation.3">
                  <p:embed/>
                </p:oleObj>
              </mc:Choice>
              <mc:Fallback>
                <p:oleObj name="Ecuación" r:id="rId15" imgW="139579" imgH="164957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2962275"/>
                        <a:ext cx="29686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64"/>
          <p:cNvGraphicFramePr>
            <a:graphicFrameLocks noChangeAspect="1"/>
          </p:cNvGraphicFramePr>
          <p:nvPr/>
        </p:nvGraphicFramePr>
        <p:xfrm>
          <a:off x="2330450" y="4508500"/>
          <a:ext cx="14176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6" name="Ecuación" r:id="rId17" imgW="952087" imgH="393529" progId="Equation.3">
                  <p:embed/>
                </p:oleObj>
              </mc:Choice>
              <mc:Fallback>
                <p:oleObj name="Ecuación" r:id="rId17" imgW="952087" imgH="393529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4508500"/>
                        <a:ext cx="1417638" cy="687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65"/>
          <p:cNvGraphicFramePr>
            <a:graphicFrameLocks noChangeAspect="1"/>
          </p:cNvGraphicFramePr>
          <p:nvPr/>
        </p:nvGraphicFramePr>
        <p:xfrm>
          <a:off x="122238" y="5486400"/>
          <a:ext cx="21383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7" name="Ecuación" r:id="rId19" imgW="1435100" imgH="381000" progId="Equation.3">
                  <p:embed/>
                </p:oleObj>
              </mc:Choice>
              <mc:Fallback>
                <p:oleObj name="Ecuación" r:id="rId19" imgW="1435100" imgH="3810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5486400"/>
                        <a:ext cx="2138362" cy="66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66"/>
          <p:cNvGraphicFramePr>
            <a:graphicFrameLocks noChangeAspect="1"/>
          </p:cNvGraphicFramePr>
          <p:nvPr/>
        </p:nvGraphicFramePr>
        <p:xfrm>
          <a:off x="2305050" y="5472113"/>
          <a:ext cx="14747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8" name="Ecuación" r:id="rId21" imgW="990170" imgH="431613" progId="Equation.3">
                  <p:embed/>
                </p:oleObj>
              </mc:Choice>
              <mc:Fallback>
                <p:oleObj name="Ecuación" r:id="rId21" imgW="990170" imgH="431613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472113"/>
                        <a:ext cx="1474788" cy="754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126 Arco"/>
          <p:cNvSpPr/>
          <p:nvPr/>
        </p:nvSpPr>
        <p:spPr bwMode="auto">
          <a:xfrm rot="16200000">
            <a:off x="4924425" y="2952750"/>
            <a:ext cx="1447800" cy="1447800"/>
          </a:xfrm>
          <a:prstGeom prst="arc">
            <a:avLst>
              <a:gd name="adj1" fmla="val 18572589"/>
              <a:gd name="adj2" fmla="val 51982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sp>
        <p:nvSpPr>
          <p:cNvPr id="62" name="61 Arco"/>
          <p:cNvSpPr/>
          <p:nvPr/>
        </p:nvSpPr>
        <p:spPr bwMode="auto">
          <a:xfrm rot="16200000">
            <a:off x="4376737" y="2827338"/>
            <a:ext cx="1458913" cy="1462088"/>
          </a:xfrm>
          <a:prstGeom prst="arc">
            <a:avLst>
              <a:gd name="adj1" fmla="val 15856199"/>
              <a:gd name="adj2" fmla="val 1955392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1124369" name="Object 67"/>
          <p:cNvGraphicFramePr>
            <a:graphicFrameLocks noChangeAspect="1"/>
          </p:cNvGraphicFramePr>
          <p:nvPr/>
        </p:nvGraphicFramePr>
        <p:xfrm>
          <a:off x="3895725" y="5464175"/>
          <a:ext cx="4902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39" name="Ecuación" r:id="rId23" imgW="3289300" imgH="444500" progId="Equation.3">
                  <p:embed/>
                </p:oleObj>
              </mc:Choice>
              <mc:Fallback>
                <p:oleObj name="Ecuación" r:id="rId23" imgW="3289300" imgH="44450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5464175"/>
                        <a:ext cx="4902200" cy="777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112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538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37752"/>
              </p:ext>
            </p:extLst>
          </p:nvPr>
        </p:nvGraphicFramePr>
        <p:xfrm>
          <a:off x="835025" y="557213"/>
          <a:ext cx="29289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72" name="Equation" r:id="rId4" imgW="1968480" imgH="571320" progId="Equation.DSMT4">
                  <p:embed/>
                </p:oleObj>
              </mc:Choice>
              <mc:Fallback>
                <p:oleObj name="Equation" r:id="rId4" imgW="1968480" imgH="57132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57213"/>
                        <a:ext cx="29289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02846"/>
              </p:ext>
            </p:extLst>
          </p:nvPr>
        </p:nvGraphicFramePr>
        <p:xfrm>
          <a:off x="908050" y="2289175"/>
          <a:ext cx="5251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73" name="Equation" r:id="rId6" imgW="3530520" imgH="558720" progId="Equation.DSMT4">
                  <p:embed/>
                </p:oleObj>
              </mc:Choice>
              <mc:Fallback>
                <p:oleObj name="Equation" r:id="rId6" imgW="3530520" imgH="55872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289175"/>
                        <a:ext cx="525145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18339"/>
              </p:ext>
            </p:extLst>
          </p:nvPr>
        </p:nvGraphicFramePr>
        <p:xfrm>
          <a:off x="1189038" y="3824288"/>
          <a:ext cx="42227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74" name="Equation" r:id="rId8" imgW="2831760" imgH="444240" progId="Equation.DSMT4">
                  <p:embed/>
                </p:oleObj>
              </mc:Choice>
              <mc:Fallback>
                <p:oleObj name="Equation" r:id="rId8" imgW="2831760" imgH="44424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24288"/>
                        <a:ext cx="42227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54023"/>
              </p:ext>
            </p:extLst>
          </p:nvPr>
        </p:nvGraphicFramePr>
        <p:xfrm>
          <a:off x="6729413" y="4735513"/>
          <a:ext cx="1381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75" name="Equation" r:id="rId10" imgW="647640" imgH="444240" progId="Equation.DSMT4">
                  <p:embed/>
                </p:oleObj>
              </mc:Choice>
              <mc:Fallback>
                <p:oleObj name="Equation" r:id="rId10" imgW="647640" imgH="4442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9413" y="4735513"/>
                        <a:ext cx="1381125" cy="1111250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11061"/>
              </p:ext>
            </p:extLst>
          </p:nvPr>
        </p:nvGraphicFramePr>
        <p:xfrm>
          <a:off x="3717925" y="357188"/>
          <a:ext cx="3783013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576" name="Equation" r:id="rId12" imgW="2539800" imgH="850680" progId="Equation.DSMT4">
                  <p:embed/>
                </p:oleObj>
              </mc:Choice>
              <mc:Fallback>
                <p:oleObj name="Equation" r:id="rId12" imgW="2539800" imgH="8506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925" y="357188"/>
                        <a:ext cx="3783013" cy="148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2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156" name="67 Rectángulo"/>
          <p:cNvSpPr>
            <a:spLocks noChangeArrowheads="1"/>
          </p:cNvSpPr>
          <p:nvPr/>
        </p:nvSpPr>
        <p:spPr bwMode="auto">
          <a:xfrm>
            <a:off x="3125788" y="744538"/>
            <a:ext cx="2446337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sp>
        <p:nvSpPr>
          <p:cNvPr id="73" name="72 Flecha curvada hacia la derecha"/>
          <p:cNvSpPr>
            <a:spLocks noChangeArrowheads="1"/>
          </p:cNvSpPr>
          <p:nvPr/>
        </p:nvSpPr>
        <p:spPr bwMode="auto">
          <a:xfrm rot="-180000">
            <a:off x="5722938" y="2474913"/>
            <a:ext cx="576262" cy="57626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74" name="73 Flecha curvada hacia la izquierda"/>
          <p:cNvSpPr>
            <a:spLocks noChangeArrowheads="1"/>
          </p:cNvSpPr>
          <p:nvPr/>
        </p:nvSpPr>
        <p:spPr bwMode="auto">
          <a:xfrm rot="21420000" flipV="1">
            <a:off x="6888163" y="2374900"/>
            <a:ext cx="576262" cy="576263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pic>
        <p:nvPicPr>
          <p:cNvPr id="75" name="Picture 8" descr="D:\Documents and Settings\wapgoanl\Configuración local\Archivos temporales de Internet\Content.IE5\0JD1YMAX\MCj03403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60000">
            <a:off x="6007100" y="2432050"/>
            <a:ext cx="11699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79 Grupo"/>
          <p:cNvGrpSpPr>
            <a:grpSpLocks/>
          </p:cNvGrpSpPr>
          <p:nvPr/>
        </p:nvGrpSpPr>
        <p:grpSpPr bwMode="auto">
          <a:xfrm>
            <a:off x="5913438" y="3222625"/>
            <a:ext cx="820737" cy="1052513"/>
            <a:chOff x="5913860" y="3223277"/>
            <a:chExt cx="819563" cy="1052624"/>
          </a:xfrm>
        </p:grpSpPr>
        <p:sp>
          <p:nvSpPr>
            <p:cNvPr id="3249164" name="Line 490"/>
            <p:cNvSpPr>
              <a:spLocks noChangeShapeType="1"/>
            </p:cNvSpPr>
            <p:nvPr/>
          </p:nvSpPr>
          <p:spPr bwMode="auto">
            <a:xfrm rot="17340000" flipV="1">
              <a:off x="6021041" y="3563519"/>
              <a:ext cx="1052624" cy="37214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49165" name="Text Box 7"/>
            <p:cNvSpPr txBox="1">
              <a:spLocks noChangeArrowheads="1"/>
            </p:cNvSpPr>
            <p:nvPr/>
          </p:nvSpPr>
          <p:spPr bwMode="auto">
            <a:xfrm rot="60000">
              <a:off x="5913860" y="3428068"/>
              <a:ext cx="31931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3200" dirty="0">
                  <a:solidFill>
                    <a:srgbClr val="66FF33"/>
                  </a:solidFill>
                  <a:latin typeface="Symbol" pitchFamily="18" charset="2"/>
                </a:rPr>
                <a:t>I</a:t>
              </a:r>
            </a:p>
          </p:txBody>
        </p:sp>
      </p:grpSp>
      <p:pic>
        <p:nvPicPr>
          <p:cNvPr id="329" name="328 Imagen" descr="figure-27-15a.jpg"/>
          <p:cNvPicPr>
            <a:picLocks noChangeAspect="1"/>
          </p:cNvPicPr>
          <p:nvPr/>
        </p:nvPicPr>
        <p:blipFill>
          <a:blip r:embed="rId4" cstate="print"/>
          <a:srcRect b="7087"/>
          <a:stretch>
            <a:fillRect/>
          </a:stretch>
        </p:blipFill>
        <p:spPr bwMode="auto">
          <a:xfrm>
            <a:off x="7011" y="732615"/>
            <a:ext cx="5286375" cy="56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0" name="66 Grupo"/>
          <p:cNvGrpSpPr>
            <a:grpSpLocks/>
          </p:cNvGrpSpPr>
          <p:nvPr/>
        </p:nvGrpSpPr>
        <p:grpSpPr bwMode="auto">
          <a:xfrm>
            <a:off x="108611" y="4548965"/>
            <a:ext cx="3578225" cy="1073150"/>
            <a:chOff x="194227" y="4495800"/>
            <a:chExt cx="3578087" cy="1073170"/>
          </a:xfrm>
        </p:grpSpPr>
        <p:grpSp>
          <p:nvGrpSpPr>
            <p:cNvPr id="331" name="46 Grupo"/>
            <p:cNvGrpSpPr>
              <a:grpSpLocks/>
            </p:cNvGrpSpPr>
            <p:nvPr/>
          </p:nvGrpSpPr>
          <p:grpSpPr bwMode="auto">
            <a:xfrm>
              <a:off x="194227" y="4495800"/>
              <a:ext cx="3578087" cy="1073170"/>
              <a:chOff x="518077" y="1152525"/>
              <a:chExt cx="3578087" cy="1073170"/>
            </a:xfrm>
          </p:grpSpPr>
          <p:grpSp>
            <p:nvGrpSpPr>
              <p:cNvPr id="333" name="47 Grupo"/>
              <p:cNvGrpSpPr>
                <a:grpSpLocks/>
              </p:cNvGrpSpPr>
              <p:nvPr/>
            </p:nvGrpSpPr>
            <p:grpSpPr bwMode="auto">
              <a:xfrm>
                <a:off x="518077" y="1261599"/>
                <a:ext cx="3578087" cy="964096"/>
                <a:chOff x="546652" y="2792895"/>
                <a:chExt cx="3578087" cy="964096"/>
              </a:xfrm>
            </p:grpSpPr>
            <p:sp>
              <p:nvSpPr>
                <p:cNvPr id="335" name="49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36" name="50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7" name="51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8" name="52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9" name="53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0" name="54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1" name="55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2" name="56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3" name="57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4" name="58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5" name="59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6" name="60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334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71713" y="1152525"/>
                <a:ext cx="238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2" name="27 Conector recto de flecha"/>
            <p:cNvCxnSpPr>
              <a:cxnSpLocks noChangeShapeType="1"/>
            </p:cNvCxnSpPr>
            <p:nvPr/>
          </p:nvCxnSpPr>
          <p:spPr bwMode="auto">
            <a:xfrm rot="10620000">
              <a:off x="1479681" y="4612204"/>
              <a:ext cx="119266" cy="1588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lg" len="lg"/>
            </a:ln>
          </p:spPr>
        </p:cxnSp>
      </p:grpSp>
      <p:sp>
        <p:nvSpPr>
          <p:cNvPr id="347" name="67 Rectángulo"/>
          <p:cNvSpPr>
            <a:spLocks noChangeArrowheads="1"/>
          </p:cNvSpPr>
          <p:nvPr/>
        </p:nvSpPr>
        <p:spPr bwMode="auto">
          <a:xfrm>
            <a:off x="3040724" y="797703"/>
            <a:ext cx="2446337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348" name="65 Grupo"/>
          <p:cNvGrpSpPr>
            <a:grpSpLocks/>
          </p:cNvGrpSpPr>
          <p:nvPr/>
        </p:nvGrpSpPr>
        <p:grpSpPr bwMode="auto">
          <a:xfrm>
            <a:off x="108611" y="1367615"/>
            <a:ext cx="3578225" cy="1073150"/>
            <a:chOff x="194227" y="1314450"/>
            <a:chExt cx="3578087" cy="1073170"/>
          </a:xfrm>
        </p:grpSpPr>
        <p:grpSp>
          <p:nvGrpSpPr>
            <p:cNvPr id="349" name="45 Grupo"/>
            <p:cNvGrpSpPr>
              <a:grpSpLocks/>
            </p:cNvGrpSpPr>
            <p:nvPr/>
          </p:nvGrpSpPr>
          <p:grpSpPr bwMode="auto">
            <a:xfrm>
              <a:off x="194227" y="1314450"/>
              <a:ext cx="3578087" cy="1073170"/>
              <a:chOff x="518077" y="1152525"/>
              <a:chExt cx="3578087" cy="1073170"/>
            </a:xfrm>
          </p:grpSpPr>
          <p:grpSp>
            <p:nvGrpSpPr>
              <p:cNvPr id="351" name="30 Grupo"/>
              <p:cNvGrpSpPr>
                <a:grpSpLocks/>
              </p:cNvGrpSpPr>
              <p:nvPr/>
            </p:nvGrpSpPr>
            <p:grpSpPr bwMode="auto">
              <a:xfrm>
                <a:off x="518077" y="1261599"/>
                <a:ext cx="3578087" cy="964096"/>
                <a:chOff x="546652" y="2792895"/>
                <a:chExt cx="3578087" cy="964096"/>
              </a:xfrm>
            </p:grpSpPr>
            <p:sp>
              <p:nvSpPr>
                <p:cNvPr id="353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54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5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6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7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8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9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0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1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2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3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4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352" name="Picture 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71713" y="1152525"/>
                <a:ext cx="238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50" name="64 Conector recto de flecha"/>
            <p:cNvCxnSpPr>
              <a:cxnSpLocks noChangeShapeType="1"/>
            </p:cNvCxnSpPr>
            <p:nvPr/>
          </p:nvCxnSpPr>
          <p:spPr bwMode="auto">
            <a:xfrm rot="10620000">
              <a:off x="1546356" y="1421329"/>
              <a:ext cx="119266" cy="1588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365" name="364 Grupo"/>
          <p:cNvGrpSpPr/>
          <p:nvPr/>
        </p:nvGrpSpPr>
        <p:grpSpPr>
          <a:xfrm>
            <a:off x="643785" y="1498748"/>
            <a:ext cx="2683664" cy="831585"/>
            <a:chOff x="5279583" y="4124989"/>
            <a:chExt cx="2683664" cy="831585"/>
          </a:xfrm>
        </p:grpSpPr>
        <p:grpSp>
          <p:nvGrpSpPr>
            <p:cNvPr id="366" name="90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368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370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71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2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3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4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5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6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7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8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9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0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1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369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367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2" name="381 Grupo"/>
          <p:cNvGrpSpPr/>
          <p:nvPr/>
        </p:nvGrpSpPr>
        <p:grpSpPr>
          <a:xfrm>
            <a:off x="647323" y="3033438"/>
            <a:ext cx="2683664" cy="831585"/>
            <a:chOff x="5279583" y="4124989"/>
            <a:chExt cx="2683664" cy="831585"/>
          </a:xfrm>
        </p:grpSpPr>
        <p:grpSp>
          <p:nvGrpSpPr>
            <p:cNvPr id="383" name="93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385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387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88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9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0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1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2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3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4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5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6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7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8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386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38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" name="398 Grupo"/>
          <p:cNvGrpSpPr/>
          <p:nvPr/>
        </p:nvGrpSpPr>
        <p:grpSpPr>
          <a:xfrm>
            <a:off x="640228" y="4653192"/>
            <a:ext cx="2683664" cy="831585"/>
            <a:chOff x="5279583" y="4124989"/>
            <a:chExt cx="2683664" cy="831585"/>
          </a:xfrm>
        </p:grpSpPr>
        <p:grpSp>
          <p:nvGrpSpPr>
            <p:cNvPr id="400" name="110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402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04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05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6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7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8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9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0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1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2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3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4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5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03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0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6" name="415 Grupo"/>
          <p:cNvGrpSpPr/>
          <p:nvPr/>
        </p:nvGrpSpPr>
        <p:grpSpPr>
          <a:xfrm>
            <a:off x="1037016" y="4763095"/>
            <a:ext cx="1878563" cy="614177"/>
            <a:chOff x="5109455" y="3923088"/>
            <a:chExt cx="1878563" cy="614177"/>
          </a:xfrm>
        </p:grpSpPr>
        <p:grpSp>
          <p:nvGrpSpPr>
            <p:cNvPr id="417" name="127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419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21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22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3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4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5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6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7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8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9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0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1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2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20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1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3" name="432 Grupo"/>
          <p:cNvGrpSpPr/>
          <p:nvPr/>
        </p:nvGrpSpPr>
        <p:grpSpPr>
          <a:xfrm>
            <a:off x="1051187" y="3150417"/>
            <a:ext cx="1878563" cy="614177"/>
            <a:chOff x="5109455" y="3923088"/>
            <a:chExt cx="1878563" cy="614177"/>
          </a:xfrm>
        </p:grpSpPr>
        <p:grpSp>
          <p:nvGrpSpPr>
            <p:cNvPr id="434" name="145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436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38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39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0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1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2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3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4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5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6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7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8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9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37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3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" name="449 Grupo"/>
          <p:cNvGrpSpPr/>
          <p:nvPr/>
        </p:nvGrpSpPr>
        <p:grpSpPr>
          <a:xfrm>
            <a:off x="1044092" y="1601537"/>
            <a:ext cx="1878563" cy="614177"/>
            <a:chOff x="5109455" y="3923088"/>
            <a:chExt cx="1878563" cy="614177"/>
          </a:xfrm>
        </p:grpSpPr>
        <p:grpSp>
          <p:nvGrpSpPr>
            <p:cNvPr id="451" name="162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453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55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56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7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8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9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0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1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2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3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4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5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6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54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5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63 CuadroTexto"/>
          <p:cNvSpPr txBox="1">
            <a:spLocks noChangeArrowheads="1"/>
          </p:cNvSpPr>
          <p:nvPr/>
        </p:nvSpPr>
        <p:spPr bwMode="auto">
          <a:xfrm>
            <a:off x="233363" y="68263"/>
            <a:ext cx="877728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sz="1800" dirty="0">
                <a:latin typeface="Lucida Handwriting" pitchFamily="66" charset="0"/>
              </a:rPr>
              <a:t>Eremu-lerroak hariarekiko plano perpendikularretan dauden zirkunferentziak dira, beraien zentroak harian bertan dituztelarik.</a:t>
            </a:r>
          </a:p>
        </p:txBody>
      </p:sp>
      <p:sp>
        <p:nvSpPr>
          <p:cNvPr id="63" name="62 CuadroTexto"/>
          <p:cNvSpPr txBox="1">
            <a:spLocks noChangeArrowheads="1"/>
          </p:cNvSpPr>
          <p:nvPr/>
        </p:nvSpPr>
        <p:spPr bwMode="auto">
          <a:xfrm>
            <a:off x="4075113" y="1144588"/>
            <a:ext cx="4881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sz="1800" dirty="0">
                <a:latin typeface="Lucida Handwriting" pitchFamily="66" charset="0"/>
              </a:rPr>
              <a:t>Sortutako  eremuaren </a:t>
            </a:r>
            <a:r>
              <a:rPr lang="eu-ES" sz="1800" dirty="0" err="1">
                <a:latin typeface="Lucida Handwriting" pitchFamily="66" charset="0"/>
              </a:rPr>
              <a:t>norantza</a:t>
            </a:r>
            <a:r>
              <a:rPr lang="eu-ES" sz="1800" dirty="0">
                <a:latin typeface="Lucida Handwriting" pitchFamily="66" charset="0"/>
              </a:rPr>
              <a:t> ezagutzeko torloju arrunt baten funtzionamenduan oinarrituko gara:</a:t>
            </a:r>
          </a:p>
        </p:txBody>
      </p:sp>
      <p:sp>
        <p:nvSpPr>
          <p:cNvPr id="41" name="40 CuadroTexto"/>
          <p:cNvSpPr txBox="1">
            <a:spLocks noChangeArrowheads="1"/>
          </p:cNvSpPr>
          <p:nvPr/>
        </p:nvSpPr>
        <p:spPr bwMode="auto">
          <a:xfrm>
            <a:off x="3808413" y="4562475"/>
            <a:ext cx="53355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800" dirty="0" err="1">
                <a:latin typeface="Lucida Handwriting" pitchFamily="66" charset="0"/>
              </a:rPr>
              <a:t>Eremu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magnetikoaren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norantza</a:t>
            </a:r>
            <a:r>
              <a:rPr lang="es-ES" sz="1800" dirty="0">
                <a:latin typeface="Lucida Handwriting" pitchFamily="66" charset="0"/>
              </a:rPr>
              <a:t>:</a:t>
            </a:r>
          </a:p>
          <a:p>
            <a:pPr algn="just"/>
            <a:endParaRPr lang="es-ES" sz="1800" dirty="0">
              <a:latin typeface="Lucida Handwriting" pitchFamily="66" charset="0"/>
            </a:endParaRPr>
          </a:p>
          <a:p>
            <a:pPr algn="just"/>
            <a:r>
              <a:rPr lang="es-ES" sz="1800" dirty="0">
                <a:latin typeface="Lucida Handwriting" pitchFamily="66" charset="0"/>
              </a:rPr>
              <a:t>“</a:t>
            </a:r>
            <a:r>
              <a:rPr lang="es-ES" sz="1800" dirty="0" err="1">
                <a:latin typeface="Lucida Handwriting" pitchFamily="66" charset="0"/>
              </a:rPr>
              <a:t>Korrontearen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norantzan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aurreratuko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litzatekeen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torloju</a:t>
            </a:r>
            <a:r>
              <a:rPr lang="es-ES" sz="1800" dirty="0">
                <a:latin typeface="Lucida Handwriting" pitchFamily="66" charset="0"/>
              </a:rPr>
              <a:t> </a:t>
            </a:r>
            <a:r>
              <a:rPr lang="es-ES" sz="1800" dirty="0" err="1">
                <a:latin typeface="Lucida Handwriting" pitchFamily="66" charset="0"/>
              </a:rPr>
              <a:t>arrunt</a:t>
            </a:r>
            <a:r>
              <a:rPr lang="es-ES" sz="1800" dirty="0">
                <a:latin typeface="Lucida Handwriting" pitchFamily="66" charset="0"/>
              </a:rPr>
              <a:t> baten </a:t>
            </a:r>
            <a:r>
              <a:rPr lang="es-ES" sz="1800" dirty="0" err="1">
                <a:latin typeface="Lucida Handwriting" pitchFamily="66" charset="0"/>
              </a:rPr>
              <a:t>biraketaren</a:t>
            </a:r>
            <a:r>
              <a:rPr lang="es-ES" sz="1800" dirty="0">
                <a:latin typeface="Lucida Handwriting" pitchFamily="66" charset="0"/>
              </a:rPr>
              <a:t>  </a:t>
            </a:r>
            <a:r>
              <a:rPr lang="es-ES" sz="1800" dirty="0" err="1">
                <a:latin typeface="Lucida Handwriting" pitchFamily="66" charset="0"/>
              </a:rPr>
              <a:t>norantza</a:t>
            </a:r>
            <a:r>
              <a:rPr lang="es-ES" sz="1800" dirty="0">
                <a:latin typeface="Lucida Handwriting" pitchFamily="66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64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156" name="67 Rectángulo"/>
          <p:cNvSpPr>
            <a:spLocks noChangeArrowheads="1"/>
          </p:cNvSpPr>
          <p:nvPr/>
        </p:nvSpPr>
        <p:spPr bwMode="auto">
          <a:xfrm>
            <a:off x="3125788" y="744538"/>
            <a:ext cx="2446337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pic>
        <p:nvPicPr>
          <p:cNvPr id="329" name="328 Imagen" descr="figure-27-15a.jpg"/>
          <p:cNvPicPr>
            <a:picLocks noChangeAspect="1"/>
          </p:cNvPicPr>
          <p:nvPr/>
        </p:nvPicPr>
        <p:blipFill>
          <a:blip r:embed="rId3" cstate="print"/>
          <a:srcRect b="7087"/>
          <a:stretch>
            <a:fillRect/>
          </a:stretch>
        </p:blipFill>
        <p:spPr bwMode="auto">
          <a:xfrm>
            <a:off x="7011" y="732615"/>
            <a:ext cx="5286375" cy="566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66 Grupo"/>
          <p:cNvGrpSpPr>
            <a:grpSpLocks/>
          </p:cNvGrpSpPr>
          <p:nvPr/>
        </p:nvGrpSpPr>
        <p:grpSpPr bwMode="auto">
          <a:xfrm>
            <a:off x="108611" y="4548965"/>
            <a:ext cx="3578225" cy="1073150"/>
            <a:chOff x="194227" y="4495800"/>
            <a:chExt cx="3578087" cy="1073170"/>
          </a:xfrm>
        </p:grpSpPr>
        <p:grpSp>
          <p:nvGrpSpPr>
            <p:cNvPr id="4" name="46 Grupo"/>
            <p:cNvGrpSpPr>
              <a:grpSpLocks/>
            </p:cNvGrpSpPr>
            <p:nvPr/>
          </p:nvGrpSpPr>
          <p:grpSpPr bwMode="auto">
            <a:xfrm>
              <a:off x="194227" y="4495800"/>
              <a:ext cx="3578087" cy="1073170"/>
              <a:chOff x="518077" y="1152525"/>
              <a:chExt cx="3578087" cy="1073170"/>
            </a:xfrm>
          </p:grpSpPr>
          <p:grpSp>
            <p:nvGrpSpPr>
              <p:cNvPr id="5" name="47 Grupo"/>
              <p:cNvGrpSpPr>
                <a:grpSpLocks/>
              </p:cNvGrpSpPr>
              <p:nvPr/>
            </p:nvGrpSpPr>
            <p:grpSpPr bwMode="auto">
              <a:xfrm>
                <a:off x="518077" y="1261599"/>
                <a:ext cx="3578087" cy="964096"/>
                <a:chOff x="546652" y="2792895"/>
                <a:chExt cx="3578087" cy="964096"/>
              </a:xfrm>
            </p:grpSpPr>
            <p:sp>
              <p:nvSpPr>
                <p:cNvPr id="335" name="49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36" name="50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7" name="51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8" name="52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39" name="53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0" name="54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1" name="55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2" name="56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3" name="57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4" name="58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5" name="59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46" name="60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334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71713" y="1152525"/>
                <a:ext cx="238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2" name="27 Conector recto de flecha"/>
            <p:cNvCxnSpPr>
              <a:cxnSpLocks noChangeShapeType="1"/>
            </p:cNvCxnSpPr>
            <p:nvPr/>
          </p:nvCxnSpPr>
          <p:spPr bwMode="auto">
            <a:xfrm rot="10620000">
              <a:off x="1479681" y="4612204"/>
              <a:ext cx="119266" cy="1588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lg" len="lg"/>
            </a:ln>
          </p:spPr>
        </p:cxnSp>
      </p:grpSp>
      <p:sp>
        <p:nvSpPr>
          <p:cNvPr id="347" name="67 Rectángulo"/>
          <p:cNvSpPr>
            <a:spLocks noChangeArrowheads="1"/>
          </p:cNvSpPr>
          <p:nvPr/>
        </p:nvSpPr>
        <p:spPr bwMode="auto">
          <a:xfrm>
            <a:off x="3040724" y="797703"/>
            <a:ext cx="2446337" cy="2062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6" name="65 Grupo"/>
          <p:cNvGrpSpPr>
            <a:grpSpLocks/>
          </p:cNvGrpSpPr>
          <p:nvPr/>
        </p:nvGrpSpPr>
        <p:grpSpPr bwMode="auto">
          <a:xfrm>
            <a:off x="108611" y="1367615"/>
            <a:ext cx="3578225" cy="1073150"/>
            <a:chOff x="194227" y="1314450"/>
            <a:chExt cx="3578087" cy="1073170"/>
          </a:xfrm>
        </p:grpSpPr>
        <p:grpSp>
          <p:nvGrpSpPr>
            <p:cNvPr id="7" name="45 Grupo"/>
            <p:cNvGrpSpPr>
              <a:grpSpLocks/>
            </p:cNvGrpSpPr>
            <p:nvPr/>
          </p:nvGrpSpPr>
          <p:grpSpPr bwMode="auto">
            <a:xfrm>
              <a:off x="194227" y="1314450"/>
              <a:ext cx="3578087" cy="1073170"/>
              <a:chOff x="518077" y="1152525"/>
              <a:chExt cx="3578087" cy="1073170"/>
            </a:xfrm>
          </p:grpSpPr>
          <p:grpSp>
            <p:nvGrpSpPr>
              <p:cNvPr id="8" name="30 Grupo"/>
              <p:cNvGrpSpPr>
                <a:grpSpLocks/>
              </p:cNvGrpSpPr>
              <p:nvPr/>
            </p:nvGrpSpPr>
            <p:grpSpPr bwMode="auto">
              <a:xfrm>
                <a:off x="518077" y="1261599"/>
                <a:ext cx="3578087" cy="964096"/>
                <a:chOff x="546652" y="2792895"/>
                <a:chExt cx="3578087" cy="964096"/>
              </a:xfrm>
            </p:grpSpPr>
            <p:sp>
              <p:nvSpPr>
                <p:cNvPr id="353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54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5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6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7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8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59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0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1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2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3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64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pic>
            <p:nvPicPr>
              <p:cNvPr id="352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71713" y="1152525"/>
                <a:ext cx="23812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50" name="64 Conector recto de flecha"/>
            <p:cNvCxnSpPr>
              <a:cxnSpLocks noChangeShapeType="1"/>
            </p:cNvCxnSpPr>
            <p:nvPr/>
          </p:nvCxnSpPr>
          <p:spPr bwMode="auto">
            <a:xfrm rot="10620000">
              <a:off x="1546356" y="1421329"/>
              <a:ext cx="119266" cy="1588"/>
            </a:xfrm>
            <a:prstGeom prst="straightConnector1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9" name="364 Grupo"/>
          <p:cNvGrpSpPr/>
          <p:nvPr/>
        </p:nvGrpSpPr>
        <p:grpSpPr>
          <a:xfrm>
            <a:off x="643785" y="1498748"/>
            <a:ext cx="2683664" cy="831585"/>
            <a:chOff x="5279583" y="4124989"/>
            <a:chExt cx="2683664" cy="831585"/>
          </a:xfrm>
        </p:grpSpPr>
        <p:grpSp>
          <p:nvGrpSpPr>
            <p:cNvPr id="10" name="90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1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370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71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2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3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4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5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6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7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8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79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0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1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369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36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381 Grupo"/>
          <p:cNvGrpSpPr/>
          <p:nvPr/>
        </p:nvGrpSpPr>
        <p:grpSpPr>
          <a:xfrm>
            <a:off x="647323" y="3033438"/>
            <a:ext cx="2683664" cy="831585"/>
            <a:chOff x="5279583" y="4124989"/>
            <a:chExt cx="2683664" cy="831585"/>
          </a:xfrm>
        </p:grpSpPr>
        <p:grpSp>
          <p:nvGrpSpPr>
            <p:cNvPr id="13" name="93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4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387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388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89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0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1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2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3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4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5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6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7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398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386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38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398 Grupo"/>
          <p:cNvGrpSpPr/>
          <p:nvPr/>
        </p:nvGrpSpPr>
        <p:grpSpPr>
          <a:xfrm>
            <a:off x="640228" y="4653192"/>
            <a:ext cx="2683664" cy="831585"/>
            <a:chOff x="5279583" y="4124989"/>
            <a:chExt cx="2683664" cy="831585"/>
          </a:xfrm>
        </p:grpSpPr>
        <p:grpSp>
          <p:nvGrpSpPr>
            <p:cNvPr id="16" name="110 Grupo"/>
            <p:cNvGrpSpPr>
              <a:grpSpLocks noChangeAspect="1"/>
            </p:cNvGrpSpPr>
            <p:nvPr/>
          </p:nvGrpSpPr>
          <p:grpSpPr>
            <a:xfrm>
              <a:off x="5279583" y="4231869"/>
              <a:ext cx="2683664" cy="724705"/>
              <a:chOff x="5279581" y="4231866"/>
              <a:chExt cx="3578225" cy="966273"/>
            </a:xfrm>
          </p:grpSpPr>
          <p:grpSp>
            <p:nvGrpSpPr>
              <p:cNvPr id="17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04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05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6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7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8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09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0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1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2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3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4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15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03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0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02348" y="4124989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415 Grupo"/>
          <p:cNvGrpSpPr/>
          <p:nvPr/>
        </p:nvGrpSpPr>
        <p:grpSpPr>
          <a:xfrm>
            <a:off x="1037016" y="4763095"/>
            <a:ext cx="1878563" cy="614177"/>
            <a:chOff x="5109455" y="3923088"/>
            <a:chExt cx="1878563" cy="614177"/>
          </a:xfrm>
        </p:grpSpPr>
        <p:grpSp>
          <p:nvGrpSpPr>
            <p:cNvPr id="19" name="127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20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21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22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3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4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5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6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7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8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29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0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1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32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20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18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432 Grupo"/>
          <p:cNvGrpSpPr/>
          <p:nvPr/>
        </p:nvGrpSpPr>
        <p:grpSpPr>
          <a:xfrm>
            <a:off x="1051187" y="3150417"/>
            <a:ext cx="1878563" cy="614177"/>
            <a:chOff x="5109455" y="3923088"/>
            <a:chExt cx="1878563" cy="614177"/>
          </a:xfrm>
        </p:grpSpPr>
        <p:grpSp>
          <p:nvGrpSpPr>
            <p:cNvPr id="22" name="145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23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38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39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0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1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2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3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4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5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6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7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8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49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37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35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449 Grupo"/>
          <p:cNvGrpSpPr/>
          <p:nvPr/>
        </p:nvGrpSpPr>
        <p:grpSpPr>
          <a:xfrm>
            <a:off x="1044092" y="1601537"/>
            <a:ext cx="1878563" cy="614177"/>
            <a:chOff x="5109455" y="3923088"/>
            <a:chExt cx="1878563" cy="614177"/>
          </a:xfrm>
        </p:grpSpPr>
        <p:grpSp>
          <p:nvGrpSpPr>
            <p:cNvPr id="25" name="162 Grupo"/>
            <p:cNvGrpSpPr>
              <a:grpSpLocks noChangeAspect="1"/>
            </p:cNvGrpSpPr>
            <p:nvPr/>
          </p:nvGrpSpPr>
          <p:grpSpPr>
            <a:xfrm>
              <a:off x="5109455" y="4029972"/>
              <a:ext cx="1878563" cy="507293"/>
              <a:chOff x="5279581" y="4231866"/>
              <a:chExt cx="3578225" cy="966273"/>
            </a:xfrm>
          </p:grpSpPr>
          <p:grpSp>
            <p:nvGrpSpPr>
              <p:cNvPr id="26" name="30 Grupo"/>
              <p:cNvGrpSpPr>
                <a:grpSpLocks/>
              </p:cNvGrpSpPr>
              <p:nvPr/>
            </p:nvGrpSpPr>
            <p:grpSpPr bwMode="auto">
              <a:xfrm>
                <a:off x="5279581" y="4234061"/>
                <a:ext cx="3578225" cy="964078"/>
                <a:chOff x="546652" y="2792895"/>
                <a:chExt cx="3578087" cy="964096"/>
              </a:xfrm>
            </p:grpSpPr>
            <p:sp>
              <p:nvSpPr>
                <p:cNvPr id="455" name="6 Elipse"/>
                <p:cNvSpPr>
                  <a:spLocks noChangeArrowheads="1"/>
                </p:cNvSpPr>
                <p:nvPr/>
              </p:nvSpPr>
              <p:spPr bwMode="auto">
                <a:xfrm>
                  <a:off x="546652" y="2792895"/>
                  <a:ext cx="3578087" cy="964096"/>
                </a:xfrm>
                <a:prstGeom prst="ellipse">
                  <a:avLst/>
                </a:prstGeom>
                <a:noFill/>
                <a:ln w="38100" algn="ctr">
                  <a:solidFill>
                    <a:srgbClr val="0065B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u-ES"/>
                </a:p>
              </p:txBody>
            </p:sp>
            <p:cxnSp>
              <p:nvCxnSpPr>
                <p:cNvPr id="456" name="12 Conector recto de flecha"/>
                <p:cNvCxnSpPr>
                  <a:cxnSpLocks noChangeShapeType="1"/>
                </p:cNvCxnSpPr>
                <p:nvPr/>
              </p:nvCxnSpPr>
              <p:spPr bwMode="auto">
                <a:xfrm rot="-9540000">
                  <a:off x="3289884" y="28724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7" name="18 Conector recto de flecha"/>
                <p:cNvCxnSpPr>
                  <a:cxnSpLocks noChangeShapeType="1"/>
                </p:cNvCxnSpPr>
                <p:nvPr/>
              </p:nvCxnSpPr>
              <p:spPr bwMode="auto">
                <a:xfrm rot="-8880000">
                  <a:off x="3839844" y="303474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8" name="19 Conector recto de flecha"/>
                <p:cNvCxnSpPr>
                  <a:cxnSpLocks noChangeShapeType="1"/>
                </p:cNvCxnSpPr>
                <p:nvPr/>
              </p:nvCxnSpPr>
              <p:spPr bwMode="auto">
                <a:xfrm rot="-1920000">
                  <a:off x="3921400" y="3459832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59" name="20 Conector recto de flecha"/>
                <p:cNvCxnSpPr>
                  <a:cxnSpLocks noChangeShapeType="1"/>
                </p:cNvCxnSpPr>
                <p:nvPr/>
              </p:nvCxnSpPr>
              <p:spPr bwMode="auto">
                <a:xfrm rot="-720000">
                  <a:off x="3315350" y="366424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0" name="21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2674628" y="3738628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1" name="22 Conector recto de flecha"/>
                <p:cNvCxnSpPr>
                  <a:cxnSpLocks noChangeShapeType="1"/>
                </p:cNvCxnSpPr>
                <p:nvPr/>
              </p:nvCxnSpPr>
              <p:spPr bwMode="auto">
                <a:xfrm rot="-60000">
                  <a:off x="1999234" y="37480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2" name="23 Conector recto de flecha"/>
                <p:cNvCxnSpPr>
                  <a:cxnSpLocks noChangeShapeType="1"/>
                </p:cNvCxnSpPr>
                <p:nvPr/>
              </p:nvCxnSpPr>
              <p:spPr bwMode="auto">
                <a:xfrm rot="540000">
                  <a:off x="1375848" y="3683706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3" name="24 Conector recto de flecha"/>
                <p:cNvCxnSpPr>
                  <a:cxnSpLocks noChangeShapeType="1"/>
                </p:cNvCxnSpPr>
                <p:nvPr/>
              </p:nvCxnSpPr>
              <p:spPr bwMode="auto">
                <a:xfrm rot="1320000">
                  <a:off x="795802" y="3537060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4" name="25 Conector recto de flecha"/>
                <p:cNvCxnSpPr>
                  <a:cxnSpLocks noChangeShapeType="1"/>
                </p:cNvCxnSpPr>
                <p:nvPr/>
              </p:nvCxnSpPr>
              <p:spPr bwMode="auto">
                <a:xfrm rot="9480000">
                  <a:off x="718456" y="3048055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5" name="26 Conector recto de flecha"/>
                <p:cNvCxnSpPr>
                  <a:cxnSpLocks noChangeShapeType="1"/>
                </p:cNvCxnSpPr>
                <p:nvPr/>
              </p:nvCxnSpPr>
              <p:spPr bwMode="auto">
                <a:xfrm rot="10320000">
                  <a:off x="1325926" y="286673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  <p:cxnSp>
              <p:nvCxnSpPr>
                <p:cNvPr id="466" name="28 Conector recto de flecha"/>
                <p:cNvCxnSpPr>
                  <a:cxnSpLocks noChangeShapeType="1"/>
                </p:cNvCxnSpPr>
                <p:nvPr/>
              </p:nvCxnSpPr>
              <p:spPr bwMode="auto">
                <a:xfrm rot="-10680000">
                  <a:off x="2653468" y="2816177"/>
                  <a:ext cx="119266" cy="158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65B0"/>
                  </a:solidFill>
                  <a:round/>
                  <a:headEnd/>
                  <a:tailEnd type="triangle" w="lg" len="lg"/>
                </a:ln>
              </p:spPr>
            </p:cxnSp>
          </p:grpSp>
          <p:cxnSp>
            <p:nvCxnSpPr>
              <p:cNvPr id="454" name="64 Conector recto de flecha"/>
              <p:cNvCxnSpPr>
                <a:cxnSpLocks noChangeShapeType="1"/>
              </p:cNvCxnSpPr>
              <p:nvPr/>
            </p:nvCxnSpPr>
            <p:spPr bwMode="auto">
              <a:xfrm rot="10620000">
                <a:off x="6631762" y="4231866"/>
                <a:ext cx="119271" cy="1588"/>
              </a:xfrm>
              <a:prstGeom prst="straightConnector1">
                <a:avLst/>
              </a:prstGeom>
              <a:noFill/>
              <a:ln w="9525" algn="ctr">
                <a:solidFill>
                  <a:srgbClr val="0070C0"/>
                </a:solidFill>
                <a:round/>
                <a:headEnd/>
                <a:tailEnd type="triangle" w="lg" len="lg"/>
              </a:ln>
            </p:spPr>
          </p:cxnSp>
        </p:grpSp>
        <p:pic>
          <p:nvPicPr>
            <p:cNvPr id="452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9669" y="3923088"/>
              <a:ext cx="238134" cy="20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" name="149 CuadroTexto"/>
          <p:cNvSpPr txBox="1">
            <a:spLocks noChangeArrowheads="1"/>
          </p:cNvSpPr>
          <p:nvPr/>
        </p:nvSpPr>
        <p:spPr bwMode="auto">
          <a:xfrm>
            <a:off x="3871913" y="3940064"/>
            <a:ext cx="52720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sz="1800" dirty="0">
                <a:latin typeface="Lucida Handwriting" pitchFamily="66" charset="0"/>
              </a:rPr>
              <a:t>“Hatz lodiak korrontearen </a:t>
            </a:r>
            <a:r>
              <a:rPr lang="eu-ES" sz="1800" dirty="0" err="1">
                <a:latin typeface="Lucida Handwriting" pitchFamily="66" charset="0"/>
              </a:rPr>
              <a:t>norantza</a:t>
            </a:r>
            <a:r>
              <a:rPr lang="eu-ES" sz="1800" dirty="0">
                <a:latin typeface="Lucida Handwriting" pitchFamily="66" charset="0"/>
              </a:rPr>
              <a:t> markatzen du eta gainontzeko hatzek, eskua itxirik dagoela, eremu magnetikoaren </a:t>
            </a:r>
            <a:r>
              <a:rPr lang="eu-ES" sz="1800" dirty="0" err="1">
                <a:latin typeface="Lucida Handwriting" pitchFamily="66" charset="0"/>
              </a:rPr>
              <a:t>norantza</a:t>
            </a:r>
            <a:r>
              <a:rPr lang="eu-ES" sz="1800" dirty="0">
                <a:latin typeface="Lucida Handwriting" pitchFamily="66" charset="0"/>
              </a:rPr>
              <a:t> adierazten dute.”</a:t>
            </a:r>
          </a:p>
        </p:txBody>
      </p:sp>
      <p:sp>
        <p:nvSpPr>
          <p:cNvPr id="151" name="150 CuadroTexto"/>
          <p:cNvSpPr txBox="1">
            <a:spLocks noChangeArrowheads="1"/>
          </p:cNvSpPr>
          <p:nvPr/>
        </p:nvSpPr>
        <p:spPr bwMode="auto">
          <a:xfrm>
            <a:off x="4108450" y="288445"/>
            <a:ext cx="48815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 eaLnBrk="0" hangingPunct="0"/>
            <a:r>
              <a:rPr lang="eu-ES" sz="1800" dirty="0">
                <a:latin typeface="Lucida Handwriting" pitchFamily="66" charset="0"/>
              </a:rPr>
              <a:t>Sortutako  eremuaren </a:t>
            </a:r>
            <a:r>
              <a:rPr lang="eu-ES" sz="1800" dirty="0" err="1">
                <a:latin typeface="Lucida Handwriting" pitchFamily="66" charset="0"/>
              </a:rPr>
              <a:t>norantza</a:t>
            </a:r>
            <a:r>
              <a:rPr lang="eu-ES" sz="1800" dirty="0">
                <a:latin typeface="Lucida Handwriting" pitchFamily="66" charset="0"/>
              </a:rPr>
              <a:t> ezagutzeko eskuineko eskuaren araua erabiltzen da: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/>
      <p:bldP spid="150" grpId="0"/>
      <p:bldP spid="1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3249" name="48 Imagen" descr="figure-27-15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228600"/>
            <a:ext cx="60356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93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B.S.2.-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Luze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zuzen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paraleloak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berdinak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eroaten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dute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(i=100A).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Irudian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zeharkako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sekzio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agertzen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da. (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orriaren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perpendikularrak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P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d-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erdikarian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kokatuta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).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P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ondoko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kasu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hauetan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: a) Bi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orritik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ateratzen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direnean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b)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Ezkerreko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orritik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ateratzen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denean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eskubikoarena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sartzen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denean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  <p:sp>
        <p:nvSpPr>
          <p:cNvPr id="159029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90295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1590297" name="28 Grupo"/>
          <p:cNvGrpSpPr>
            <a:grpSpLocks/>
          </p:cNvGrpSpPr>
          <p:nvPr/>
        </p:nvGrpSpPr>
        <p:grpSpPr bwMode="auto">
          <a:xfrm>
            <a:off x="1425575" y="2658751"/>
            <a:ext cx="6780213" cy="3773488"/>
            <a:chOff x="1425281" y="2159334"/>
            <a:chExt cx="6780568" cy="3772510"/>
          </a:xfrm>
        </p:grpSpPr>
        <p:grpSp>
          <p:nvGrpSpPr>
            <p:cNvPr id="1590298" name="33 Grupo"/>
            <p:cNvGrpSpPr>
              <a:grpSpLocks/>
            </p:cNvGrpSpPr>
            <p:nvPr/>
          </p:nvGrpSpPr>
          <p:grpSpPr bwMode="auto">
            <a:xfrm>
              <a:off x="7051366" y="3388441"/>
              <a:ext cx="1154483" cy="1168178"/>
              <a:chOff x="7051366" y="3388441"/>
              <a:chExt cx="1154483" cy="1168178"/>
            </a:xfrm>
          </p:grpSpPr>
          <p:cxnSp>
            <p:nvCxnSpPr>
              <p:cNvPr id="1590313" name="29 Conector recto de flecha"/>
              <p:cNvCxnSpPr>
                <a:cxnSpLocks noChangeShapeType="1"/>
              </p:cNvCxnSpPr>
              <p:nvPr/>
            </p:nvCxnSpPr>
            <p:spPr bwMode="auto">
              <a:xfrm>
                <a:off x="7445829" y="4132613"/>
                <a:ext cx="760020" cy="1187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90314" name="30 Conector recto de flecha"/>
              <p:cNvCxnSpPr>
                <a:cxnSpLocks noChangeShapeType="1"/>
              </p:cNvCxnSpPr>
              <p:nvPr/>
            </p:nvCxnSpPr>
            <p:spPr bwMode="auto">
              <a:xfrm rot="-5400000">
                <a:off x="7063854" y="3762513"/>
                <a:ext cx="760020" cy="11875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graphicFrame>
            <p:nvGraphicFramePr>
              <p:cNvPr id="1590291" name="Object 19"/>
              <p:cNvGraphicFramePr>
                <a:graphicFrameLocks noChangeAspect="1"/>
              </p:cNvGraphicFramePr>
              <p:nvPr/>
            </p:nvGraphicFramePr>
            <p:xfrm>
              <a:off x="7707148" y="4185144"/>
              <a:ext cx="309562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0353" name="Ecuación" r:id="rId4" imgW="152268" imgH="203024" progId="Equation.3">
                      <p:embed/>
                    </p:oleObj>
                  </mc:Choice>
                  <mc:Fallback>
                    <p:oleObj name="Ecuación" r:id="rId4" imgW="152268" imgH="203024" progId="Equation.3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07148" y="4185144"/>
                            <a:ext cx="309562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90292" name="Object 20"/>
              <p:cNvGraphicFramePr>
                <a:graphicFrameLocks noChangeAspect="1"/>
              </p:cNvGraphicFramePr>
              <p:nvPr/>
            </p:nvGraphicFramePr>
            <p:xfrm>
              <a:off x="7051366" y="3448627"/>
              <a:ext cx="334962" cy="487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0354" name="Ecuación" r:id="rId6" imgW="164885" imgH="266353" progId="Equation.3">
                      <p:embed/>
                    </p:oleObj>
                  </mc:Choice>
                  <mc:Fallback>
                    <p:oleObj name="Ecuación" r:id="rId6" imgW="164885" imgH="266353" progId="Equation.3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51366" y="3448627"/>
                            <a:ext cx="334962" cy="487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90299" name="34 Grupo"/>
            <p:cNvGrpSpPr>
              <a:grpSpLocks/>
            </p:cNvGrpSpPr>
            <p:nvPr/>
          </p:nvGrpSpPr>
          <p:grpSpPr bwMode="auto">
            <a:xfrm>
              <a:off x="1425281" y="2159334"/>
              <a:ext cx="5604688" cy="3772510"/>
              <a:chOff x="1769656" y="2337459"/>
              <a:chExt cx="5604688" cy="3772510"/>
            </a:xfrm>
          </p:grpSpPr>
          <p:grpSp>
            <p:nvGrpSpPr>
              <p:cNvPr id="1590306" name="21 Grupo"/>
              <p:cNvGrpSpPr>
                <a:grpSpLocks/>
              </p:cNvGrpSpPr>
              <p:nvPr/>
            </p:nvGrpSpPr>
            <p:grpSpPr bwMode="auto">
              <a:xfrm>
                <a:off x="1769656" y="2505532"/>
                <a:ext cx="5604688" cy="3604437"/>
                <a:chOff x="411125" y="1783468"/>
                <a:chExt cx="5604688" cy="3604437"/>
              </a:xfrm>
            </p:grpSpPr>
            <p:cxnSp>
              <p:nvCxnSpPr>
                <p:cNvPr id="1590310" name="12 Conector recto"/>
                <p:cNvCxnSpPr>
                  <a:cxnSpLocks noChangeShapeType="1"/>
                </p:cNvCxnSpPr>
                <p:nvPr/>
              </p:nvCxnSpPr>
              <p:spPr bwMode="auto">
                <a:xfrm flipV="1">
                  <a:off x="939800" y="4857012"/>
                  <a:ext cx="5076013" cy="70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0311" name="13 Conector recto"/>
                <p:cNvCxnSpPr>
                  <a:cxnSpLocks noChangeShapeType="1"/>
                </p:cNvCxnSpPr>
                <p:nvPr/>
              </p:nvCxnSpPr>
              <p:spPr bwMode="auto">
                <a:xfrm rot="2700000">
                  <a:off x="2955112" y="3580370"/>
                  <a:ext cx="3604437" cy="10633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90312" name="18 Conector recto"/>
                <p:cNvCxnSpPr>
                  <a:cxnSpLocks noChangeShapeType="1"/>
                </p:cNvCxnSpPr>
                <p:nvPr/>
              </p:nvCxnSpPr>
              <p:spPr bwMode="auto">
                <a:xfrm rot="18900000" flipH="1">
                  <a:off x="411125" y="3579632"/>
                  <a:ext cx="3604437" cy="10633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" name="25 Arco"/>
              <p:cNvSpPr/>
              <p:nvPr/>
            </p:nvSpPr>
            <p:spPr bwMode="auto">
              <a:xfrm rot="8100000">
                <a:off x="4130392" y="2337459"/>
                <a:ext cx="1425650" cy="1401400"/>
              </a:xfrm>
              <a:prstGeom prst="arc">
                <a:avLst>
                  <a:gd name="adj1" fmla="val 16141745"/>
                  <a:gd name="adj2" fmla="val 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u-ES"/>
              </a:p>
            </p:txBody>
          </p:sp>
          <p:sp>
            <p:nvSpPr>
              <p:cNvPr id="1590308" name="26 CuadroTexto"/>
              <p:cNvSpPr txBox="1">
                <a:spLocks noChangeArrowheads="1"/>
              </p:cNvSpPr>
              <p:nvPr/>
            </p:nvSpPr>
            <p:spPr bwMode="auto">
              <a:xfrm>
                <a:off x="4619501" y="3716977"/>
                <a:ext cx="5212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2000" dirty="0"/>
                  <a:t>90º</a:t>
                </a:r>
              </a:p>
            </p:txBody>
          </p:sp>
          <p:sp>
            <p:nvSpPr>
              <p:cNvPr id="1590309" name="27 CuadroTexto"/>
              <p:cNvSpPr txBox="1">
                <a:spLocks noChangeArrowheads="1"/>
              </p:cNvSpPr>
              <p:nvPr/>
            </p:nvSpPr>
            <p:spPr bwMode="auto">
              <a:xfrm>
                <a:off x="4450754" y="5543797"/>
                <a:ext cx="10262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2000"/>
                  <a:t>d=10cm</a:t>
                </a:r>
              </a:p>
            </p:txBody>
          </p:sp>
        </p:grpSp>
        <p:sp>
          <p:nvSpPr>
            <p:cNvPr id="48" name="47 CuadroTexto"/>
            <p:cNvSpPr txBox="1"/>
            <p:nvPr/>
          </p:nvSpPr>
          <p:spPr>
            <a:xfrm>
              <a:off x="1650718" y="5368427"/>
              <a:ext cx="284178" cy="5221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u-ES" dirty="0">
                  <a:latin typeface="+mj-lt"/>
                </a:rPr>
                <a:t>i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7027862" y="5354144"/>
              <a:ext cx="284177" cy="522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u-ES" dirty="0">
                  <a:latin typeface="+mj-lt"/>
                </a:rPr>
                <a:t>i</a:t>
              </a:r>
            </a:p>
          </p:txBody>
        </p:sp>
        <p:sp>
          <p:nvSpPr>
            <p:cNvPr id="1590302" name="Oval 44"/>
            <p:cNvSpPr>
              <a:spLocks noChangeAspect="1" noChangeArrowheads="1"/>
            </p:cNvSpPr>
            <p:nvPr/>
          </p:nvSpPr>
          <p:spPr bwMode="auto">
            <a:xfrm rot="-5400000">
              <a:off x="6961452" y="5335251"/>
              <a:ext cx="126074" cy="1260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590303" name="Oval 44"/>
            <p:cNvSpPr>
              <a:spLocks noChangeAspect="1" noChangeArrowheads="1"/>
            </p:cNvSpPr>
            <p:nvPr/>
          </p:nvSpPr>
          <p:spPr bwMode="auto">
            <a:xfrm rot="-5400000">
              <a:off x="1912461" y="5345147"/>
              <a:ext cx="126074" cy="1260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590304" name="Text Box 24"/>
            <p:cNvSpPr txBox="1">
              <a:spLocks noChangeArrowheads="1"/>
            </p:cNvSpPr>
            <p:nvPr/>
          </p:nvSpPr>
          <p:spPr bwMode="auto">
            <a:xfrm>
              <a:off x="4490207" y="2672074"/>
              <a:ext cx="4191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1600">
                  <a:latin typeface="Lucida Handwriting" pitchFamily="66" charset="0"/>
                </a:rPr>
                <a:t>P</a:t>
              </a:r>
            </a:p>
          </p:txBody>
        </p:sp>
        <p:sp>
          <p:nvSpPr>
            <p:cNvPr id="1590305" name="24 Elipse"/>
            <p:cNvSpPr>
              <a:spLocks noChangeArrowheads="1"/>
            </p:cNvSpPr>
            <p:nvPr/>
          </p:nvSpPr>
          <p:spPr bwMode="auto">
            <a:xfrm>
              <a:off x="4452265" y="2828243"/>
              <a:ext cx="63795" cy="6379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35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91351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1591352" name="34 Grupo"/>
          <p:cNvGrpSpPr>
            <a:grpSpLocks/>
          </p:cNvGrpSpPr>
          <p:nvPr/>
        </p:nvGrpSpPr>
        <p:grpSpPr bwMode="auto">
          <a:xfrm>
            <a:off x="1603375" y="190500"/>
            <a:ext cx="5605463" cy="3771900"/>
            <a:chOff x="1769656" y="2337459"/>
            <a:chExt cx="5604688" cy="3772510"/>
          </a:xfrm>
        </p:grpSpPr>
        <p:grpSp>
          <p:nvGrpSpPr>
            <p:cNvPr id="1591382" name="21 Grupo"/>
            <p:cNvGrpSpPr>
              <a:grpSpLocks/>
            </p:cNvGrpSpPr>
            <p:nvPr/>
          </p:nvGrpSpPr>
          <p:grpSpPr bwMode="auto">
            <a:xfrm>
              <a:off x="1769656" y="2505532"/>
              <a:ext cx="5604688" cy="3604437"/>
              <a:chOff x="411125" y="1783468"/>
              <a:chExt cx="5604688" cy="3604437"/>
            </a:xfrm>
          </p:grpSpPr>
          <p:cxnSp>
            <p:nvCxnSpPr>
              <p:cNvPr id="1591386" name="12 Conector recto"/>
              <p:cNvCxnSpPr>
                <a:cxnSpLocks noChangeShapeType="1"/>
              </p:cNvCxnSpPr>
              <p:nvPr/>
            </p:nvCxnSpPr>
            <p:spPr bwMode="auto">
              <a:xfrm flipV="1">
                <a:off x="939800" y="4857012"/>
                <a:ext cx="5076013" cy="70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91387" name="13 Conector recto"/>
              <p:cNvCxnSpPr>
                <a:cxnSpLocks noChangeShapeType="1"/>
              </p:cNvCxnSpPr>
              <p:nvPr/>
            </p:nvCxnSpPr>
            <p:spPr bwMode="auto">
              <a:xfrm rot="2700000">
                <a:off x="2955112" y="3580370"/>
                <a:ext cx="3604437" cy="1063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91388" name="18 Conector recto"/>
              <p:cNvCxnSpPr>
                <a:cxnSpLocks noChangeShapeType="1"/>
              </p:cNvCxnSpPr>
              <p:nvPr/>
            </p:nvCxnSpPr>
            <p:spPr bwMode="auto">
              <a:xfrm rot="18900000" flipH="1">
                <a:off x="411125" y="3579632"/>
                <a:ext cx="3604437" cy="1063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6" name="25 Arco"/>
            <p:cNvSpPr/>
            <p:nvPr/>
          </p:nvSpPr>
          <p:spPr bwMode="auto">
            <a:xfrm rot="8100000">
              <a:off x="4129943" y="2337459"/>
              <a:ext cx="1425378" cy="1401990"/>
            </a:xfrm>
            <a:prstGeom prst="arc">
              <a:avLst>
                <a:gd name="adj1" fmla="val 16141745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1591384" name="26 CuadroTexto"/>
            <p:cNvSpPr txBox="1">
              <a:spLocks noChangeArrowheads="1"/>
            </p:cNvSpPr>
            <p:nvPr/>
          </p:nvSpPr>
          <p:spPr bwMode="auto">
            <a:xfrm>
              <a:off x="4619501" y="3716977"/>
              <a:ext cx="5212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/>
                <a:t>90º</a:t>
              </a:r>
            </a:p>
          </p:txBody>
        </p:sp>
        <p:sp>
          <p:nvSpPr>
            <p:cNvPr id="1591385" name="27 CuadroTexto"/>
            <p:cNvSpPr txBox="1">
              <a:spLocks noChangeArrowheads="1"/>
            </p:cNvSpPr>
            <p:nvPr/>
          </p:nvSpPr>
          <p:spPr bwMode="auto">
            <a:xfrm>
              <a:off x="4450754" y="5543797"/>
              <a:ext cx="10262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/>
                <a:t>d=10cm</a:t>
              </a:r>
            </a:p>
          </p:txBody>
        </p:sp>
      </p:grpSp>
      <p:grpSp>
        <p:nvGrpSpPr>
          <p:cNvPr id="1591353" name="33 Grupo"/>
          <p:cNvGrpSpPr>
            <a:grpSpLocks/>
          </p:cNvGrpSpPr>
          <p:nvPr/>
        </p:nvGrpSpPr>
        <p:grpSpPr bwMode="auto">
          <a:xfrm>
            <a:off x="7075488" y="503238"/>
            <a:ext cx="1154112" cy="1168400"/>
            <a:chOff x="7051366" y="3388441"/>
            <a:chExt cx="1154483" cy="1168178"/>
          </a:xfrm>
        </p:grpSpPr>
        <p:cxnSp>
          <p:nvCxnSpPr>
            <p:cNvPr id="1591380" name="29 Conector recto de flecha"/>
            <p:cNvCxnSpPr>
              <a:cxnSpLocks noChangeShapeType="1"/>
            </p:cNvCxnSpPr>
            <p:nvPr/>
          </p:nvCxnSpPr>
          <p:spPr bwMode="auto">
            <a:xfrm>
              <a:off x="7445829" y="4132613"/>
              <a:ext cx="760020" cy="118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91381" name="30 Conector recto de flecha"/>
            <p:cNvCxnSpPr>
              <a:cxnSpLocks noChangeShapeType="1"/>
            </p:cNvCxnSpPr>
            <p:nvPr/>
          </p:nvCxnSpPr>
          <p:spPr bwMode="auto">
            <a:xfrm rot="-5400000">
              <a:off x="7063854" y="3762513"/>
              <a:ext cx="760020" cy="118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591342" name="Object 46"/>
            <p:cNvGraphicFramePr>
              <a:graphicFrameLocks noChangeAspect="1"/>
            </p:cNvGraphicFramePr>
            <p:nvPr/>
          </p:nvGraphicFramePr>
          <p:xfrm>
            <a:off x="7707148" y="4185144"/>
            <a:ext cx="309562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590" name="Ecuación" r:id="rId4" imgW="152268" imgH="203024" progId="Equation.3">
                    <p:embed/>
                  </p:oleObj>
                </mc:Choice>
                <mc:Fallback>
                  <p:oleObj name="Ecuación" r:id="rId4" imgW="152268" imgH="203024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148" y="4185144"/>
                          <a:ext cx="309562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1343" name="Object 47"/>
            <p:cNvGraphicFramePr>
              <a:graphicFrameLocks noChangeAspect="1"/>
            </p:cNvGraphicFramePr>
            <p:nvPr/>
          </p:nvGraphicFramePr>
          <p:xfrm>
            <a:off x="7051366" y="3448627"/>
            <a:ext cx="334962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591" name="Ecuación" r:id="rId6" imgW="164885" imgH="266353" progId="Equation.3">
                    <p:embed/>
                  </p:oleObj>
                </mc:Choice>
                <mc:Fallback>
                  <p:oleObj name="Ecuación" r:id="rId6" imgW="164885" imgH="266353" progId="Equation.3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366" y="3448627"/>
                          <a:ext cx="334962" cy="487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47 CuadroTexto"/>
          <p:cNvSpPr txBox="1"/>
          <p:nvPr/>
        </p:nvSpPr>
        <p:spPr>
          <a:xfrm>
            <a:off x="1770063" y="3443288"/>
            <a:ext cx="2841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u-ES" dirty="0">
                <a:latin typeface="+mj-lt"/>
              </a:rPr>
              <a:t>i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7265988" y="3346450"/>
            <a:ext cx="2841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u-ES" dirty="0">
                <a:latin typeface="+mj-lt"/>
              </a:rPr>
              <a:t>i</a:t>
            </a:r>
          </a:p>
        </p:txBody>
      </p:sp>
      <p:grpSp>
        <p:nvGrpSpPr>
          <p:cNvPr id="45" name="44 Grupo"/>
          <p:cNvGrpSpPr>
            <a:grpSpLocks/>
          </p:cNvGrpSpPr>
          <p:nvPr/>
        </p:nvGrpSpPr>
        <p:grpSpPr bwMode="auto">
          <a:xfrm>
            <a:off x="2066925" y="3386138"/>
            <a:ext cx="125413" cy="125412"/>
            <a:chOff x="2066834" y="3385716"/>
            <a:chExt cx="126073" cy="126074"/>
          </a:xfrm>
        </p:grpSpPr>
        <p:sp>
          <p:nvSpPr>
            <p:cNvPr id="1591378" name="Oval 44"/>
            <p:cNvSpPr>
              <a:spLocks noChangeAspect="1" noChangeArrowheads="1"/>
            </p:cNvSpPr>
            <p:nvPr/>
          </p:nvSpPr>
          <p:spPr bwMode="auto">
            <a:xfrm rot="-5400000">
              <a:off x="2066834" y="3385716"/>
              <a:ext cx="126074" cy="1260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591379" name="Oval 45"/>
            <p:cNvSpPr>
              <a:spLocks noChangeAspect="1" noChangeArrowheads="1"/>
            </p:cNvSpPr>
            <p:nvPr/>
          </p:nvSpPr>
          <p:spPr bwMode="auto">
            <a:xfrm rot="-5400000">
              <a:off x="2112727" y="3431608"/>
              <a:ext cx="34289" cy="3428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cxnSp>
        <p:nvCxnSpPr>
          <p:cNvPr id="46" name="45 Conector recto de flecha"/>
          <p:cNvCxnSpPr>
            <a:cxnSpLocks noChangeShapeType="1"/>
          </p:cNvCxnSpPr>
          <p:nvPr/>
        </p:nvCxnSpPr>
        <p:spPr bwMode="auto">
          <a:xfrm rot="10800000">
            <a:off x="3978275" y="190500"/>
            <a:ext cx="688975" cy="68897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62" name="29 Grupo"/>
          <p:cNvGrpSpPr>
            <a:grpSpLocks/>
          </p:cNvGrpSpPr>
          <p:nvPr/>
        </p:nvGrpSpPr>
        <p:grpSpPr bwMode="auto">
          <a:xfrm>
            <a:off x="4248150" y="127000"/>
            <a:ext cx="493713" cy="600075"/>
            <a:chOff x="3492297" y="1866413"/>
            <a:chExt cx="494046" cy="599188"/>
          </a:xfrm>
        </p:grpSpPr>
        <p:sp>
          <p:nvSpPr>
            <p:cNvPr id="1591376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591377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67" name="66 Conector recto de flecha"/>
          <p:cNvCxnSpPr>
            <a:cxnSpLocks noChangeShapeType="1"/>
          </p:cNvCxnSpPr>
          <p:nvPr/>
        </p:nvCxnSpPr>
        <p:spPr bwMode="auto">
          <a:xfrm rot="5400000">
            <a:off x="3963988" y="876300"/>
            <a:ext cx="688975" cy="688975"/>
          </a:xfrm>
          <a:prstGeom prst="straightConnector1">
            <a:avLst/>
          </a:prstGeom>
          <a:noFill/>
          <a:ln w="44450" algn="ctr">
            <a:solidFill>
              <a:srgbClr val="0070C0"/>
            </a:solidFill>
            <a:round/>
            <a:headEnd/>
            <a:tailEnd type="arrow" w="med" len="med"/>
          </a:ln>
        </p:spPr>
      </p:cxnSp>
      <p:grpSp>
        <p:nvGrpSpPr>
          <p:cNvPr id="68" name="29 Grupo"/>
          <p:cNvGrpSpPr>
            <a:grpSpLocks/>
          </p:cNvGrpSpPr>
          <p:nvPr/>
        </p:nvGrpSpPr>
        <p:grpSpPr bwMode="auto">
          <a:xfrm>
            <a:off x="3948113" y="1597025"/>
            <a:ext cx="495300" cy="600075"/>
            <a:chOff x="3492297" y="1866413"/>
            <a:chExt cx="494046" cy="599188"/>
          </a:xfrm>
        </p:grpSpPr>
        <p:sp>
          <p:nvSpPr>
            <p:cNvPr id="1591374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0070C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591375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71" name="70 Conector recto de flecha"/>
          <p:cNvCxnSpPr>
            <a:cxnSpLocks noChangeShapeType="1"/>
          </p:cNvCxnSpPr>
          <p:nvPr/>
        </p:nvCxnSpPr>
        <p:spPr bwMode="auto">
          <a:xfrm rot="10800000" flipV="1">
            <a:off x="3325813" y="876300"/>
            <a:ext cx="1363662" cy="3175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77" name="29 Grupo"/>
          <p:cNvGrpSpPr>
            <a:grpSpLocks/>
          </p:cNvGrpSpPr>
          <p:nvPr/>
        </p:nvGrpSpPr>
        <p:grpSpPr bwMode="auto">
          <a:xfrm>
            <a:off x="2868613" y="363538"/>
            <a:ext cx="493712" cy="598487"/>
            <a:chOff x="3492297" y="1866413"/>
            <a:chExt cx="494046" cy="599188"/>
          </a:xfrm>
        </p:grpSpPr>
        <p:sp>
          <p:nvSpPr>
            <p:cNvPr id="1591372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591373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80" name="Object 48"/>
          <p:cNvGraphicFramePr>
            <a:graphicFrameLocks noChangeAspect="1"/>
          </p:cNvGraphicFramePr>
          <p:nvPr/>
        </p:nvGraphicFramePr>
        <p:xfrm>
          <a:off x="236538" y="3987800"/>
          <a:ext cx="34607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92" name="Ecuación" r:id="rId8" imgW="1701800" imgH="393700" progId="Equation.3">
                  <p:embed/>
                </p:oleObj>
              </mc:Choice>
              <mc:Fallback>
                <p:oleObj name="Ecuación" r:id="rId8" imgW="1701800" imgH="39370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3987800"/>
                        <a:ext cx="346075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1363" name="80 CuadroTexto"/>
          <p:cNvSpPr txBox="1">
            <a:spLocks noChangeArrowheads="1"/>
          </p:cNvSpPr>
          <p:nvPr/>
        </p:nvSpPr>
        <p:spPr bwMode="auto">
          <a:xfrm>
            <a:off x="5732463" y="1682750"/>
            <a:ext cx="377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>
                <a:latin typeface="Lucida Handwriting" pitchFamily="66" charset="0"/>
              </a:rPr>
              <a:t>r</a:t>
            </a:r>
          </a:p>
        </p:txBody>
      </p:sp>
      <p:sp>
        <p:nvSpPr>
          <p:cNvPr id="1591364" name="81 CuadroTexto"/>
          <p:cNvSpPr txBox="1">
            <a:spLocks noChangeArrowheads="1"/>
          </p:cNvSpPr>
          <p:nvPr/>
        </p:nvSpPr>
        <p:spPr bwMode="auto">
          <a:xfrm>
            <a:off x="3117850" y="1739900"/>
            <a:ext cx="377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>
                <a:latin typeface="Lucida Handwriting" pitchFamily="66" charset="0"/>
              </a:rPr>
              <a:t>r</a:t>
            </a:r>
          </a:p>
        </p:txBody>
      </p:sp>
      <p:cxnSp>
        <p:nvCxnSpPr>
          <p:cNvPr id="84" name="83 Conector recto"/>
          <p:cNvCxnSpPr>
            <a:cxnSpLocks noChangeShapeType="1"/>
          </p:cNvCxnSpPr>
          <p:nvPr/>
        </p:nvCxnSpPr>
        <p:spPr bwMode="auto">
          <a:xfrm rot="10800000" flipV="1">
            <a:off x="3360738" y="201613"/>
            <a:ext cx="641350" cy="6413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89" name="88 Conector recto"/>
          <p:cNvCxnSpPr>
            <a:cxnSpLocks noChangeShapeType="1"/>
          </p:cNvCxnSpPr>
          <p:nvPr/>
        </p:nvCxnSpPr>
        <p:spPr bwMode="auto">
          <a:xfrm rot="10800000">
            <a:off x="3335338" y="889000"/>
            <a:ext cx="641350" cy="6413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591367" name="Text Box 24"/>
          <p:cNvSpPr txBox="1">
            <a:spLocks noChangeArrowheads="1"/>
          </p:cNvSpPr>
          <p:nvPr/>
        </p:nvSpPr>
        <p:spPr bwMode="auto">
          <a:xfrm>
            <a:off x="4638675" y="523875"/>
            <a:ext cx="41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latin typeface="Lucida Handwriting" pitchFamily="66" charset="0"/>
              </a:rPr>
              <a:t>P</a:t>
            </a:r>
          </a:p>
        </p:txBody>
      </p:sp>
      <p:sp>
        <p:nvSpPr>
          <p:cNvPr id="1591368" name="42 Elipse"/>
          <p:cNvSpPr>
            <a:spLocks noChangeAspect="1"/>
          </p:cNvSpPr>
          <p:nvPr/>
        </p:nvSpPr>
        <p:spPr bwMode="auto">
          <a:xfrm>
            <a:off x="4603750" y="811213"/>
            <a:ext cx="115888" cy="1222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52" name="51 Grupo"/>
          <p:cNvGrpSpPr>
            <a:grpSpLocks/>
          </p:cNvGrpSpPr>
          <p:nvPr/>
        </p:nvGrpSpPr>
        <p:grpSpPr bwMode="auto">
          <a:xfrm>
            <a:off x="7153275" y="3371850"/>
            <a:ext cx="125413" cy="125413"/>
            <a:chOff x="7153295" y="3371621"/>
            <a:chExt cx="126073" cy="126074"/>
          </a:xfrm>
        </p:grpSpPr>
        <p:sp>
          <p:nvSpPr>
            <p:cNvPr id="1591370" name="Oval 44"/>
            <p:cNvSpPr>
              <a:spLocks noChangeAspect="1" noChangeArrowheads="1"/>
            </p:cNvSpPr>
            <p:nvPr/>
          </p:nvSpPr>
          <p:spPr bwMode="auto">
            <a:xfrm rot="-5400000">
              <a:off x="7153295" y="3371621"/>
              <a:ext cx="126074" cy="1260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591371" name="Oval 45"/>
            <p:cNvSpPr>
              <a:spLocks noChangeAspect="1" noChangeArrowheads="1"/>
            </p:cNvSpPr>
            <p:nvPr/>
          </p:nvSpPr>
          <p:spPr bwMode="auto">
            <a:xfrm rot="-5400000">
              <a:off x="7199188" y="3417513"/>
              <a:ext cx="34289" cy="34289"/>
            </a:xfrm>
            <a:prstGeom prst="ellipse">
              <a:avLst/>
            </a:prstGeom>
            <a:solidFill>
              <a:srgbClr val="0070C0"/>
            </a:solidFill>
            <a:ln w="2857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53" name="Object 49"/>
          <p:cNvGraphicFramePr>
            <a:graphicFrameLocks noChangeAspect="1"/>
          </p:cNvGraphicFramePr>
          <p:nvPr/>
        </p:nvGraphicFramePr>
        <p:xfrm>
          <a:off x="3503613" y="3954463"/>
          <a:ext cx="5422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93" name="Ecuación" r:id="rId10" imgW="2667000" imgH="431800" progId="Equation.3">
                  <p:embed/>
                </p:oleObj>
              </mc:Choice>
              <mc:Fallback>
                <p:oleObj name="Ecuación" r:id="rId10" imgW="2667000" imgH="4318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954463"/>
                        <a:ext cx="54229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0"/>
          <p:cNvGraphicFramePr>
            <a:graphicFrameLocks noChangeAspect="1"/>
          </p:cNvGraphicFramePr>
          <p:nvPr/>
        </p:nvGraphicFramePr>
        <p:xfrm>
          <a:off x="555625" y="4906963"/>
          <a:ext cx="39512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94" name="Ecuación" r:id="rId12" imgW="1943100" imgH="419100" progId="Equation.3">
                  <p:embed/>
                </p:oleObj>
              </mc:Choice>
              <mc:Fallback>
                <p:oleObj name="Ecuación" r:id="rId12" imgW="1943100" imgH="41910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906963"/>
                        <a:ext cx="3951288" cy="76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1"/>
          <p:cNvGraphicFramePr>
            <a:graphicFrameLocks noChangeAspect="1"/>
          </p:cNvGraphicFramePr>
          <p:nvPr/>
        </p:nvGraphicFramePr>
        <p:xfrm>
          <a:off x="4621213" y="5049838"/>
          <a:ext cx="35115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95" name="Ecuación" r:id="rId14" imgW="1727200" imgH="241300" progId="Equation.3">
                  <p:embed/>
                </p:oleObj>
              </mc:Choice>
              <mc:Fallback>
                <p:oleObj name="Ecuación" r:id="rId14" imgW="1727200" imgH="2413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049838"/>
                        <a:ext cx="35115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2"/>
          <p:cNvGraphicFramePr>
            <a:graphicFrameLocks noChangeAspect="1"/>
          </p:cNvGraphicFramePr>
          <p:nvPr/>
        </p:nvGraphicFramePr>
        <p:xfrm>
          <a:off x="595313" y="5840413"/>
          <a:ext cx="26066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96" name="Ecuación" r:id="rId16" imgW="1282700" imgH="241300" progId="Equation.3">
                  <p:embed/>
                </p:oleObj>
              </mc:Choice>
              <mc:Fallback>
                <p:oleObj name="Ecuación" r:id="rId16" imgW="1282700" imgH="2413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5840413"/>
                        <a:ext cx="26066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3"/>
          <p:cNvGraphicFramePr>
            <a:graphicFrameLocks noChangeAspect="1"/>
          </p:cNvGraphicFramePr>
          <p:nvPr/>
        </p:nvGraphicFramePr>
        <p:xfrm>
          <a:off x="3168650" y="5840413"/>
          <a:ext cx="11350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597" name="Ecuación" r:id="rId18" imgW="558558" imgH="241195" progId="Equation.3">
                  <p:embed/>
                </p:oleObj>
              </mc:Choice>
              <mc:Fallback>
                <p:oleObj name="Ecuación" r:id="rId18" imgW="558558" imgH="241195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840413"/>
                        <a:ext cx="113506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4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92341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1592342" name="34 Grupo"/>
          <p:cNvGrpSpPr>
            <a:grpSpLocks/>
          </p:cNvGrpSpPr>
          <p:nvPr/>
        </p:nvGrpSpPr>
        <p:grpSpPr bwMode="auto">
          <a:xfrm>
            <a:off x="1603375" y="1543050"/>
            <a:ext cx="5605463" cy="3773488"/>
            <a:chOff x="1769656" y="2337459"/>
            <a:chExt cx="5604688" cy="3772510"/>
          </a:xfrm>
        </p:grpSpPr>
        <p:grpSp>
          <p:nvGrpSpPr>
            <p:cNvPr id="1592372" name="21 Grupo"/>
            <p:cNvGrpSpPr>
              <a:grpSpLocks/>
            </p:cNvGrpSpPr>
            <p:nvPr/>
          </p:nvGrpSpPr>
          <p:grpSpPr bwMode="auto">
            <a:xfrm>
              <a:off x="1769656" y="2505532"/>
              <a:ext cx="5604688" cy="3604437"/>
              <a:chOff x="411125" y="1783468"/>
              <a:chExt cx="5604688" cy="3604437"/>
            </a:xfrm>
          </p:grpSpPr>
          <p:cxnSp>
            <p:nvCxnSpPr>
              <p:cNvPr id="1592376" name="12 Conector recto"/>
              <p:cNvCxnSpPr>
                <a:cxnSpLocks noChangeShapeType="1"/>
              </p:cNvCxnSpPr>
              <p:nvPr/>
            </p:nvCxnSpPr>
            <p:spPr bwMode="auto">
              <a:xfrm flipV="1">
                <a:off x="939800" y="4857012"/>
                <a:ext cx="5076013" cy="70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92377" name="13 Conector recto"/>
              <p:cNvCxnSpPr>
                <a:cxnSpLocks noChangeShapeType="1"/>
              </p:cNvCxnSpPr>
              <p:nvPr/>
            </p:nvCxnSpPr>
            <p:spPr bwMode="auto">
              <a:xfrm rot="2700000">
                <a:off x="2955112" y="3580370"/>
                <a:ext cx="3604437" cy="1063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92378" name="18 Conector recto"/>
              <p:cNvCxnSpPr>
                <a:cxnSpLocks noChangeShapeType="1"/>
              </p:cNvCxnSpPr>
              <p:nvPr/>
            </p:nvCxnSpPr>
            <p:spPr bwMode="auto">
              <a:xfrm rot="18900000" flipH="1">
                <a:off x="411125" y="3579632"/>
                <a:ext cx="3604437" cy="10633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6" name="25 Arco"/>
            <p:cNvSpPr/>
            <p:nvPr/>
          </p:nvSpPr>
          <p:spPr bwMode="auto">
            <a:xfrm rot="8100000">
              <a:off x="4129943" y="2337459"/>
              <a:ext cx="1425378" cy="1401400"/>
            </a:xfrm>
            <a:prstGeom prst="arc">
              <a:avLst>
                <a:gd name="adj1" fmla="val 16141745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  <p:sp>
          <p:nvSpPr>
            <p:cNvPr id="1592374" name="26 CuadroTexto"/>
            <p:cNvSpPr txBox="1">
              <a:spLocks noChangeArrowheads="1"/>
            </p:cNvSpPr>
            <p:nvPr/>
          </p:nvSpPr>
          <p:spPr bwMode="auto">
            <a:xfrm>
              <a:off x="4619501" y="3716977"/>
              <a:ext cx="5212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/>
                <a:t>90º</a:t>
              </a:r>
            </a:p>
          </p:txBody>
        </p:sp>
        <p:sp>
          <p:nvSpPr>
            <p:cNvPr id="1592375" name="27 CuadroTexto"/>
            <p:cNvSpPr txBox="1">
              <a:spLocks noChangeArrowheads="1"/>
            </p:cNvSpPr>
            <p:nvPr/>
          </p:nvSpPr>
          <p:spPr bwMode="auto">
            <a:xfrm>
              <a:off x="4450754" y="5543797"/>
              <a:ext cx="102624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/>
                <a:t>d=10cm</a:t>
              </a:r>
            </a:p>
          </p:txBody>
        </p:sp>
      </p:grpSp>
      <p:grpSp>
        <p:nvGrpSpPr>
          <p:cNvPr id="1592343" name="33 Grupo"/>
          <p:cNvGrpSpPr>
            <a:grpSpLocks/>
          </p:cNvGrpSpPr>
          <p:nvPr/>
        </p:nvGrpSpPr>
        <p:grpSpPr bwMode="auto">
          <a:xfrm>
            <a:off x="7075488" y="1855788"/>
            <a:ext cx="1154112" cy="1168400"/>
            <a:chOff x="7051366" y="3388441"/>
            <a:chExt cx="1154483" cy="1168178"/>
          </a:xfrm>
        </p:grpSpPr>
        <p:cxnSp>
          <p:nvCxnSpPr>
            <p:cNvPr id="1592370" name="29 Conector recto de flecha"/>
            <p:cNvCxnSpPr>
              <a:cxnSpLocks noChangeShapeType="1"/>
            </p:cNvCxnSpPr>
            <p:nvPr/>
          </p:nvCxnSpPr>
          <p:spPr bwMode="auto">
            <a:xfrm>
              <a:off x="7445829" y="4132613"/>
              <a:ext cx="760020" cy="118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92371" name="30 Conector recto de flecha"/>
            <p:cNvCxnSpPr>
              <a:cxnSpLocks noChangeShapeType="1"/>
            </p:cNvCxnSpPr>
            <p:nvPr/>
          </p:nvCxnSpPr>
          <p:spPr bwMode="auto">
            <a:xfrm rot="-5400000">
              <a:off x="7063854" y="3762513"/>
              <a:ext cx="760020" cy="118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aphicFrame>
          <p:nvGraphicFramePr>
            <p:cNvPr id="1592337" name="Object 17"/>
            <p:cNvGraphicFramePr>
              <a:graphicFrameLocks noChangeAspect="1"/>
            </p:cNvGraphicFramePr>
            <p:nvPr/>
          </p:nvGraphicFramePr>
          <p:xfrm>
            <a:off x="7707148" y="4185144"/>
            <a:ext cx="309562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2430" name="Ecuación" r:id="rId4" imgW="152268" imgH="203024" progId="Equation.3">
                    <p:embed/>
                  </p:oleObj>
                </mc:Choice>
                <mc:Fallback>
                  <p:oleObj name="Ecuación" r:id="rId4" imgW="152268" imgH="203024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148" y="4185144"/>
                          <a:ext cx="309562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92338" name="Object 18"/>
            <p:cNvGraphicFramePr>
              <a:graphicFrameLocks noChangeAspect="1"/>
            </p:cNvGraphicFramePr>
            <p:nvPr/>
          </p:nvGraphicFramePr>
          <p:xfrm>
            <a:off x="7051366" y="3448627"/>
            <a:ext cx="334962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2431" name="Ecuación" r:id="rId6" imgW="164885" imgH="266353" progId="Equation.3">
                    <p:embed/>
                  </p:oleObj>
                </mc:Choice>
                <mc:Fallback>
                  <p:oleObj name="Ecuación" r:id="rId6" imgW="164885" imgH="266353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1366" y="3448627"/>
                          <a:ext cx="334962" cy="487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47 CuadroTexto"/>
          <p:cNvSpPr txBox="1"/>
          <p:nvPr/>
        </p:nvSpPr>
        <p:spPr>
          <a:xfrm>
            <a:off x="1770063" y="4797425"/>
            <a:ext cx="2841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u-ES" dirty="0">
                <a:latin typeface="+mj-lt"/>
              </a:rPr>
              <a:t>i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7265988" y="4700588"/>
            <a:ext cx="2841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u-ES" dirty="0">
                <a:latin typeface="+mj-lt"/>
              </a:rPr>
              <a:t>i</a:t>
            </a:r>
          </a:p>
        </p:txBody>
      </p:sp>
      <p:cxnSp>
        <p:nvCxnSpPr>
          <p:cNvPr id="46" name="45 Conector recto de flecha"/>
          <p:cNvCxnSpPr>
            <a:cxnSpLocks noChangeShapeType="1"/>
          </p:cNvCxnSpPr>
          <p:nvPr/>
        </p:nvCxnSpPr>
        <p:spPr bwMode="auto">
          <a:xfrm rot="10800000">
            <a:off x="3978275" y="1543050"/>
            <a:ext cx="688975" cy="68897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7" name="29 Grupo"/>
          <p:cNvGrpSpPr>
            <a:grpSpLocks/>
          </p:cNvGrpSpPr>
          <p:nvPr/>
        </p:nvGrpSpPr>
        <p:grpSpPr bwMode="auto">
          <a:xfrm>
            <a:off x="3784600" y="1825625"/>
            <a:ext cx="493713" cy="598488"/>
            <a:chOff x="3492297" y="1866413"/>
            <a:chExt cx="494046" cy="599188"/>
          </a:xfrm>
        </p:grpSpPr>
        <p:sp>
          <p:nvSpPr>
            <p:cNvPr id="1592368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592369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67" name="66 Conector recto de flecha"/>
          <p:cNvCxnSpPr>
            <a:cxnSpLocks noChangeShapeType="1"/>
          </p:cNvCxnSpPr>
          <p:nvPr/>
        </p:nvCxnSpPr>
        <p:spPr bwMode="auto">
          <a:xfrm flipV="1">
            <a:off x="4665663" y="1565275"/>
            <a:ext cx="687387" cy="688975"/>
          </a:xfrm>
          <a:prstGeom prst="straightConnector1">
            <a:avLst/>
          </a:prstGeom>
          <a:noFill/>
          <a:ln w="44450" algn="ctr">
            <a:solidFill>
              <a:srgbClr val="0070C0"/>
            </a:solidFill>
            <a:round/>
            <a:headEnd/>
            <a:tailEnd type="arrow" w="med" len="med"/>
          </a:ln>
        </p:spPr>
      </p:cxnSp>
      <p:grpSp>
        <p:nvGrpSpPr>
          <p:cNvPr id="8" name="29 Grupo"/>
          <p:cNvGrpSpPr>
            <a:grpSpLocks/>
          </p:cNvGrpSpPr>
          <p:nvPr/>
        </p:nvGrpSpPr>
        <p:grpSpPr bwMode="auto">
          <a:xfrm>
            <a:off x="5207000" y="1776413"/>
            <a:ext cx="495300" cy="598487"/>
            <a:chOff x="3492297" y="1866413"/>
            <a:chExt cx="494046" cy="599188"/>
          </a:xfrm>
        </p:grpSpPr>
        <p:sp>
          <p:nvSpPr>
            <p:cNvPr id="1592366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0070C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592367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71" name="70 Conector recto de flecha"/>
          <p:cNvCxnSpPr>
            <a:cxnSpLocks noChangeShapeType="1"/>
          </p:cNvCxnSpPr>
          <p:nvPr/>
        </p:nvCxnSpPr>
        <p:spPr bwMode="auto">
          <a:xfrm rot="16200000" flipV="1">
            <a:off x="4002088" y="1565275"/>
            <a:ext cx="1363662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9" name="29 Grupo"/>
          <p:cNvGrpSpPr>
            <a:grpSpLocks/>
          </p:cNvGrpSpPr>
          <p:nvPr/>
        </p:nvGrpSpPr>
        <p:grpSpPr bwMode="auto">
          <a:xfrm>
            <a:off x="4827588" y="636588"/>
            <a:ext cx="493712" cy="598487"/>
            <a:chOff x="3492297" y="1866413"/>
            <a:chExt cx="494046" cy="599188"/>
          </a:xfrm>
        </p:grpSpPr>
        <p:sp>
          <p:nvSpPr>
            <p:cNvPr id="1592364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592365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80" name="Object 19"/>
          <p:cNvGraphicFramePr>
            <a:graphicFrameLocks noChangeAspect="1"/>
          </p:cNvGraphicFramePr>
          <p:nvPr/>
        </p:nvGraphicFramePr>
        <p:xfrm>
          <a:off x="3876675" y="5532438"/>
          <a:ext cx="14970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432" name="Ecuación" r:id="rId8" imgW="736280" imgH="266584" progId="Equation.3">
                  <p:embed/>
                </p:oleObj>
              </mc:Choice>
              <mc:Fallback>
                <p:oleObj name="Ecuación" r:id="rId8" imgW="736280" imgH="266584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5532438"/>
                        <a:ext cx="149701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2352" name="80 CuadroTexto"/>
          <p:cNvSpPr txBox="1">
            <a:spLocks noChangeArrowheads="1"/>
          </p:cNvSpPr>
          <p:nvPr/>
        </p:nvSpPr>
        <p:spPr bwMode="auto">
          <a:xfrm>
            <a:off x="5732463" y="3036888"/>
            <a:ext cx="3778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>
                <a:latin typeface="Lucida Handwriting" pitchFamily="66" charset="0"/>
              </a:rPr>
              <a:t>r</a:t>
            </a:r>
          </a:p>
        </p:txBody>
      </p:sp>
      <p:sp>
        <p:nvSpPr>
          <p:cNvPr id="1592353" name="81 CuadroTexto"/>
          <p:cNvSpPr txBox="1">
            <a:spLocks noChangeArrowheads="1"/>
          </p:cNvSpPr>
          <p:nvPr/>
        </p:nvSpPr>
        <p:spPr bwMode="auto">
          <a:xfrm>
            <a:off x="3117850" y="3094038"/>
            <a:ext cx="3778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u-ES">
                <a:latin typeface="Lucida Handwriting" pitchFamily="66" charset="0"/>
              </a:rPr>
              <a:t>r</a:t>
            </a:r>
          </a:p>
        </p:txBody>
      </p:sp>
      <p:cxnSp>
        <p:nvCxnSpPr>
          <p:cNvPr id="84" name="83 Conector recto"/>
          <p:cNvCxnSpPr>
            <a:cxnSpLocks noChangeShapeType="1"/>
          </p:cNvCxnSpPr>
          <p:nvPr/>
        </p:nvCxnSpPr>
        <p:spPr bwMode="auto">
          <a:xfrm rot="10800000" flipV="1">
            <a:off x="4025900" y="901700"/>
            <a:ext cx="641350" cy="6413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89" name="88 Conector recto"/>
          <p:cNvCxnSpPr>
            <a:cxnSpLocks noChangeShapeType="1"/>
          </p:cNvCxnSpPr>
          <p:nvPr/>
        </p:nvCxnSpPr>
        <p:spPr bwMode="auto">
          <a:xfrm rot="10800000">
            <a:off x="4676775" y="900113"/>
            <a:ext cx="641350" cy="6413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45" name="38 Grupo"/>
          <p:cNvGrpSpPr>
            <a:grpSpLocks noChangeAspect="1"/>
          </p:cNvGrpSpPr>
          <p:nvPr/>
        </p:nvGrpSpPr>
        <p:grpSpPr bwMode="auto">
          <a:xfrm>
            <a:off x="7146925" y="4713288"/>
            <a:ext cx="128588" cy="128587"/>
            <a:chOff x="4457251" y="3378441"/>
            <a:chExt cx="255114" cy="255114"/>
          </a:xfrm>
        </p:grpSpPr>
        <p:sp>
          <p:nvSpPr>
            <p:cNvPr id="1592360" name="46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/>
            </a:p>
          </p:txBody>
        </p:sp>
        <p:grpSp>
          <p:nvGrpSpPr>
            <p:cNvPr id="1592361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1592362" name="50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592363" name="51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70C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44" name="43 Grupo"/>
          <p:cNvGrpSpPr>
            <a:grpSpLocks/>
          </p:cNvGrpSpPr>
          <p:nvPr/>
        </p:nvGrpSpPr>
        <p:grpSpPr bwMode="auto">
          <a:xfrm>
            <a:off x="2066925" y="4727575"/>
            <a:ext cx="125413" cy="125413"/>
            <a:chOff x="2066834" y="3385716"/>
            <a:chExt cx="126073" cy="126074"/>
          </a:xfrm>
        </p:grpSpPr>
        <p:sp>
          <p:nvSpPr>
            <p:cNvPr id="1592358" name="Oval 44"/>
            <p:cNvSpPr>
              <a:spLocks noChangeAspect="1" noChangeArrowheads="1"/>
            </p:cNvSpPr>
            <p:nvPr/>
          </p:nvSpPr>
          <p:spPr bwMode="auto">
            <a:xfrm rot="-5400000">
              <a:off x="2066834" y="3385716"/>
              <a:ext cx="126074" cy="12607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592359" name="Oval 45"/>
            <p:cNvSpPr>
              <a:spLocks noChangeAspect="1" noChangeArrowheads="1"/>
            </p:cNvSpPr>
            <p:nvPr/>
          </p:nvSpPr>
          <p:spPr bwMode="auto">
            <a:xfrm rot="-5400000">
              <a:off x="2112727" y="3431608"/>
              <a:ext cx="34289" cy="34289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987425" y="1862138"/>
            <a:ext cx="680402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i="1" u="sng">
                <a:latin typeface="Times" pitchFamily="18" charset="0"/>
              </a:rPr>
              <a:t> </a:t>
            </a:r>
            <a:r>
              <a:rPr lang="es-ES_tradnl" sz="4000" b="1" i="1" u="sng">
                <a:latin typeface="Times" pitchFamily="18" charset="0"/>
              </a:rPr>
              <a:t>Biot eta Savart-en legea (1823)</a:t>
            </a:r>
            <a:endParaRPr lang="es-ES_tradnl" sz="4000">
              <a:latin typeface="Times" pitchFamily="18" charset="0"/>
            </a:endParaRP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5956300" y="27336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>
                <a:solidFill>
                  <a:srgbClr val="00B0F0"/>
                </a:solidFill>
                <a:latin typeface="Lucida Handwriting" pitchFamily="66" charset="0"/>
              </a:rPr>
              <a:t>i</a:t>
            </a:r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4591050" y="3043238"/>
            <a:ext cx="3213100" cy="3114675"/>
          </a:xfrm>
          <a:custGeom>
            <a:avLst/>
            <a:gdLst>
              <a:gd name="T0" fmla="*/ 1948066 w 3212804"/>
              <a:gd name="T1" fmla="*/ 0 h 3115340"/>
              <a:gd name="T2" fmla="*/ 661173 w 3212804"/>
              <a:gd name="T3" fmla="*/ 786305 h 3115340"/>
              <a:gd name="T4" fmla="*/ 76220 w 3212804"/>
              <a:gd name="T5" fmla="*/ 1965763 h 3115340"/>
              <a:gd name="T6" fmla="*/ 522911 w 3212804"/>
              <a:gd name="T7" fmla="*/ 2688314 h 3115340"/>
              <a:gd name="T8" fmla="*/ 3213692 w 3212804"/>
              <a:gd name="T9" fmla="*/ 3113343 h 3115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2804"/>
              <a:gd name="T16" fmla="*/ 0 h 3115340"/>
              <a:gd name="T17" fmla="*/ 3212804 w 3212804"/>
              <a:gd name="T18" fmla="*/ 3115340 h 3115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2804" h="3115340">
                <a:moveTo>
                  <a:pt x="1947529" y="0"/>
                </a:moveTo>
                <a:cubicBezTo>
                  <a:pt x="1460203" y="229486"/>
                  <a:pt x="972878" y="458972"/>
                  <a:pt x="660990" y="786809"/>
                </a:cubicBezTo>
                <a:cubicBezTo>
                  <a:pt x="349102" y="1114646"/>
                  <a:pt x="99236" y="1649818"/>
                  <a:pt x="76199" y="1967023"/>
                </a:cubicBezTo>
                <a:cubicBezTo>
                  <a:pt x="53162" y="2284228"/>
                  <a:pt x="0" y="2498651"/>
                  <a:pt x="522767" y="2690037"/>
                </a:cubicBezTo>
                <a:cubicBezTo>
                  <a:pt x="1045535" y="2881423"/>
                  <a:pt x="2129169" y="2998381"/>
                  <a:pt x="3212804" y="311534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rot="7500000">
            <a:off x="5985669" y="3163094"/>
            <a:ext cx="307975" cy="15716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086600" y="56292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>
                <a:solidFill>
                  <a:srgbClr val="00B0F0"/>
                </a:solidFill>
                <a:latin typeface="Lucida Handwriting" pitchFamily="66" charset="0"/>
              </a:rPr>
              <a:t>i</a:t>
            </a:r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 rot="-1260000">
            <a:off x="7170738" y="6026150"/>
            <a:ext cx="306387" cy="15716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8515350" y="42068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P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101600" y="3233738"/>
            <a:ext cx="4870450" cy="9540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b="1" i="1">
                <a:latin typeface="Times" pitchFamily="18" charset="0"/>
              </a:rPr>
              <a:t>Jean Baptiste Biot  (1774-1862)</a:t>
            </a:r>
          </a:p>
          <a:p>
            <a:pPr algn="ctr" eaLnBrk="0" hangingPunct="0"/>
            <a:r>
              <a:rPr lang="es-ES_tradnl" b="1" i="1">
                <a:latin typeface="Times" pitchFamily="18" charset="0"/>
              </a:rPr>
              <a:t>Félix Savart (1791-1841)</a:t>
            </a:r>
            <a:endParaRPr lang="es-ES_tradnl">
              <a:latin typeface="Times" pitchFamily="18" charset="0"/>
            </a:endParaRP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268288" y="193675"/>
            <a:ext cx="86074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just" eaLnBrk="0" hangingPunct="0">
              <a:lnSpc>
                <a:spcPct val="150000"/>
              </a:lnSpc>
            </a:pPr>
            <a:r>
              <a:rPr lang="es-ES_tradnl">
                <a:latin typeface="Lucida Handwriting" pitchFamily="66" charset="0"/>
              </a:rPr>
              <a:t>Korronte batek sortzen duen eremu magnetikoa kalkulatzeko :</a:t>
            </a:r>
            <a:endParaRPr lang="eu-ES">
              <a:latin typeface="Lucida Handwriting" pitchFamily="66" charset="0"/>
            </a:endParaRPr>
          </a:p>
        </p:txBody>
      </p:sp>
      <p:grpSp>
        <p:nvGrpSpPr>
          <p:cNvPr id="42" name="41 Grupo"/>
          <p:cNvGrpSpPr>
            <a:grpSpLocks/>
          </p:cNvGrpSpPr>
          <p:nvPr/>
        </p:nvGrpSpPr>
        <p:grpSpPr bwMode="auto">
          <a:xfrm>
            <a:off x="8058150" y="3173413"/>
            <a:ext cx="908050" cy="1216025"/>
            <a:chOff x="6577593" y="2903385"/>
            <a:chExt cx="908196" cy="1215432"/>
          </a:xfrm>
        </p:grpSpPr>
        <p:grpSp>
          <p:nvGrpSpPr>
            <p:cNvPr id="8204" name="29 Grupo"/>
            <p:cNvGrpSpPr>
              <a:grpSpLocks/>
            </p:cNvGrpSpPr>
            <p:nvPr/>
          </p:nvGrpSpPr>
          <p:grpSpPr bwMode="auto">
            <a:xfrm>
              <a:off x="6577593" y="2904595"/>
              <a:ext cx="721672" cy="591903"/>
              <a:chOff x="3492297" y="1873698"/>
              <a:chExt cx="721672" cy="591903"/>
            </a:xfrm>
          </p:grpSpPr>
          <p:sp>
            <p:nvSpPr>
              <p:cNvPr id="8206" name="Text Box 7"/>
              <p:cNvSpPr txBox="1">
                <a:spLocks noChangeArrowheads="1"/>
              </p:cNvSpPr>
              <p:nvPr/>
            </p:nvSpPr>
            <p:spPr bwMode="auto">
              <a:xfrm>
                <a:off x="3492297" y="1880826"/>
                <a:ext cx="72167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3200">
                    <a:solidFill>
                      <a:srgbClr val="FF0000"/>
                    </a:solidFill>
                    <a:latin typeface="Lucida Handwriting" pitchFamily="66" charset="0"/>
                  </a:rPr>
                  <a:t>B?</a:t>
                </a:r>
              </a:p>
            </p:txBody>
          </p:sp>
          <p:sp>
            <p:nvSpPr>
              <p:cNvPr id="8207" name="Line 8"/>
              <p:cNvSpPr>
                <a:spLocks noChangeShapeType="1"/>
              </p:cNvSpPr>
              <p:nvPr/>
            </p:nvSpPr>
            <p:spPr bwMode="auto">
              <a:xfrm>
                <a:off x="3655810" y="1873698"/>
                <a:ext cx="269295" cy="94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8205" name="Line 490"/>
            <p:cNvSpPr>
              <a:spLocks noChangeShapeType="1"/>
            </p:cNvSpPr>
            <p:nvPr/>
          </p:nvSpPr>
          <p:spPr bwMode="auto">
            <a:xfrm flipV="1">
              <a:off x="7001342" y="2903385"/>
              <a:ext cx="484447" cy="1215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6" name="35 Elipse"/>
          <p:cNvSpPr>
            <a:spLocks noChangeArrowheads="1"/>
          </p:cNvSpPr>
          <p:nvPr/>
        </p:nvSpPr>
        <p:spPr bwMode="auto">
          <a:xfrm>
            <a:off x="8431213" y="4371975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  <p:bldP spid="56344" grpId="0"/>
      <p:bldP spid="20" grpId="0" animBg="1"/>
      <p:bldP spid="23" grpId="0" animBg="1"/>
      <p:bldP spid="25" grpId="0"/>
      <p:bldP spid="38" grpId="0" animBg="1"/>
      <p:bldP spid="39" grpId="0"/>
      <p:bldP spid="33" grpId="0"/>
      <p:bldP spid="26" grpId="0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769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B.S.3.-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Paperaren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planoan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kokatuta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dagoen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luze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goranzko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norantza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100A-ko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eroaten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du (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Irudia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ikusi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).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Paperaren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perpendikularra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barnerantz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50 Gauss-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beste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uniformea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ezartzen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badugu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zein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puntutan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anulatzen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?</a:t>
            </a:r>
          </a:p>
        </p:txBody>
      </p:sp>
      <p:sp>
        <p:nvSpPr>
          <p:cNvPr id="336077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3360771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3360773" name="Text Box 24"/>
          <p:cNvSpPr txBox="1">
            <a:spLocks noChangeArrowheads="1"/>
          </p:cNvSpPr>
          <p:nvPr/>
        </p:nvSpPr>
        <p:spPr bwMode="auto">
          <a:xfrm>
            <a:off x="2651125" y="26447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_tradnl" sz="2000">
              <a:latin typeface="Lucida Handwriting" pitchFamily="66" charset="0"/>
            </a:endParaRPr>
          </a:p>
        </p:txBody>
      </p:sp>
      <p:grpSp>
        <p:nvGrpSpPr>
          <p:cNvPr id="6" name="5 Grupo"/>
          <p:cNvGrpSpPr>
            <a:grpSpLocks noChangeAspect="1"/>
          </p:cNvGrpSpPr>
          <p:nvPr/>
        </p:nvGrpSpPr>
        <p:grpSpPr bwMode="auto">
          <a:xfrm rot="-5400000">
            <a:off x="1987571" y="4195158"/>
            <a:ext cx="4596095" cy="118433"/>
            <a:chOff x="934217" y="4245019"/>
            <a:chExt cx="7450543" cy="191533"/>
          </a:xfrm>
        </p:grpSpPr>
        <p:cxnSp>
          <p:nvCxnSpPr>
            <p:cNvPr id="7" name="11 Conector recto"/>
            <p:cNvCxnSpPr>
              <a:cxnSpLocks noChangeShapeType="1"/>
            </p:cNvCxnSpPr>
            <p:nvPr/>
          </p:nvCxnSpPr>
          <p:spPr bwMode="auto">
            <a:xfrm>
              <a:off x="934217" y="4331850"/>
              <a:ext cx="7450543" cy="1787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8" name="12 Grupo"/>
            <p:cNvGrpSpPr>
              <a:grpSpLocks/>
            </p:cNvGrpSpPr>
            <p:nvPr/>
          </p:nvGrpSpPr>
          <p:grpSpPr bwMode="auto">
            <a:xfrm>
              <a:off x="1432207" y="4245019"/>
              <a:ext cx="6347141" cy="191533"/>
              <a:chOff x="1279807" y="3359194"/>
              <a:chExt cx="6347141" cy="191533"/>
            </a:xfrm>
          </p:grpSpPr>
          <p:grpSp>
            <p:nvGrpSpPr>
              <p:cNvPr id="9" name="69 Grupo"/>
              <p:cNvGrpSpPr>
                <a:grpSpLocks/>
              </p:cNvGrpSpPr>
              <p:nvPr/>
            </p:nvGrpSpPr>
            <p:grpSpPr bwMode="auto">
              <a:xfrm>
                <a:off x="1942642" y="3359194"/>
                <a:ext cx="5013740" cy="191533"/>
                <a:chOff x="1585881" y="3355794"/>
                <a:chExt cx="5013740" cy="191533"/>
              </a:xfrm>
            </p:grpSpPr>
            <p:pic>
              <p:nvPicPr>
                <p:cNvPr id="16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2965875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1585881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4769" t="15118" r="2133" b="13066"/>
              <a:stretch>
                <a:fillRect/>
              </a:stretch>
            </p:blipFill>
            <p:spPr bwMode="auto">
              <a:xfrm>
                <a:off x="7063061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7719" r="95441" b="13066"/>
              <a:stretch>
                <a:fillRect/>
              </a:stretch>
            </p:blipFill>
            <p:spPr bwMode="auto">
              <a:xfrm>
                <a:off x="172169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4769" t="15118" r="2133" b="13066"/>
              <a:stretch>
                <a:fillRect/>
              </a:stretch>
            </p:blipFill>
            <p:spPr bwMode="auto">
              <a:xfrm>
                <a:off x="7286583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4769" t="15118" r="2133" b="13066"/>
              <a:stretch>
                <a:fillRect/>
              </a:stretch>
            </p:blipFill>
            <p:spPr bwMode="auto">
              <a:xfrm>
                <a:off x="7510105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7719" r="95441" b="13066"/>
              <a:stretch>
                <a:fillRect/>
              </a:stretch>
            </p:blipFill>
            <p:spPr bwMode="auto">
              <a:xfrm>
                <a:off x="1500752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7719" r="95441" b="13066"/>
              <a:stretch>
                <a:fillRect/>
              </a:stretch>
            </p:blipFill>
            <p:spPr bwMode="auto">
              <a:xfrm>
                <a:off x="127980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376584" y="3826504"/>
            <a:ext cx="1481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_tradnl" sz="2400" dirty="0" smtClean="0">
                <a:solidFill>
                  <a:srgbClr val="FF0000"/>
                </a:solidFill>
                <a:latin typeface="Lucida Handwriting" pitchFamily="66" charset="0"/>
              </a:rPr>
              <a:t>I</a:t>
            </a:r>
            <a:r>
              <a:rPr lang="es-ES_tradnl" sz="2400" dirty="0" smtClean="0">
                <a:solidFill>
                  <a:srgbClr val="FF0000"/>
                </a:solidFill>
                <a:latin typeface="+mj-lt"/>
              </a:rPr>
              <a:t>=</a:t>
            </a:r>
            <a:r>
              <a:rPr lang="es-ES_tradnl" sz="2400" dirty="0" smtClean="0">
                <a:solidFill>
                  <a:srgbClr val="FF0000"/>
                </a:solidFill>
                <a:latin typeface="Lucida Handwriting" pitchFamily="66" charset="0"/>
              </a:rPr>
              <a:t>100A</a:t>
            </a:r>
            <a:endParaRPr lang="es-ES_tradnl" sz="24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cxnSp>
        <p:nvCxnSpPr>
          <p:cNvPr id="19" name="18 Conector recto de flecha"/>
          <p:cNvCxnSpPr>
            <a:cxnSpLocks noChangeShapeType="1"/>
          </p:cNvCxnSpPr>
          <p:nvPr/>
        </p:nvCxnSpPr>
        <p:spPr bwMode="auto">
          <a:xfrm rot="16200000" flipV="1">
            <a:off x="4120040" y="4013829"/>
            <a:ext cx="3238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9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657895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657896" name="Text Box 24"/>
          <p:cNvSpPr txBox="1">
            <a:spLocks noChangeArrowheads="1"/>
          </p:cNvSpPr>
          <p:nvPr/>
        </p:nvSpPr>
        <p:spPr bwMode="auto">
          <a:xfrm>
            <a:off x="4491038" y="26447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_tradnl" sz="2000">
              <a:latin typeface="Lucida Handwriting" pitchFamily="66" charset="0"/>
            </a:endParaRPr>
          </a:p>
        </p:txBody>
      </p:sp>
      <p:grpSp>
        <p:nvGrpSpPr>
          <p:cNvPr id="36" name="35 Grupo"/>
          <p:cNvGrpSpPr>
            <a:grpSpLocks noChangeAspect="1"/>
          </p:cNvGrpSpPr>
          <p:nvPr/>
        </p:nvGrpSpPr>
        <p:grpSpPr bwMode="auto">
          <a:xfrm rot="-5400000">
            <a:off x="-1514475" y="3319463"/>
            <a:ext cx="6407150" cy="165100"/>
            <a:chOff x="934217" y="4245019"/>
            <a:chExt cx="7450543" cy="191533"/>
          </a:xfrm>
        </p:grpSpPr>
        <p:cxnSp>
          <p:nvCxnSpPr>
            <p:cNvPr id="1658042" name="11 Conector recto"/>
            <p:cNvCxnSpPr>
              <a:cxnSpLocks noChangeShapeType="1"/>
            </p:cNvCxnSpPr>
            <p:nvPr/>
          </p:nvCxnSpPr>
          <p:spPr bwMode="auto">
            <a:xfrm>
              <a:off x="934217" y="4331850"/>
              <a:ext cx="7450543" cy="1787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1658043" name="12 Grupo"/>
            <p:cNvGrpSpPr>
              <a:grpSpLocks/>
            </p:cNvGrpSpPr>
            <p:nvPr/>
          </p:nvGrpSpPr>
          <p:grpSpPr bwMode="auto">
            <a:xfrm>
              <a:off x="1432207" y="4245019"/>
              <a:ext cx="6347141" cy="191533"/>
              <a:chOff x="1279807" y="3359194"/>
              <a:chExt cx="6347141" cy="191533"/>
            </a:xfrm>
          </p:grpSpPr>
          <p:grpSp>
            <p:nvGrpSpPr>
              <p:cNvPr id="1658044" name="69 Grupo"/>
              <p:cNvGrpSpPr>
                <a:grpSpLocks/>
              </p:cNvGrpSpPr>
              <p:nvPr/>
            </p:nvGrpSpPr>
            <p:grpSpPr bwMode="auto">
              <a:xfrm>
                <a:off x="1942642" y="3359194"/>
                <a:ext cx="5013740" cy="191533"/>
                <a:chOff x="1585881" y="3355794"/>
                <a:chExt cx="5013740" cy="191533"/>
              </a:xfrm>
            </p:grpSpPr>
            <p:pic>
              <p:nvPicPr>
                <p:cNvPr id="1658051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2965875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805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1585881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5804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063061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804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72169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8047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286583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804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94769" t="15118" r="2133" b="13066"/>
              <a:stretch>
                <a:fillRect/>
              </a:stretch>
            </p:blipFill>
            <p:spPr bwMode="auto">
              <a:xfrm>
                <a:off x="7510105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804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500752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805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7719" r="95441" b="13066"/>
              <a:stretch>
                <a:fillRect/>
              </a:stretch>
            </p:blipFill>
            <p:spPr bwMode="auto">
              <a:xfrm>
                <a:off x="127980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803400" y="380523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solidFill>
                  <a:srgbClr val="FF0000"/>
                </a:solidFill>
                <a:latin typeface="Lucida Handwriting" pitchFamily="66" charset="0"/>
              </a:rPr>
              <a:t>I</a:t>
            </a:r>
            <a:endParaRPr lang="es-ES_tradnl" sz="2400">
              <a:solidFill>
                <a:srgbClr val="FF0000"/>
              </a:solidFill>
              <a:latin typeface="Lucida Handwriting" pitchFamily="66" charset="0"/>
            </a:endParaRPr>
          </a:p>
        </p:txBody>
      </p:sp>
      <p:cxnSp>
        <p:nvCxnSpPr>
          <p:cNvPr id="27" name="26 Conector recto de flecha"/>
          <p:cNvCxnSpPr>
            <a:cxnSpLocks noChangeShapeType="1"/>
          </p:cNvCxnSpPr>
          <p:nvPr/>
        </p:nvCxnSpPr>
        <p:spPr bwMode="auto">
          <a:xfrm rot="16200000" flipV="1">
            <a:off x="1525588" y="3992563"/>
            <a:ext cx="3238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48" name="47 Grupo"/>
          <p:cNvGrpSpPr>
            <a:grpSpLocks/>
          </p:cNvGrpSpPr>
          <p:nvPr/>
        </p:nvGrpSpPr>
        <p:grpSpPr bwMode="auto">
          <a:xfrm>
            <a:off x="814388" y="161925"/>
            <a:ext cx="1866900" cy="585788"/>
            <a:chOff x="2679978" y="3608071"/>
            <a:chExt cx="1866217" cy="584775"/>
          </a:xfrm>
        </p:grpSpPr>
        <p:sp>
          <p:nvSpPr>
            <p:cNvPr id="1658040" name="Text Box 7"/>
            <p:cNvSpPr txBox="1">
              <a:spLocks noChangeArrowheads="1"/>
            </p:cNvSpPr>
            <p:nvPr/>
          </p:nvSpPr>
          <p:spPr bwMode="auto">
            <a:xfrm>
              <a:off x="2679978" y="3608071"/>
              <a:ext cx="186621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  <a:r>
                <a:rPr lang="eu-ES" sz="3200" baseline="-25000">
                  <a:solidFill>
                    <a:srgbClr val="FF0000"/>
                  </a:solidFill>
                  <a:latin typeface="Lucida Handwriting" pitchFamily="66" charset="0"/>
                </a:rPr>
                <a:t>eroaleak</a:t>
              </a:r>
              <a:endParaRPr lang="eu-ES" sz="160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sp>
          <p:nvSpPr>
            <p:cNvPr id="1658041" name="Line 8"/>
            <p:cNvSpPr>
              <a:spLocks noChangeShapeType="1"/>
            </p:cNvSpPr>
            <p:nvPr/>
          </p:nvSpPr>
          <p:spPr bwMode="auto">
            <a:xfrm>
              <a:off x="2819636" y="3630256"/>
              <a:ext cx="2619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95" name="194 Grupo"/>
          <p:cNvGrpSpPr>
            <a:grpSpLocks/>
          </p:cNvGrpSpPr>
          <p:nvPr/>
        </p:nvGrpSpPr>
        <p:grpSpPr bwMode="auto">
          <a:xfrm>
            <a:off x="112713" y="1153154"/>
            <a:ext cx="252412" cy="4545012"/>
            <a:chOff x="112825" y="1131444"/>
            <a:chExt cx="252145" cy="4544948"/>
          </a:xfrm>
        </p:grpSpPr>
        <p:grpSp>
          <p:nvGrpSpPr>
            <p:cNvPr id="1658019" name="Group 43"/>
            <p:cNvGrpSpPr>
              <a:grpSpLocks noChangeAspect="1"/>
            </p:cNvGrpSpPr>
            <p:nvPr/>
          </p:nvGrpSpPr>
          <p:grpSpPr bwMode="auto">
            <a:xfrm>
              <a:off x="112825" y="3292669"/>
              <a:ext cx="252145" cy="252148"/>
              <a:chOff x="3990" y="1487"/>
              <a:chExt cx="127" cy="127"/>
            </a:xfrm>
          </p:grpSpPr>
          <p:sp>
            <p:nvSpPr>
              <p:cNvPr id="1658038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3990" y="1487"/>
                <a:ext cx="127" cy="12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8039" name="Oval 45"/>
              <p:cNvSpPr>
                <a:spLocks noChangeAspect="1" noChangeArrowheads="1"/>
              </p:cNvSpPr>
              <p:nvPr/>
            </p:nvSpPr>
            <p:spPr bwMode="auto">
              <a:xfrm rot="-5400000">
                <a:off x="4046" y="1543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658020" name="Group 43"/>
            <p:cNvGrpSpPr>
              <a:grpSpLocks noChangeAspect="1"/>
            </p:cNvGrpSpPr>
            <p:nvPr/>
          </p:nvGrpSpPr>
          <p:grpSpPr bwMode="auto">
            <a:xfrm>
              <a:off x="112825" y="4003194"/>
              <a:ext cx="252145" cy="252148"/>
              <a:chOff x="3990" y="1487"/>
              <a:chExt cx="127" cy="127"/>
            </a:xfrm>
          </p:grpSpPr>
          <p:sp>
            <p:nvSpPr>
              <p:cNvPr id="1658036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3990" y="1487"/>
                <a:ext cx="127" cy="12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8037" name="Oval 45"/>
              <p:cNvSpPr>
                <a:spLocks noChangeAspect="1" noChangeArrowheads="1"/>
              </p:cNvSpPr>
              <p:nvPr/>
            </p:nvSpPr>
            <p:spPr bwMode="auto">
              <a:xfrm rot="-5400000">
                <a:off x="4046" y="1543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658021" name="Group 43"/>
            <p:cNvGrpSpPr>
              <a:grpSpLocks noChangeAspect="1"/>
            </p:cNvGrpSpPr>
            <p:nvPr/>
          </p:nvGrpSpPr>
          <p:grpSpPr bwMode="auto">
            <a:xfrm>
              <a:off x="112825" y="4713719"/>
              <a:ext cx="252145" cy="252148"/>
              <a:chOff x="3990" y="1487"/>
              <a:chExt cx="127" cy="127"/>
            </a:xfrm>
          </p:grpSpPr>
          <p:sp>
            <p:nvSpPr>
              <p:cNvPr id="1658034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3990" y="1487"/>
                <a:ext cx="127" cy="12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8035" name="Oval 45"/>
              <p:cNvSpPr>
                <a:spLocks noChangeAspect="1" noChangeArrowheads="1"/>
              </p:cNvSpPr>
              <p:nvPr/>
            </p:nvSpPr>
            <p:spPr bwMode="auto">
              <a:xfrm rot="-5400000">
                <a:off x="4046" y="1543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658022" name="Group 43"/>
            <p:cNvGrpSpPr>
              <a:grpSpLocks noChangeAspect="1"/>
            </p:cNvGrpSpPr>
            <p:nvPr/>
          </p:nvGrpSpPr>
          <p:grpSpPr bwMode="auto">
            <a:xfrm>
              <a:off x="112825" y="5424244"/>
              <a:ext cx="252145" cy="252148"/>
              <a:chOff x="3990" y="1487"/>
              <a:chExt cx="127" cy="127"/>
            </a:xfrm>
          </p:grpSpPr>
          <p:sp>
            <p:nvSpPr>
              <p:cNvPr id="1658032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3990" y="1487"/>
                <a:ext cx="127" cy="12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8033" name="Oval 45"/>
              <p:cNvSpPr>
                <a:spLocks noChangeAspect="1" noChangeArrowheads="1"/>
              </p:cNvSpPr>
              <p:nvPr/>
            </p:nvSpPr>
            <p:spPr bwMode="auto">
              <a:xfrm rot="-5400000">
                <a:off x="4046" y="1543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658023" name="Group 43"/>
            <p:cNvGrpSpPr>
              <a:grpSpLocks noChangeAspect="1"/>
            </p:cNvGrpSpPr>
            <p:nvPr/>
          </p:nvGrpSpPr>
          <p:grpSpPr bwMode="auto">
            <a:xfrm>
              <a:off x="112825" y="2584144"/>
              <a:ext cx="252145" cy="252148"/>
              <a:chOff x="3990" y="1487"/>
              <a:chExt cx="127" cy="127"/>
            </a:xfrm>
          </p:grpSpPr>
          <p:sp>
            <p:nvSpPr>
              <p:cNvPr id="1658030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3990" y="1487"/>
                <a:ext cx="127" cy="12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8031" name="Oval 45"/>
              <p:cNvSpPr>
                <a:spLocks noChangeAspect="1" noChangeArrowheads="1"/>
              </p:cNvSpPr>
              <p:nvPr/>
            </p:nvSpPr>
            <p:spPr bwMode="auto">
              <a:xfrm rot="-5400000">
                <a:off x="4046" y="1543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658024" name="Group 43"/>
            <p:cNvGrpSpPr>
              <a:grpSpLocks noChangeAspect="1"/>
            </p:cNvGrpSpPr>
            <p:nvPr/>
          </p:nvGrpSpPr>
          <p:grpSpPr bwMode="auto">
            <a:xfrm>
              <a:off x="112825" y="1834044"/>
              <a:ext cx="252145" cy="252148"/>
              <a:chOff x="3990" y="1487"/>
              <a:chExt cx="127" cy="127"/>
            </a:xfrm>
          </p:grpSpPr>
          <p:sp>
            <p:nvSpPr>
              <p:cNvPr id="1658028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3990" y="1487"/>
                <a:ext cx="127" cy="12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8029" name="Oval 45"/>
              <p:cNvSpPr>
                <a:spLocks noChangeAspect="1" noChangeArrowheads="1"/>
              </p:cNvSpPr>
              <p:nvPr/>
            </p:nvSpPr>
            <p:spPr bwMode="auto">
              <a:xfrm rot="-5400000">
                <a:off x="4046" y="1543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658025" name="Group 43"/>
            <p:cNvGrpSpPr>
              <a:grpSpLocks noChangeAspect="1"/>
            </p:cNvGrpSpPr>
            <p:nvPr/>
          </p:nvGrpSpPr>
          <p:grpSpPr bwMode="auto">
            <a:xfrm>
              <a:off x="112825" y="1131444"/>
              <a:ext cx="252145" cy="252148"/>
              <a:chOff x="3990" y="1487"/>
              <a:chExt cx="127" cy="127"/>
            </a:xfrm>
          </p:grpSpPr>
          <p:sp>
            <p:nvSpPr>
              <p:cNvPr id="1658026" name="Oval 44"/>
              <p:cNvSpPr>
                <a:spLocks noChangeAspect="1" noChangeArrowheads="1"/>
              </p:cNvSpPr>
              <p:nvPr/>
            </p:nvSpPr>
            <p:spPr bwMode="auto">
              <a:xfrm rot="-5400000">
                <a:off x="3990" y="1487"/>
                <a:ext cx="127" cy="127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58027" name="Oval 45"/>
              <p:cNvSpPr>
                <a:spLocks noChangeAspect="1" noChangeArrowheads="1"/>
              </p:cNvSpPr>
              <p:nvPr/>
            </p:nvSpPr>
            <p:spPr bwMode="auto">
              <a:xfrm rot="-5400000">
                <a:off x="4046" y="1543"/>
                <a:ext cx="14" cy="14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eaLnBrk="0" hangingPunct="0"/>
                <a:endParaRPr lang="eu-E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94" name="193 Grupo"/>
          <p:cNvGrpSpPr>
            <a:grpSpLocks/>
          </p:cNvGrpSpPr>
          <p:nvPr/>
        </p:nvGrpSpPr>
        <p:grpSpPr bwMode="auto">
          <a:xfrm>
            <a:off x="2912139" y="1180287"/>
            <a:ext cx="255588" cy="4548188"/>
            <a:chOff x="2997235" y="1127800"/>
            <a:chExt cx="255114" cy="4547914"/>
          </a:xfrm>
        </p:grpSpPr>
        <p:grpSp>
          <p:nvGrpSpPr>
            <p:cNvPr id="1657984" name="42 Grupo"/>
            <p:cNvGrpSpPr>
              <a:grpSpLocks/>
            </p:cNvGrpSpPr>
            <p:nvPr/>
          </p:nvGrpSpPr>
          <p:grpSpPr bwMode="auto">
            <a:xfrm>
              <a:off x="2997235" y="3289025"/>
              <a:ext cx="255114" cy="255114"/>
              <a:chOff x="4457251" y="3378441"/>
              <a:chExt cx="255114" cy="255114"/>
            </a:xfrm>
          </p:grpSpPr>
          <p:sp>
            <p:nvSpPr>
              <p:cNvPr id="1658015" name="43 Elipse"/>
              <p:cNvSpPr>
                <a:spLocks noChangeAspect="1"/>
              </p:cNvSpPr>
              <p:nvPr/>
            </p:nvSpPr>
            <p:spPr bwMode="auto">
              <a:xfrm>
                <a:off x="4458845" y="3380034"/>
                <a:ext cx="251926" cy="251926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s-ES"/>
              </a:p>
            </p:txBody>
          </p:sp>
          <p:grpSp>
            <p:nvGrpSpPr>
              <p:cNvPr id="1658016" name="269 Grupo"/>
              <p:cNvGrpSpPr>
                <a:grpSpLocks noChangeAspect="1"/>
              </p:cNvGrpSpPr>
              <p:nvPr/>
            </p:nvGrpSpPr>
            <p:grpSpPr bwMode="auto">
              <a:xfrm rot="2700000">
                <a:off x="4457251" y="3378441"/>
                <a:ext cx="255114" cy="255114"/>
                <a:chOff x="4457251" y="3378441"/>
                <a:chExt cx="255114" cy="255114"/>
              </a:xfrm>
            </p:grpSpPr>
            <p:cxnSp>
              <p:nvCxnSpPr>
                <p:cNvPr id="1658017" name="45 Conector recto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457251" y="3505224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8018" name="46 Conector recto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457251" y="3505225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657985" name="54 Grupo"/>
            <p:cNvGrpSpPr>
              <a:grpSpLocks/>
            </p:cNvGrpSpPr>
            <p:nvPr/>
          </p:nvGrpSpPr>
          <p:grpSpPr bwMode="auto">
            <a:xfrm>
              <a:off x="2997235" y="3999550"/>
              <a:ext cx="255114" cy="255114"/>
              <a:chOff x="4457251" y="3378441"/>
              <a:chExt cx="255114" cy="255114"/>
            </a:xfrm>
          </p:grpSpPr>
          <p:sp>
            <p:nvSpPr>
              <p:cNvPr id="1658011" name="55 Elipse"/>
              <p:cNvSpPr>
                <a:spLocks noChangeAspect="1"/>
              </p:cNvSpPr>
              <p:nvPr/>
            </p:nvSpPr>
            <p:spPr bwMode="auto">
              <a:xfrm>
                <a:off x="4458845" y="3380034"/>
                <a:ext cx="251926" cy="251926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s-ES"/>
              </a:p>
            </p:txBody>
          </p:sp>
          <p:grpSp>
            <p:nvGrpSpPr>
              <p:cNvPr id="1658012" name="269 Grupo"/>
              <p:cNvGrpSpPr>
                <a:grpSpLocks noChangeAspect="1"/>
              </p:cNvGrpSpPr>
              <p:nvPr/>
            </p:nvGrpSpPr>
            <p:grpSpPr bwMode="auto">
              <a:xfrm rot="2700000">
                <a:off x="4457251" y="3378441"/>
                <a:ext cx="255114" cy="255114"/>
                <a:chOff x="4457251" y="3378441"/>
                <a:chExt cx="255114" cy="255114"/>
              </a:xfrm>
            </p:grpSpPr>
            <p:cxnSp>
              <p:nvCxnSpPr>
                <p:cNvPr id="1658013" name="57 Conector recto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457251" y="3505224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8014" name="58 Conector recto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457251" y="3505225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657986" name="62 Grupo"/>
            <p:cNvGrpSpPr>
              <a:grpSpLocks/>
            </p:cNvGrpSpPr>
            <p:nvPr/>
          </p:nvGrpSpPr>
          <p:grpSpPr bwMode="auto">
            <a:xfrm>
              <a:off x="2997235" y="4710075"/>
              <a:ext cx="255114" cy="255114"/>
              <a:chOff x="4457251" y="3378441"/>
              <a:chExt cx="255114" cy="255114"/>
            </a:xfrm>
          </p:grpSpPr>
          <p:sp>
            <p:nvSpPr>
              <p:cNvPr id="1658007" name="63 Elipse"/>
              <p:cNvSpPr>
                <a:spLocks noChangeAspect="1"/>
              </p:cNvSpPr>
              <p:nvPr/>
            </p:nvSpPr>
            <p:spPr bwMode="auto">
              <a:xfrm>
                <a:off x="4458845" y="3380034"/>
                <a:ext cx="251926" cy="251926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s-ES"/>
              </a:p>
            </p:txBody>
          </p:sp>
          <p:grpSp>
            <p:nvGrpSpPr>
              <p:cNvPr id="1658008" name="269 Grupo"/>
              <p:cNvGrpSpPr>
                <a:grpSpLocks noChangeAspect="1"/>
              </p:cNvGrpSpPr>
              <p:nvPr/>
            </p:nvGrpSpPr>
            <p:grpSpPr bwMode="auto">
              <a:xfrm rot="2700000">
                <a:off x="4457251" y="3378441"/>
                <a:ext cx="255114" cy="255114"/>
                <a:chOff x="4457251" y="3378441"/>
                <a:chExt cx="255114" cy="255114"/>
              </a:xfrm>
            </p:grpSpPr>
            <p:cxnSp>
              <p:nvCxnSpPr>
                <p:cNvPr id="1658009" name="65 Conector recto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457251" y="3505224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8010" name="66 Conector recto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457251" y="3505225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657987" name="70 Grupo"/>
            <p:cNvGrpSpPr>
              <a:grpSpLocks/>
            </p:cNvGrpSpPr>
            <p:nvPr/>
          </p:nvGrpSpPr>
          <p:grpSpPr bwMode="auto">
            <a:xfrm>
              <a:off x="2997235" y="5420600"/>
              <a:ext cx="255114" cy="255114"/>
              <a:chOff x="4457251" y="3378441"/>
              <a:chExt cx="255114" cy="255114"/>
            </a:xfrm>
          </p:grpSpPr>
          <p:sp>
            <p:nvSpPr>
              <p:cNvPr id="1658003" name="71 Elipse"/>
              <p:cNvSpPr>
                <a:spLocks noChangeAspect="1"/>
              </p:cNvSpPr>
              <p:nvPr/>
            </p:nvSpPr>
            <p:spPr bwMode="auto">
              <a:xfrm>
                <a:off x="4458845" y="3380034"/>
                <a:ext cx="251926" cy="251926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s-ES"/>
              </a:p>
            </p:txBody>
          </p:sp>
          <p:grpSp>
            <p:nvGrpSpPr>
              <p:cNvPr id="1658004" name="269 Grupo"/>
              <p:cNvGrpSpPr>
                <a:grpSpLocks noChangeAspect="1"/>
              </p:cNvGrpSpPr>
              <p:nvPr/>
            </p:nvGrpSpPr>
            <p:grpSpPr bwMode="auto">
              <a:xfrm rot="2700000">
                <a:off x="4457251" y="3378441"/>
                <a:ext cx="255114" cy="255114"/>
                <a:chOff x="4457251" y="3378441"/>
                <a:chExt cx="255114" cy="255114"/>
              </a:xfrm>
            </p:grpSpPr>
            <p:cxnSp>
              <p:nvCxnSpPr>
                <p:cNvPr id="1658005" name="73 Conector recto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457251" y="3505224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8006" name="74 Conector recto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457251" y="3505225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657988" name="78 Grupo"/>
            <p:cNvGrpSpPr>
              <a:grpSpLocks/>
            </p:cNvGrpSpPr>
            <p:nvPr/>
          </p:nvGrpSpPr>
          <p:grpSpPr bwMode="auto">
            <a:xfrm>
              <a:off x="2997235" y="2580500"/>
              <a:ext cx="255114" cy="255114"/>
              <a:chOff x="4457251" y="3378441"/>
              <a:chExt cx="255114" cy="255114"/>
            </a:xfrm>
          </p:grpSpPr>
          <p:sp>
            <p:nvSpPr>
              <p:cNvPr id="1657999" name="79 Elipse"/>
              <p:cNvSpPr>
                <a:spLocks noChangeAspect="1"/>
              </p:cNvSpPr>
              <p:nvPr/>
            </p:nvSpPr>
            <p:spPr bwMode="auto">
              <a:xfrm>
                <a:off x="4458845" y="3380034"/>
                <a:ext cx="251926" cy="251926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s-ES"/>
              </a:p>
            </p:txBody>
          </p:sp>
          <p:grpSp>
            <p:nvGrpSpPr>
              <p:cNvPr id="1658000" name="269 Grupo"/>
              <p:cNvGrpSpPr>
                <a:grpSpLocks noChangeAspect="1"/>
              </p:cNvGrpSpPr>
              <p:nvPr/>
            </p:nvGrpSpPr>
            <p:grpSpPr bwMode="auto">
              <a:xfrm rot="2700000">
                <a:off x="4457251" y="3378441"/>
                <a:ext cx="255114" cy="255114"/>
                <a:chOff x="4457251" y="3378441"/>
                <a:chExt cx="255114" cy="255114"/>
              </a:xfrm>
            </p:grpSpPr>
            <p:cxnSp>
              <p:nvCxnSpPr>
                <p:cNvPr id="1658001" name="81 Conector recto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457251" y="3505224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8002" name="82 Conector recto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457251" y="3505225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657989" name="86 Grupo"/>
            <p:cNvGrpSpPr>
              <a:grpSpLocks/>
            </p:cNvGrpSpPr>
            <p:nvPr/>
          </p:nvGrpSpPr>
          <p:grpSpPr bwMode="auto">
            <a:xfrm>
              <a:off x="2997235" y="1830400"/>
              <a:ext cx="255114" cy="255114"/>
              <a:chOff x="4457251" y="3378441"/>
              <a:chExt cx="255114" cy="255114"/>
            </a:xfrm>
          </p:grpSpPr>
          <p:sp>
            <p:nvSpPr>
              <p:cNvPr id="1657995" name="87 Elipse"/>
              <p:cNvSpPr>
                <a:spLocks noChangeAspect="1"/>
              </p:cNvSpPr>
              <p:nvPr/>
            </p:nvSpPr>
            <p:spPr bwMode="auto">
              <a:xfrm>
                <a:off x="4458845" y="3380034"/>
                <a:ext cx="251926" cy="251926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s-ES"/>
              </a:p>
            </p:txBody>
          </p:sp>
          <p:grpSp>
            <p:nvGrpSpPr>
              <p:cNvPr id="1657996" name="269 Grupo"/>
              <p:cNvGrpSpPr>
                <a:grpSpLocks noChangeAspect="1"/>
              </p:cNvGrpSpPr>
              <p:nvPr/>
            </p:nvGrpSpPr>
            <p:grpSpPr bwMode="auto">
              <a:xfrm rot="2700000">
                <a:off x="4457251" y="3378441"/>
                <a:ext cx="255114" cy="255114"/>
                <a:chOff x="4457251" y="3378441"/>
                <a:chExt cx="255114" cy="255114"/>
              </a:xfrm>
            </p:grpSpPr>
            <p:cxnSp>
              <p:nvCxnSpPr>
                <p:cNvPr id="1657997" name="89 Conector recto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457251" y="3505224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7998" name="90 Conector recto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457251" y="3505225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657990" name="94 Grupo"/>
            <p:cNvGrpSpPr>
              <a:grpSpLocks/>
            </p:cNvGrpSpPr>
            <p:nvPr/>
          </p:nvGrpSpPr>
          <p:grpSpPr bwMode="auto">
            <a:xfrm>
              <a:off x="2997235" y="1127800"/>
              <a:ext cx="255114" cy="255114"/>
              <a:chOff x="4457251" y="3378441"/>
              <a:chExt cx="255114" cy="255114"/>
            </a:xfrm>
          </p:grpSpPr>
          <p:sp>
            <p:nvSpPr>
              <p:cNvPr id="1657991" name="95 Elipse"/>
              <p:cNvSpPr>
                <a:spLocks noChangeAspect="1"/>
              </p:cNvSpPr>
              <p:nvPr/>
            </p:nvSpPr>
            <p:spPr bwMode="auto">
              <a:xfrm>
                <a:off x="4458845" y="3380034"/>
                <a:ext cx="251926" cy="251926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endParaRPr lang="es-ES"/>
              </a:p>
            </p:txBody>
          </p:sp>
          <p:grpSp>
            <p:nvGrpSpPr>
              <p:cNvPr id="1657992" name="269 Grupo"/>
              <p:cNvGrpSpPr>
                <a:grpSpLocks noChangeAspect="1"/>
              </p:cNvGrpSpPr>
              <p:nvPr/>
            </p:nvGrpSpPr>
            <p:grpSpPr bwMode="auto">
              <a:xfrm rot="2700000">
                <a:off x="4457251" y="3378441"/>
                <a:ext cx="255114" cy="255114"/>
                <a:chOff x="4457251" y="3378441"/>
                <a:chExt cx="255114" cy="255114"/>
              </a:xfrm>
            </p:grpSpPr>
            <p:cxnSp>
              <p:nvCxnSpPr>
                <p:cNvPr id="1657993" name="97 Conector recto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457251" y="3505224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57994" name="98 Conector recto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4457251" y="3505225"/>
                  <a:ext cx="255114" cy="1545"/>
                </a:xfrm>
                <a:prstGeom prst="line">
                  <a:avLst/>
                </a:prstGeom>
                <a:no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197" name="196 Grupo"/>
          <p:cNvGrpSpPr>
            <a:grpSpLocks/>
          </p:cNvGrpSpPr>
          <p:nvPr/>
        </p:nvGrpSpPr>
        <p:grpSpPr bwMode="auto">
          <a:xfrm>
            <a:off x="247650" y="3070225"/>
            <a:ext cx="2874963" cy="444500"/>
            <a:chOff x="247732" y="3069841"/>
            <a:chExt cx="2875482" cy="445632"/>
          </a:xfrm>
        </p:grpSpPr>
        <p:sp>
          <p:nvSpPr>
            <p:cNvPr id="1657981" name="Text Box 24"/>
            <p:cNvSpPr txBox="1">
              <a:spLocks noChangeArrowheads="1"/>
            </p:cNvSpPr>
            <p:nvPr/>
          </p:nvSpPr>
          <p:spPr bwMode="auto">
            <a:xfrm>
              <a:off x="653754" y="3069841"/>
              <a:ext cx="4191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000" i="1">
                  <a:latin typeface="Lucida Handwriting" pitchFamily="66" charset="0"/>
                </a:rPr>
                <a:t>r</a:t>
              </a:r>
              <a:endParaRPr lang="es-ES_tradnl" sz="2000">
                <a:latin typeface="Lucida Handwriting" pitchFamily="66" charset="0"/>
              </a:endParaRPr>
            </a:p>
          </p:txBody>
        </p:sp>
        <p:cxnSp>
          <p:nvCxnSpPr>
            <p:cNvPr id="1657982" name="50 Conector recto"/>
            <p:cNvCxnSpPr>
              <a:cxnSpLocks noChangeShapeType="1"/>
              <a:endCxn id="1658039" idx="3"/>
            </p:cNvCxnSpPr>
            <p:nvPr/>
          </p:nvCxnSpPr>
          <p:spPr bwMode="auto">
            <a:xfrm rot="10800000" flipV="1">
              <a:off x="247732" y="3441412"/>
              <a:ext cx="2875482" cy="748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657983" name="Text Box 24"/>
            <p:cNvSpPr txBox="1">
              <a:spLocks noChangeArrowheads="1"/>
            </p:cNvSpPr>
            <p:nvPr/>
          </p:nvSpPr>
          <p:spPr bwMode="auto">
            <a:xfrm>
              <a:off x="2207442" y="3115363"/>
              <a:ext cx="4191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000" i="1">
                  <a:latin typeface="Lucida Handwriting" pitchFamily="66" charset="0"/>
                </a:rPr>
                <a:t>r</a:t>
              </a:r>
              <a:endParaRPr lang="es-ES_tradnl" sz="2000">
                <a:latin typeface="Lucida Handwriting" pitchFamily="66" charset="0"/>
              </a:endParaRPr>
            </a:p>
          </p:txBody>
        </p:sp>
      </p:grpSp>
      <p:graphicFrame>
        <p:nvGraphicFramePr>
          <p:cNvPr id="1657858" name="Object 32"/>
          <p:cNvGraphicFramePr>
            <a:graphicFrameLocks noChangeAspect="1"/>
          </p:cNvGraphicFramePr>
          <p:nvPr/>
        </p:nvGraphicFramePr>
        <p:xfrm>
          <a:off x="4306888" y="139700"/>
          <a:ext cx="23510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74" name="Ecuación" r:id="rId5" imgW="1155199" imgH="406224" progId="Equation.3">
                  <p:embed/>
                </p:oleObj>
              </mc:Choice>
              <mc:Fallback>
                <p:oleObj name="Ecuación" r:id="rId5" imgW="1155199" imgH="406224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139700"/>
                        <a:ext cx="2351087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3" name="192 Grupo"/>
          <p:cNvGrpSpPr>
            <a:grpSpLocks/>
          </p:cNvGrpSpPr>
          <p:nvPr/>
        </p:nvGrpSpPr>
        <p:grpSpPr bwMode="auto">
          <a:xfrm>
            <a:off x="417843" y="1168549"/>
            <a:ext cx="2500313" cy="5557838"/>
            <a:chOff x="461163" y="1136706"/>
            <a:chExt cx="2499571" cy="5558113"/>
          </a:xfrm>
        </p:grpSpPr>
        <p:grpSp>
          <p:nvGrpSpPr>
            <p:cNvPr id="1657906" name="107 Grupo"/>
            <p:cNvGrpSpPr>
              <a:grpSpLocks/>
            </p:cNvGrpSpPr>
            <p:nvPr/>
          </p:nvGrpSpPr>
          <p:grpSpPr bwMode="auto">
            <a:xfrm>
              <a:off x="812807" y="6084727"/>
              <a:ext cx="2036135" cy="610092"/>
              <a:chOff x="2679978" y="3630256"/>
              <a:chExt cx="2036135" cy="610092"/>
            </a:xfrm>
          </p:grpSpPr>
          <p:sp>
            <p:nvSpPr>
              <p:cNvPr id="1657979" name="Text Box 7"/>
              <p:cNvSpPr txBox="1">
                <a:spLocks noChangeArrowheads="1"/>
              </p:cNvSpPr>
              <p:nvPr/>
            </p:nvSpPr>
            <p:spPr bwMode="auto">
              <a:xfrm>
                <a:off x="2679978" y="3655573"/>
                <a:ext cx="203613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u-ES" sz="3200">
                    <a:latin typeface="Lucida Handwriting" pitchFamily="66" charset="0"/>
                  </a:rPr>
                  <a:t>B</a:t>
                </a:r>
                <a:r>
                  <a:rPr lang="eu-ES" sz="3200" baseline="-25000">
                    <a:latin typeface="Lucida Handwriting" pitchFamily="66" charset="0"/>
                  </a:rPr>
                  <a:t>kanpokoa</a:t>
                </a:r>
                <a:endParaRPr lang="eu-ES" sz="1600">
                  <a:latin typeface="Lucida Handwriting" pitchFamily="66" charset="0"/>
                </a:endParaRPr>
              </a:p>
            </p:txBody>
          </p:sp>
          <p:sp>
            <p:nvSpPr>
              <p:cNvPr id="1657980" name="Line 8"/>
              <p:cNvSpPr>
                <a:spLocks noChangeShapeType="1"/>
              </p:cNvSpPr>
              <p:nvPr/>
            </p:nvSpPr>
            <p:spPr bwMode="auto">
              <a:xfrm>
                <a:off x="2819636" y="3630256"/>
                <a:ext cx="2619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657907" name="191 Grupo"/>
            <p:cNvGrpSpPr>
              <a:grpSpLocks/>
            </p:cNvGrpSpPr>
            <p:nvPr/>
          </p:nvGrpSpPr>
          <p:grpSpPr bwMode="auto">
            <a:xfrm>
              <a:off x="461163" y="1136706"/>
              <a:ext cx="292739" cy="4577639"/>
              <a:chOff x="461163" y="1136706"/>
              <a:chExt cx="292739" cy="4577639"/>
            </a:xfrm>
          </p:grpSpPr>
          <p:grpSp>
            <p:nvGrpSpPr>
              <p:cNvPr id="1657944" name="102 Grupo"/>
              <p:cNvGrpSpPr>
                <a:grpSpLocks/>
              </p:cNvGrpSpPr>
              <p:nvPr/>
            </p:nvGrpSpPr>
            <p:grpSpPr bwMode="auto">
              <a:xfrm>
                <a:off x="463138" y="1136706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75" name="103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76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77" name="105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78" name="106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45" name="125 Grupo"/>
              <p:cNvGrpSpPr>
                <a:grpSpLocks/>
              </p:cNvGrpSpPr>
              <p:nvPr/>
            </p:nvGrpSpPr>
            <p:grpSpPr bwMode="auto">
              <a:xfrm>
                <a:off x="461163" y="1835356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71" name="126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72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73" name="128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74" name="129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46" name="135 Grupo"/>
              <p:cNvGrpSpPr>
                <a:grpSpLocks/>
              </p:cNvGrpSpPr>
              <p:nvPr/>
            </p:nvGrpSpPr>
            <p:grpSpPr bwMode="auto">
              <a:xfrm>
                <a:off x="471063" y="2545881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67" name="136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68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69" name="138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70" name="139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47" name="145 Grupo"/>
              <p:cNvGrpSpPr>
                <a:grpSpLocks/>
              </p:cNvGrpSpPr>
              <p:nvPr/>
            </p:nvGrpSpPr>
            <p:grpSpPr bwMode="auto">
              <a:xfrm>
                <a:off x="480963" y="3280156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63" name="146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64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65" name="148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66" name="149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48" name="155 Grupo"/>
              <p:cNvGrpSpPr>
                <a:grpSpLocks/>
              </p:cNvGrpSpPr>
              <p:nvPr/>
            </p:nvGrpSpPr>
            <p:grpSpPr bwMode="auto">
              <a:xfrm>
                <a:off x="478988" y="4014431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59" name="156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60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61" name="158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62" name="159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49" name="165 Grupo"/>
              <p:cNvGrpSpPr>
                <a:grpSpLocks/>
              </p:cNvGrpSpPr>
              <p:nvPr/>
            </p:nvGrpSpPr>
            <p:grpSpPr bwMode="auto">
              <a:xfrm>
                <a:off x="488888" y="4736831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55" name="166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56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57" name="168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58" name="169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50" name="175 Grupo"/>
              <p:cNvGrpSpPr>
                <a:grpSpLocks/>
              </p:cNvGrpSpPr>
              <p:nvPr/>
            </p:nvGrpSpPr>
            <p:grpSpPr bwMode="auto">
              <a:xfrm>
                <a:off x="498788" y="5459231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51" name="176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52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53" name="178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54" name="179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  <p:grpSp>
          <p:nvGrpSpPr>
            <p:cNvPr id="1657908" name="185 Grupo"/>
            <p:cNvGrpSpPr>
              <a:grpSpLocks/>
            </p:cNvGrpSpPr>
            <p:nvPr/>
          </p:nvGrpSpPr>
          <p:grpSpPr bwMode="auto">
            <a:xfrm>
              <a:off x="2667995" y="1136706"/>
              <a:ext cx="292739" cy="4577639"/>
              <a:chOff x="2667995" y="1136706"/>
              <a:chExt cx="292739" cy="4577639"/>
            </a:xfrm>
          </p:grpSpPr>
          <p:grpSp>
            <p:nvGrpSpPr>
              <p:cNvPr id="1657909" name="110 Grupo"/>
              <p:cNvGrpSpPr>
                <a:grpSpLocks/>
              </p:cNvGrpSpPr>
              <p:nvPr/>
            </p:nvGrpSpPr>
            <p:grpSpPr bwMode="auto">
              <a:xfrm>
                <a:off x="2669970" y="1136706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40" name="111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41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42" name="113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43" name="114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10" name="130 Grupo"/>
              <p:cNvGrpSpPr>
                <a:grpSpLocks/>
              </p:cNvGrpSpPr>
              <p:nvPr/>
            </p:nvGrpSpPr>
            <p:grpSpPr bwMode="auto">
              <a:xfrm>
                <a:off x="2667995" y="1835356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36" name="131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37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38" name="133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39" name="134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11" name="140 Grupo"/>
              <p:cNvGrpSpPr>
                <a:grpSpLocks/>
              </p:cNvGrpSpPr>
              <p:nvPr/>
            </p:nvGrpSpPr>
            <p:grpSpPr bwMode="auto">
              <a:xfrm>
                <a:off x="2677895" y="2545881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32" name="141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33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34" name="143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35" name="144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12" name="150 Grupo"/>
              <p:cNvGrpSpPr>
                <a:grpSpLocks/>
              </p:cNvGrpSpPr>
              <p:nvPr/>
            </p:nvGrpSpPr>
            <p:grpSpPr bwMode="auto">
              <a:xfrm>
                <a:off x="2687795" y="3280156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28" name="151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29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30" name="153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31" name="154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13" name="160 Grupo"/>
              <p:cNvGrpSpPr>
                <a:grpSpLocks/>
              </p:cNvGrpSpPr>
              <p:nvPr/>
            </p:nvGrpSpPr>
            <p:grpSpPr bwMode="auto">
              <a:xfrm>
                <a:off x="2685820" y="4014431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24" name="161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25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26" name="163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27" name="164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14" name="170 Grupo"/>
              <p:cNvGrpSpPr>
                <a:grpSpLocks/>
              </p:cNvGrpSpPr>
              <p:nvPr/>
            </p:nvGrpSpPr>
            <p:grpSpPr bwMode="auto">
              <a:xfrm>
                <a:off x="2695720" y="4736831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20" name="171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21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22" name="173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23" name="174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657915" name="180 Grupo"/>
              <p:cNvGrpSpPr>
                <a:grpSpLocks/>
              </p:cNvGrpSpPr>
              <p:nvPr/>
            </p:nvGrpSpPr>
            <p:grpSpPr bwMode="auto">
              <a:xfrm>
                <a:off x="2705620" y="5459231"/>
                <a:ext cx="255114" cy="255114"/>
                <a:chOff x="4457251" y="3378441"/>
                <a:chExt cx="255114" cy="255114"/>
              </a:xfrm>
            </p:grpSpPr>
            <p:sp>
              <p:nvSpPr>
                <p:cNvPr id="1657916" name="181 Elipse"/>
                <p:cNvSpPr>
                  <a:spLocks noChangeAspect="1"/>
                </p:cNvSpPr>
                <p:nvPr/>
              </p:nvSpPr>
              <p:spPr bwMode="auto">
                <a:xfrm>
                  <a:off x="4458845" y="3380034"/>
                  <a:ext cx="251926" cy="251926"/>
                </a:xfrm>
                <a:prstGeom prst="ellips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es-ES"/>
                </a:p>
              </p:txBody>
            </p:sp>
            <p:grpSp>
              <p:nvGrpSpPr>
                <p:cNvPr id="1657917" name="269 Grupo"/>
                <p:cNvGrpSpPr>
                  <a:grpSpLocks noChangeAspect="1"/>
                </p:cNvGrpSpPr>
                <p:nvPr/>
              </p:nvGrpSpPr>
              <p:grpSpPr bwMode="auto">
                <a:xfrm rot="2700000">
                  <a:off x="4457251" y="3378441"/>
                  <a:ext cx="255114" cy="255114"/>
                  <a:chOff x="4457251" y="3378441"/>
                  <a:chExt cx="255114" cy="255114"/>
                </a:xfrm>
              </p:grpSpPr>
              <p:cxnSp>
                <p:nvCxnSpPr>
                  <p:cNvPr id="1657918" name="183 Conector recto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4457251" y="3505224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57919" name="184 Conector recto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4457251" y="3505225"/>
                    <a:ext cx="255114" cy="1545"/>
                  </a:xfrm>
                  <a:prstGeom prst="line">
                    <a:avLst/>
                  </a:prstGeom>
                  <a:noFill/>
                  <a:ln w="317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</p:grpSp>
        </p:grpSp>
      </p:grpSp>
      <p:graphicFrame>
        <p:nvGraphicFramePr>
          <p:cNvPr id="187" name="Object 33"/>
          <p:cNvGraphicFramePr>
            <a:graphicFrameLocks noChangeAspect="1"/>
          </p:cNvGraphicFramePr>
          <p:nvPr/>
        </p:nvGraphicFramePr>
        <p:xfrm>
          <a:off x="4325938" y="1063625"/>
          <a:ext cx="4443412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75" name="Ecuación" r:id="rId7" imgW="2184400" imgH="330200" progId="Equation.3">
                  <p:embed/>
                </p:oleObj>
              </mc:Choice>
              <mc:Fallback>
                <p:oleObj name="Ecuación" r:id="rId7" imgW="2184400" imgH="33020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8" y="1063625"/>
                        <a:ext cx="4443412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" name="187 CuadroTexto"/>
          <p:cNvSpPr txBox="1">
            <a:spLocks noChangeArrowheads="1"/>
          </p:cNvSpPr>
          <p:nvPr/>
        </p:nvSpPr>
        <p:spPr bwMode="auto">
          <a:xfrm>
            <a:off x="3729038" y="182880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/>
            <a:r>
              <a:rPr lang="eu-ES" sz="2000">
                <a:latin typeface="Lucida Handwriting" pitchFamily="66" charset="0"/>
              </a:rPr>
              <a:t>Eremu magnetiko erresultantea anula daiteke eroalearen ezkerreko aldean  bakarrik</a:t>
            </a:r>
          </a:p>
        </p:txBody>
      </p:sp>
      <p:graphicFrame>
        <p:nvGraphicFramePr>
          <p:cNvPr id="189" name="Object 34"/>
          <p:cNvGraphicFramePr>
            <a:graphicFrameLocks noChangeAspect="1"/>
          </p:cNvGraphicFramePr>
          <p:nvPr/>
        </p:nvGraphicFramePr>
        <p:xfrm>
          <a:off x="4772025" y="3141663"/>
          <a:ext cx="31003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76" name="Ecuación" r:id="rId9" imgW="1524000" imgH="330200" progId="Equation.3">
                  <p:embed/>
                </p:oleObj>
              </mc:Choice>
              <mc:Fallback>
                <p:oleObj name="Ecuación" r:id="rId9" imgW="1524000" imgH="3302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141663"/>
                        <a:ext cx="3100388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Object 35"/>
          <p:cNvGraphicFramePr>
            <a:graphicFrameLocks noChangeAspect="1"/>
          </p:cNvGraphicFramePr>
          <p:nvPr/>
        </p:nvGraphicFramePr>
        <p:xfrm>
          <a:off x="4475163" y="4019550"/>
          <a:ext cx="36941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77" name="Ecuación" r:id="rId11" imgW="1815312" imgH="406224" progId="Equation.3">
                  <p:embed/>
                </p:oleObj>
              </mc:Choice>
              <mc:Fallback>
                <p:oleObj name="Ecuación" r:id="rId11" imgW="1815312" imgH="406224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019550"/>
                        <a:ext cx="369411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Object 36"/>
          <p:cNvGraphicFramePr>
            <a:graphicFrameLocks noChangeAspect="1"/>
          </p:cNvGraphicFramePr>
          <p:nvPr/>
        </p:nvGraphicFramePr>
        <p:xfrm>
          <a:off x="3738563" y="4922838"/>
          <a:ext cx="51673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78" name="Ecuación" r:id="rId13" imgW="2540000" imgH="419100" progId="Equation.3">
                  <p:embed/>
                </p:oleObj>
              </mc:Choice>
              <mc:Fallback>
                <p:oleObj name="Ecuación" r:id="rId13" imgW="2540000" imgH="4191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4922838"/>
                        <a:ext cx="5167312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37"/>
          <p:cNvGraphicFramePr>
            <a:graphicFrameLocks noChangeAspect="1"/>
          </p:cNvGraphicFramePr>
          <p:nvPr/>
        </p:nvGraphicFramePr>
        <p:xfrm>
          <a:off x="5146675" y="5926138"/>
          <a:ext cx="23510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79" name="Ecuación" r:id="rId15" imgW="1155700" imgH="190500" progId="Equation.3">
                  <p:embed/>
                </p:oleObj>
              </mc:Choice>
              <mc:Fallback>
                <p:oleObj name="Ecuación" r:id="rId15" imgW="1155700" imgH="1905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5926138"/>
                        <a:ext cx="235108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65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425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3424258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3424259" name="35 Grupo"/>
          <p:cNvGrpSpPr>
            <a:grpSpLocks noChangeAspect="1"/>
          </p:cNvGrpSpPr>
          <p:nvPr/>
        </p:nvGrpSpPr>
        <p:grpSpPr bwMode="auto">
          <a:xfrm rot="-5400000">
            <a:off x="-77787" y="3319463"/>
            <a:ext cx="6407150" cy="165100"/>
            <a:chOff x="934217" y="4245019"/>
            <a:chExt cx="7450543" cy="191533"/>
          </a:xfrm>
        </p:grpSpPr>
        <p:cxnSp>
          <p:nvCxnSpPr>
            <p:cNvPr id="3424270" name="11 Conector recto"/>
            <p:cNvCxnSpPr>
              <a:cxnSpLocks noChangeShapeType="1"/>
            </p:cNvCxnSpPr>
            <p:nvPr/>
          </p:nvCxnSpPr>
          <p:spPr bwMode="auto">
            <a:xfrm>
              <a:off x="934217" y="4331850"/>
              <a:ext cx="7450543" cy="1787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3424271" name="12 Grupo"/>
            <p:cNvGrpSpPr>
              <a:grpSpLocks/>
            </p:cNvGrpSpPr>
            <p:nvPr/>
          </p:nvGrpSpPr>
          <p:grpSpPr bwMode="auto">
            <a:xfrm>
              <a:off x="1432207" y="4245019"/>
              <a:ext cx="6347141" cy="191533"/>
              <a:chOff x="1279807" y="3359194"/>
              <a:chExt cx="6347141" cy="191533"/>
            </a:xfrm>
          </p:grpSpPr>
          <p:grpSp>
            <p:nvGrpSpPr>
              <p:cNvPr id="3424272" name="69 Grupo"/>
              <p:cNvGrpSpPr>
                <a:grpSpLocks/>
              </p:cNvGrpSpPr>
              <p:nvPr/>
            </p:nvGrpSpPr>
            <p:grpSpPr bwMode="auto">
              <a:xfrm>
                <a:off x="1942642" y="3359194"/>
                <a:ext cx="5013740" cy="191533"/>
                <a:chOff x="1585881" y="3355794"/>
                <a:chExt cx="5013740" cy="191533"/>
              </a:xfrm>
            </p:grpSpPr>
            <p:pic>
              <p:nvPicPr>
                <p:cNvPr id="3424279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2965875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24280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530" t="15118" r="2133" b="13066"/>
                <a:stretch>
                  <a:fillRect/>
                </a:stretch>
              </p:blipFill>
              <p:spPr bwMode="auto">
                <a:xfrm>
                  <a:off x="1585881" y="3355794"/>
                  <a:ext cx="3633746" cy="191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342427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4769" t="15118" r="2133" b="13066"/>
              <a:stretch>
                <a:fillRect/>
              </a:stretch>
            </p:blipFill>
            <p:spPr bwMode="auto">
              <a:xfrm>
                <a:off x="7063061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427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7719" r="95441" b="13066"/>
              <a:stretch>
                <a:fillRect/>
              </a:stretch>
            </p:blipFill>
            <p:spPr bwMode="auto">
              <a:xfrm>
                <a:off x="172169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4275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4769" t="15118" r="2133" b="13066"/>
              <a:stretch>
                <a:fillRect/>
              </a:stretch>
            </p:blipFill>
            <p:spPr bwMode="auto">
              <a:xfrm>
                <a:off x="7286583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427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4769" t="15118" r="2133" b="13066"/>
              <a:stretch>
                <a:fillRect/>
              </a:stretch>
            </p:blipFill>
            <p:spPr bwMode="auto">
              <a:xfrm>
                <a:off x="7510105" y="3359194"/>
                <a:ext cx="116843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4277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7719" r="95441" b="13066"/>
              <a:stretch>
                <a:fillRect/>
              </a:stretch>
            </p:blipFill>
            <p:spPr bwMode="auto">
              <a:xfrm>
                <a:off x="1500752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4278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7719" r="95441" b="13066"/>
              <a:stretch>
                <a:fillRect/>
              </a:stretch>
            </p:blipFill>
            <p:spPr bwMode="auto">
              <a:xfrm>
                <a:off x="1279807" y="3362662"/>
                <a:ext cx="114266" cy="18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24260" name="Text Box 24"/>
          <p:cNvSpPr txBox="1">
            <a:spLocks noChangeArrowheads="1"/>
          </p:cNvSpPr>
          <p:nvPr/>
        </p:nvSpPr>
        <p:spPr bwMode="auto">
          <a:xfrm>
            <a:off x="3240088" y="380523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cxnSp>
        <p:nvCxnSpPr>
          <p:cNvPr id="3424261" name="26 Conector recto de flecha"/>
          <p:cNvCxnSpPr>
            <a:cxnSpLocks noChangeShapeType="1"/>
          </p:cNvCxnSpPr>
          <p:nvPr/>
        </p:nvCxnSpPr>
        <p:spPr bwMode="auto">
          <a:xfrm rot="16200000" flipV="1">
            <a:off x="2962275" y="3992563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24262" name="Text Box 24"/>
          <p:cNvSpPr txBox="1">
            <a:spLocks noChangeArrowheads="1"/>
          </p:cNvSpPr>
          <p:nvPr/>
        </p:nvSpPr>
        <p:spPr bwMode="auto">
          <a:xfrm>
            <a:off x="1835150" y="3070225"/>
            <a:ext cx="118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4 mm</a:t>
            </a:r>
            <a:endParaRPr lang="es-ES_tradnl" sz="2000">
              <a:latin typeface="Lucida Handwriting" pitchFamily="66" charset="0"/>
            </a:endParaRPr>
          </a:p>
        </p:txBody>
      </p:sp>
      <p:cxnSp>
        <p:nvCxnSpPr>
          <p:cNvPr id="3424263" name="50 Conector recto"/>
          <p:cNvCxnSpPr>
            <a:cxnSpLocks noChangeShapeType="1"/>
          </p:cNvCxnSpPr>
          <p:nvPr/>
        </p:nvCxnSpPr>
        <p:spPr bwMode="auto">
          <a:xfrm rot="10800000">
            <a:off x="1690688" y="3427413"/>
            <a:ext cx="1408112" cy="1587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3424264" name="170 Conector recto"/>
          <p:cNvCxnSpPr>
            <a:cxnSpLocks noChangeShapeType="1"/>
          </p:cNvCxnSpPr>
          <p:nvPr/>
        </p:nvCxnSpPr>
        <p:spPr bwMode="auto">
          <a:xfrm rot="5400000">
            <a:off x="-1312068" y="3283744"/>
            <a:ext cx="59737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3424265" name="182 Grupo"/>
          <p:cNvGrpSpPr>
            <a:grpSpLocks/>
          </p:cNvGrpSpPr>
          <p:nvPr/>
        </p:nvGrpSpPr>
        <p:grpSpPr bwMode="auto">
          <a:xfrm>
            <a:off x="457200" y="301625"/>
            <a:ext cx="1047750" cy="609600"/>
            <a:chOff x="527799" y="1393973"/>
            <a:chExt cx="1048685" cy="610092"/>
          </a:xfrm>
        </p:grpSpPr>
        <p:sp>
          <p:nvSpPr>
            <p:cNvPr id="3424268" name="Text Box 7"/>
            <p:cNvSpPr txBox="1">
              <a:spLocks noChangeArrowheads="1"/>
            </p:cNvSpPr>
            <p:nvPr/>
          </p:nvSpPr>
          <p:spPr bwMode="auto">
            <a:xfrm>
              <a:off x="527799" y="1419290"/>
              <a:ext cx="104868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latin typeface="Lucida Handwriting" pitchFamily="66" charset="0"/>
                </a:rPr>
                <a:t>B=0</a:t>
              </a:r>
              <a:endParaRPr lang="eu-ES" sz="1600">
                <a:latin typeface="Lucida Handwriting" pitchFamily="66" charset="0"/>
              </a:endParaRPr>
            </a:p>
          </p:txBody>
        </p:sp>
        <p:sp>
          <p:nvSpPr>
            <p:cNvPr id="3424269" name="Line 8"/>
            <p:cNvSpPr>
              <a:spLocks noChangeShapeType="1"/>
            </p:cNvSpPr>
            <p:nvPr/>
          </p:nvSpPr>
          <p:spPr bwMode="auto">
            <a:xfrm>
              <a:off x="667457" y="1393973"/>
              <a:ext cx="2619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3424266" name="192 Conector recto de flecha"/>
          <p:cNvCxnSpPr>
            <a:cxnSpLocks noChangeShapeType="1"/>
          </p:cNvCxnSpPr>
          <p:nvPr/>
        </p:nvCxnSpPr>
        <p:spPr bwMode="auto">
          <a:xfrm rot="16200000" flipH="1">
            <a:off x="1098550" y="812800"/>
            <a:ext cx="593725" cy="511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24267" name="193 CuadroTexto"/>
          <p:cNvSpPr txBox="1">
            <a:spLocks noChangeArrowheads="1"/>
          </p:cNvSpPr>
          <p:nvPr/>
        </p:nvSpPr>
        <p:spPr bwMode="auto">
          <a:xfrm>
            <a:off x="3479800" y="1722438"/>
            <a:ext cx="54498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4988" algn="just" eaLnBrk="0" hangingPunct="0"/>
            <a:r>
              <a:rPr lang="eu-ES" sz="2000">
                <a:latin typeface="Lucida Handwriting" pitchFamily="66" charset="0"/>
              </a:rPr>
              <a:t>Eremu magnetikoa anulatzen da eroalearekiko paraleloa den eta 4 mm-tara eroalearen ezkerreko aldean  dagoen zuzenaren puntuetan.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4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50" y="3081804"/>
            <a:ext cx="29241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4510" name="10 CuadroTexto"/>
          <p:cNvSpPr txBox="1">
            <a:spLocks noChangeArrowheads="1"/>
          </p:cNvSpPr>
          <p:nvPr/>
        </p:nvSpPr>
        <p:spPr bwMode="auto">
          <a:xfrm>
            <a:off x="285750" y="378570"/>
            <a:ext cx="86296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B.S.4.-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Luze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zuzen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paraleloak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berdineko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daroate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Irudian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zeharkako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sekzio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agertzen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da, non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orriarekiko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perpendikularrak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baitira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Goiko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daroan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orrian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sartzen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dela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behekoak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daroana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orritik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ateratzen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dela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suposatuz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aztertu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irudikatu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modulua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norabidea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norantza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A, B eta C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puntuetan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126 Grupo"/>
          <p:cNvGrpSpPr>
            <a:grpSpLocks/>
          </p:cNvGrpSpPr>
          <p:nvPr/>
        </p:nvGrpSpPr>
        <p:grpSpPr bwMode="auto">
          <a:xfrm>
            <a:off x="2990850" y="0"/>
            <a:ext cx="985838" cy="1414463"/>
            <a:chOff x="2991191" y="2"/>
            <a:chExt cx="986176" cy="1413685"/>
          </a:xfrm>
        </p:grpSpPr>
        <p:graphicFrame>
          <p:nvGraphicFramePr>
            <p:cNvPr id="3444807" name="Object 63"/>
            <p:cNvGraphicFramePr>
              <a:graphicFrameLocks noChangeAspect="1"/>
            </p:cNvGraphicFramePr>
            <p:nvPr/>
          </p:nvGraphicFramePr>
          <p:xfrm>
            <a:off x="2991191" y="387252"/>
            <a:ext cx="20637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5485" name="Ecuación" r:id="rId4" imgW="126720" imgH="203040" progId="Equation.3">
                    <p:embed/>
                  </p:oleObj>
                </mc:Choice>
                <mc:Fallback>
                  <p:oleObj name="Ecuación" r:id="rId4" imgW="126720" imgH="203040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1191" y="387252"/>
                          <a:ext cx="206375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2" name="121 Conector recto"/>
            <p:cNvCxnSpPr>
              <a:endCxn id="3444850" idx="2"/>
            </p:cNvCxnSpPr>
            <p:nvPr/>
          </p:nvCxnSpPr>
          <p:spPr>
            <a:xfrm rot="16200000" flipH="1">
              <a:off x="2999532" y="39302"/>
              <a:ext cx="898031" cy="81943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125 Arco"/>
            <p:cNvSpPr/>
            <p:nvPr/>
          </p:nvSpPr>
          <p:spPr>
            <a:xfrm rot="16200000">
              <a:off x="3082166" y="518486"/>
              <a:ext cx="1021788" cy="768613"/>
            </a:xfrm>
            <a:prstGeom prst="arc">
              <a:avLst>
                <a:gd name="adj1" fmla="val 16200000"/>
                <a:gd name="adj2" fmla="val 2044926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u-ES"/>
            </a:p>
          </p:txBody>
        </p:sp>
      </p:grpSp>
      <p:grpSp>
        <p:nvGrpSpPr>
          <p:cNvPr id="3444814" name="62 Grupo"/>
          <p:cNvGrpSpPr>
            <a:grpSpLocks/>
          </p:cNvGrpSpPr>
          <p:nvPr/>
        </p:nvGrpSpPr>
        <p:grpSpPr bwMode="auto">
          <a:xfrm>
            <a:off x="1168400" y="777875"/>
            <a:ext cx="2978150" cy="2706688"/>
            <a:chOff x="744538" y="779463"/>
            <a:chExt cx="2978150" cy="2706687"/>
          </a:xfrm>
        </p:grpSpPr>
        <p:sp>
          <p:nvSpPr>
            <p:cNvPr id="34448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4538" y="790575"/>
              <a:ext cx="2924175" cy="269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444844" name="Group 18"/>
            <p:cNvGrpSpPr>
              <a:grpSpLocks/>
            </p:cNvGrpSpPr>
            <p:nvPr/>
          </p:nvGrpSpPr>
          <p:grpSpPr bwMode="auto">
            <a:xfrm>
              <a:off x="962026" y="900113"/>
              <a:ext cx="1588" cy="2454275"/>
              <a:chOff x="606" y="567"/>
              <a:chExt cx="1" cy="1546"/>
            </a:xfrm>
          </p:grpSpPr>
          <p:sp>
            <p:nvSpPr>
              <p:cNvPr id="3444880" name="Line 5"/>
              <p:cNvSpPr>
                <a:spLocks noChangeShapeType="1"/>
              </p:cNvSpPr>
              <p:nvPr/>
            </p:nvSpPr>
            <p:spPr bwMode="auto">
              <a:xfrm>
                <a:off x="606" y="567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1" name="Line 6"/>
              <p:cNvSpPr>
                <a:spLocks noChangeShapeType="1"/>
              </p:cNvSpPr>
              <p:nvPr/>
            </p:nvSpPr>
            <p:spPr bwMode="auto">
              <a:xfrm>
                <a:off x="606" y="691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2" name="Line 7"/>
              <p:cNvSpPr>
                <a:spLocks noChangeShapeType="1"/>
              </p:cNvSpPr>
              <p:nvPr/>
            </p:nvSpPr>
            <p:spPr bwMode="auto">
              <a:xfrm>
                <a:off x="606" y="816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3" name="Line 8"/>
              <p:cNvSpPr>
                <a:spLocks noChangeShapeType="1"/>
              </p:cNvSpPr>
              <p:nvPr/>
            </p:nvSpPr>
            <p:spPr bwMode="auto">
              <a:xfrm>
                <a:off x="606" y="940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4" name="Line 9"/>
              <p:cNvSpPr>
                <a:spLocks noChangeShapeType="1"/>
              </p:cNvSpPr>
              <p:nvPr/>
            </p:nvSpPr>
            <p:spPr bwMode="auto">
              <a:xfrm>
                <a:off x="606" y="1064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5" name="Line 10"/>
              <p:cNvSpPr>
                <a:spLocks noChangeShapeType="1"/>
              </p:cNvSpPr>
              <p:nvPr/>
            </p:nvSpPr>
            <p:spPr bwMode="auto">
              <a:xfrm>
                <a:off x="606" y="1188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6" name="Line 11"/>
              <p:cNvSpPr>
                <a:spLocks noChangeShapeType="1"/>
              </p:cNvSpPr>
              <p:nvPr/>
            </p:nvSpPr>
            <p:spPr bwMode="auto">
              <a:xfrm>
                <a:off x="606" y="1312"/>
                <a:ext cx="1" cy="5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7" name="Line 12"/>
              <p:cNvSpPr>
                <a:spLocks noChangeShapeType="1"/>
              </p:cNvSpPr>
              <p:nvPr/>
            </p:nvSpPr>
            <p:spPr bwMode="auto">
              <a:xfrm>
                <a:off x="606" y="1437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8" name="Line 13"/>
              <p:cNvSpPr>
                <a:spLocks noChangeShapeType="1"/>
              </p:cNvSpPr>
              <p:nvPr/>
            </p:nvSpPr>
            <p:spPr bwMode="auto">
              <a:xfrm>
                <a:off x="606" y="1561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89" name="Line 14"/>
              <p:cNvSpPr>
                <a:spLocks noChangeShapeType="1"/>
              </p:cNvSpPr>
              <p:nvPr/>
            </p:nvSpPr>
            <p:spPr bwMode="auto">
              <a:xfrm>
                <a:off x="606" y="1685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90" name="Line 15"/>
              <p:cNvSpPr>
                <a:spLocks noChangeShapeType="1"/>
              </p:cNvSpPr>
              <p:nvPr/>
            </p:nvSpPr>
            <p:spPr bwMode="auto">
              <a:xfrm>
                <a:off x="606" y="1809"/>
                <a:ext cx="1" cy="5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91" name="Line 16"/>
              <p:cNvSpPr>
                <a:spLocks noChangeShapeType="1"/>
              </p:cNvSpPr>
              <p:nvPr/>
            </p:nvSpPr>
            <p:spPr bwMode="auto">
              <a:xfrm>
                <a:off x="606" y="1934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92" name="Line 17"/>
              <p:cNvSpPr>
                <a:spLocks noChangeShapeType="1"/>
              </p:cNvSpPr>
              <p:nvPr/>
            </p:nvSpPr>
            <p:spPr bwMode="auto">
              <a:xfrm>
                <a:off x="606" y="2058"/>
                <a:ext cx="1" cy="5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44845" name="Group 32"/>
            <p:cNvGrpSpPr>
              <a:grpSpLocks/>
            </p:cNvGrpSpPr>
            <p:nvPr/>
          </p:nvGrpSpPr>
          <p:grpSpPr bwMode="auto">
            <a:xfrm>
              <a:off x="995363" y="2138363"/>
              <a:ext cx="2433638" cy="1588"/>
              <a:chOff x="627" y="1347"/>
              <a:chExt cx="1533" cy="1"/>
            </a:xfrm>
          </p:grpSpPr>
          <p:sp>
            <p:nvSpPr>
              <p:cNvPr id="3444867" name="Line 19"/>
              <p:cNvSpPr>
                <a:spLocks noChangeShapeType="1"/>
              </p:cNvSpPr>
              <p:nvPr/>
            </p:nvSpPr>
            <p:spPr bwMode="auto">
              <a:xfrm>
                <a:off x="627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68" name="Line 20"/>
              <p:cNvSpPr>
                <a:spLocks noChangeShapeType="1"/>
              </p:cNvSpPr>
              <p:nvPr/>
            </p:nvSpPr>
            <p:spPr bwMode="auto">
              <a:xfrm>
                <a:off x="751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69" name="Line 21"/>
              <p:cNvSpPr>
                <a:spLocks noChangeShapeType="1"/>
              </p:cNvSpPr>
              <p:nvPr/>
            </p:nvSpPr>
            <p:spPr bwMode="auto">
              <a:xfrm>
                <a:off x="875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0" name="Line 22"/>
              <p:cNvSpPr>
                <a:spLocks noChangeShapeType="1"/>
              </p:cNvSpPr>
              <p:nvPr/>
            </p:nvSpPr>
            <p:spPr bwMode="auto">
              <a:xfrm>
                <a:off x="998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1" name="Line 23"/>
              <p:cNvSpPr>
                <a:spLocks noChangeShapeType="1"/>
              </p:cNvSpPr>
              <p:nvPr/>
            </p:nvSpPr>
            <p:spPr bwMode="auto">
              <a:xfrm>
                <a:off x="1122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2" name="Line 24"/>
              <p:cNvSpPr>
                <a:spLocks noChangeShapeType="1"/>
              </p:cNvSpPr>
              <p:nvPr/>
            </p:nvSpPr>
            <p:spPr bwMode="auto">
              <a:xfrm>
                <a:off x="1246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3" name="Line 25"/>
              <p:cNvSpPr>
                <a:spLocks noChangeShapeType="1"/>
              </p:cNvSpPr>
              <p:nvPr/>
            </p:nvSpPr>
            <p:spPr bwMode="auto">
              <a:xfrm>
                <a:off x="1369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4" name="Line 26"/>
              <p:cNvSpPr>
                <a:spLocks noChangeShapeType="1"/>
              </p:cNvSpPr>
              <p:nvPr/>
            </p:nvSpPr>
            <p:spPr bwMode="auto">
              <a:xfrm>
                <a:off x="1493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5" name="Line 27"/>
              <p:cNvSpPr>
                <a:spLocks noChangeShapeType="1"/>
              </p:cNvSpPr>
              <p:nvPr/>
            </p:nvSpPr>
            <p:spPr bwMode="auto">
              <a:xfrm>
                <a:off x="1617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6" name="Line 28"/>
              <p:cNvSpPr>
                <a:spLocks noChangeShapeType="1"/>
              </p:cNvSpPr>
              <p:nvPr/>
            </p:nvSpPr>
            <p:spPr bwMode="auto">
              <a:xfrm>
                <a:off x="1741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7" name="Line 29"/>
              <p:cNvSpPr>
                <a:spLocks noChangeShapeType="1"/>
              </p:cNvSpPr>
              <p:nvPr/>
            </p:nvSpPr>
            <p:spPr bwMode="auto">
              <a:xfrm>
                <a:off x="1864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8" name="Line 30"/>
              <p:cNvSpPr>
                <a:spLocks noChangeShapeType="1"/>
              </p:cNvSpPr>
              <p:nvPr/>
            </p:nvSpPr>
            <p:spPr bwMode="auto">
              <a:xfrm>
                <a:off x="1988" y="1347"/>
                <a:ext cx="5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44879" name="Line 31"/>
              <p:cNvSpPr>
                <a:spLocks noChangeShapeType="1"/>
              </p:cNvSpPr>
              <p:nvPr/>
            </p:nvSpPr>
            <p:spPr bwMode="auto">
              <a:xfrm>
                <a:off x="2112" y="1347"/>
                <a:ext cx="48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3444846" name="Group 38"/>
            <p:cNvGrpSpPr>
              <a:grpSpLocks/>
            </p:cNvGrpSpPr>
            <p:nvPr/>
          </p:nvGrpSpPr>
          <p:grpSpPr bwMode="auto">
            <a:xfrm>
              <a:off x="896938" y="846138"/>
              <a:ext cx="131763" cy="130175"/>
              <a:chOff x="565" y="533"/>
              <a:chExt cx="83" cy="82"/>
            </a:xfrm>
          </p:grpSpPr>
          <p:sp>
            <p:nvSpPr>
              <p:cNvPr id="3444862" name="Oval 33"/>
              <p:cNvSpPr>
                <a:spLocks noChangeArrowheads="1"/>
              </p:cNvSpPr>
              <p:nvPr/>
            </p:nvSpPr>
            <p:spPr bwMode="auto">
              <a:xfrm>
                <a:off x="565" y="533"/>
                <a:ext cx="83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u-ES"/>
              </a:p>
            </p:txBody>
          </p:sp>
          <p:sp>
            <p:nvSpPr>
              <p:cNvPr id="3444863" name="Oval 34"/>
              <p:cNvSpPr>
                <a:spLocks noChangeArrowheads="1"/>
              </p:cNvSpPr>
              <p:nvPr/>
            </p:nvSpPr>
            <p:spPr bwMode="auto">
              <a:xfrm>
                <a:off x="565" y="533"/>
                <a:ext cx="83" cy="82"/>
              </a:xfrm>
              <a:prstGeom prst="ellipse">
                <a:avLst/>
              </a:prstGeom>
              <a:noFill/>
              <a:ln w="22225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u-ES"/>
              </a:p>
            </p:txBody>
          </p:sp>
          <p:grpSp>
            <p:nvGrpSpPr>
              <p:cNvPr id="3444864" name="Group 37"/>
              <p:cNvGrpSpPr>
                <a:grpSpLocks/>
              </p:cNvGrpSpPr>
              <p:nvPr/>
            </p:nvGrpSpPr>
            <p:grpSpPr bwMode="auto">
              <a:xfrm>
                <a:off x="579" y="539"/>
                <a:ext cx="55" cy="63"/>
                <a:chOff x="579" y="539"/>
                <a:chExt cx="55" cy="63"/>
              </a:xfrm>
            </p:grpSpPr>
            <p:sp>
              <p:nvSpPr>
                <p:cNvPr id="3444865" name="Line 35"/>
                <p:cNvSpPr>
                  <a:spLocks noChangeShapeType="1"/>
                </p:cNvSpPr>
                <p:nvPr/>
              </p:nvSpPr>
              <p:spPr bwMode="auto">
                <a:xfrm>
                  <a:off x="579" y="539"/>
                  <a:ext cx="55" cy="63"/>
                </a:xfrm>
                <a:prstGeom prst="line">
                  <a:avLst/>
                </a:prstGeom>
                <a:noFill/>
                <a:ln w="22225">
                  <a:solidFill>
                    <a:srgbClr val="00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344486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579" y="539"/>
                  <a:ext cx="55" cy="63"/>
                </a:xfrm>
                <a:prstGeom prst="line">
                  <a:avLst/>
                </a:prstGeom>
                <a:noFill/>
                <a:ln w="22225">
                  <a:solidFill>
                    <a:srgbClr val="00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3444847" name="Group 43"/>
            <p:cNvGrpSpPr>
              <a:grpSpLocks/>
            </p:cNvGrpSpPr>
            <p:nvPr/>
          </p:nvGrpSpPr>
          <p:grpSpPr bwMode="auto">
            <a:xfrm>
              <a:off x="908051" y="3332163"/>
              <a:ext cx="131763" cy="131763"/>
              <a:chOff x="572" y="2099"/>
              <a:chExt cx="83" cy="83"/>
            </a:xfrm>
          </p:grpSpPr>
          <p:sp>
            <p:nvSpPr>
              <p:cNvPr id="3444858" name="Oval 39"/>
              <p:cNvSpPr>
                <a:spLocks noChangeArrowheads="1"/>
              </p:cNvSpPr>
              <p:nvPr/>
            </p:nvSpPr>
            <p:spPr bwMode="auto">
              <a:xfrm>
                <a:off x="572" y="2099"/>
                <a:ext cx="83" cy="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u-ES"/>
              </a:p>
            </p:txBody>
          </p:sp>
          <p:sp>
            <p:nvSpPr>
              <p:cNvPr id="3444859" name="Oval 40"/>
              <p:cNvSpPr>
                <a:spLocks noChangeArrowheads="1"/>
              </p:cNvSpPr>
              <p:nvPr/>
            </p:nvSpPr>
            <p:spPr bwMode="auto">
              <a:xfrm>
                <a:off x="572" y="2099"/>
                <a:ext cx="82" cy="83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u-ES"/>
              </a:p>
            </p:txBody>
          </p:sp>
          <p:sp>
            <p:nvSpPr>
              <p:cNvPr id="3444860" name="Oval 41"/>
              <p:cNvSpPr>
                <a:spLocks noChangeArrowheads="1"/>
              </p:cNvSpPr>
              <p:nvPr/>
            </p:nvSpPr>
            <p:spPr bwMode="auto">
              <a:xfrm>
                <a:off x="600" y="2134"/>
                <a:ext cx="20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u-ES"/>
              </a:p>
            </p:txBody>
          </p:sp>
          <p:sp>
            <p:nvSpPr>
              <p:cNvPr id="3444861" name="Oval 42"/>
              <p:cNvSpPr>
                <a:spLocks noChangeArrowheads="1"/>
              </p:cNvSpPr>
              <p:nvPr/>
            </p:nvSpPr>
            <p:spPr bwMode="auto">
              <a:xfrm>
                <a:off x="600" y="2134"/>
                <a:ext cx="20" cy="14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u-ES"/>
              </a:p>
            </p:txBody>
          </p:sp>
        </p:grpSp>
        <p:sp>
          <p:nvSpPr>
            <p:cNvPr id="3444848" name="Oval 44"/>
            <p:cNvSpPr>
              <a:spLocks noChangeArrowheads="1"/>
            </p:cNvSpPr>
            <p:nvPr/>
          </p:nvSpPr>
          <p:spPr bwMode="auto">
            <a:xfrm>
              <a:off x="3444876" y="2132013"/>
              <a:ext cx="22225" cy="34925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u-ES"/>
            </a:p>
          </p:txBody>
        </p:sp>
        <p:sp>
          <p:nvSpPr>
            <p:cNvPr id="3444849" name="Oval 45"/>
            <p:cNvSpPr>
              <a:spLocks noChangeArrowheads="1"/>
            </p:cNvSpPr>
            <p:nvPr/>
          </p:nvSpPr>
          <p:spPr bwMode="auto">
            <a:xfrm>
              <a:off x="957263" y="2132013"/>
              <a:ext cx="22225" cy="34925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u-ES"/>
            </a:p>
          </p:txBody>
        </p:sp>
        <p:sp>
          <p:nvSpPr>
            <p:cNvPr id="3444850" name="Oval 46"/>
            <p:cNvSpPr>
              <a:spLocks noChangeArrowheads="1"/>
            </p:cNvSpPr>
            <p:nvPr/>
          </p:nvSpPr>
          <p:spPr bwMode="auto">
            <a:xfrm>
              <a:off x="3433763" y="882650"/>
              <a:ext cx="22225" cy="34925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u-ES"/>
            </a:p>
          </p:txBody>
        </p:sp>
        <p:sp>
          <p:nvSpPr>
            <p:cNvPr id="3444851" name="Rectangle 47"/>
            <p:cNvSpPr>
              <a:spLocks noChangeArrowheads="1"/>
            </p:cNvSpPr>
            <p:nvPr/>
          </p:nvSpPr>
          <p:spPr bwMode="auto">
            <a:xfrm>
              <a:off x="1049338" y="2203450"/>
              <a:ext cx="18573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Times" pitchFamily="18" charset="0"/>
                </a:rPr>
                <a:t>A</a:t>
              </a:r>
              <a:endParaRPr lang="eu-ES" sz="1800">
                <a:latin typeface="Arial" charset="0"/>
              </a:endParaRPr>
            </a:p>
          </p:txBody>
        </p:sp>
        <p:sp>
          <p:nvSpPr>
            <p:cNvPr id="3444852" name="Rectangle 48"/>
            <p:cNvSpPr>
              <a:spLocks noChangeArrowheads="1"/>
            </p:cNvSpPr>
            <p:nvPr/>
          </p:nvSpPr>
          <p:spPr bwMode="auto">
            <a:xfrm>
              <a:off x="3548063" y="2017713"/>
              <a:ext cx="17462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Times" pitchFamily="18" charset="0"/>
                </a:rPr>
                <a:t>B</a:t>
              </a:r>
              <a:endParaRPr lang="eu-ES" sz="1800">
                <a:latin typeface="Arial" charset="0"/>
              </a:endParaRPr>
            </a:p>
          </p:txBody>
        </p:sp>
        <p:sp>
          <p:nvSpPr>
            <p:cNvPr id="3444853" name="Rectangle 49"/>
            <p:cNvSpPr>
              <a:spLocks noChangeArrowheads="1"/>
            </p:cNvSpPr>
            <p:nvPr/>
          </p:nvSpPr>
          <p:spPr bwMode="auto">
            <a:xfrm>
              <a:off x="3538538" y="801688"/>
              <a:ext cx="17462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Times" pitchFamily="18" charset="0"/>
                </a:rPr>
                <a:t>C</a:t>
              </a:r>
              <a:endParaRPr lang="eu-ES" sz="1800">
                <a:latin typeface="Arial" charset="0"/>
              </a:endParaRPr>
            </a:p>
          </p:txBody>
        </p:sp>
        <p:sp>
          <p:nvSpPr>
            <p:cNvPr id="3444854" name="Rectangle 50"/>
            <p:cNvSpPr>
              <a:spLocks noChangeArrowheads="1"/>
            </p:cNvSpPr>
            <p:nvPr/>
          </p:nvSpPr>
          <p:spPr bwMode="auto">
            <a:xfrm>
              <a:off x="2173288" y="2279650"/>
              <a:ext cx="14128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Times" pitchFamily="18" charset="0"/>
                </a:rPr>
                <a:t>a</a:t>
              </a:r>
              <a:endParaRPr lang="eu-ES" sz="1800">
                <a:latin typeface="Arial" charset="0"/>
              </a:endParaRPr>
            </a:p>
          </p:txBody>
        </p:sp>
        <p:sp>
          <p:nvSpPr>
            <p:cNvPr id="3444855" name="Rectangle 51"/>
            <p:cNvSpPr>
              <a:spLocks noChangeArrowheads="1"/>
            </p:cNvSpPr>
            <p:nvPr/>
          </p:nvSpPr>
          <p:spPr bwMode="auto">
            <a:xfrm>
              <a:off x="798513" y="2060575"/>
              <a:ext cx="14128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Times" pitchFamily="18" charset="0"/>
                </a:rPr>
                <a:t>a</a:t>
              </a:r>
              <a:endParaRPr lang="eu-ES" sz="1800">
                <a:latin typeface="Arial" charset="0"/>
              </a:endParaRPr>
            </a:p>
          </p:txBody>
        </p:sp>
        <p:sp>
          <p:nvSpPr>
            <p:cNvPr id="3444856" name="Rectangle 52"/>
            <p:cNvSpPr>
              <a:spLocks noChangeArrowheads="1"/>
            </p:cNvSpPr>
            <p:nvPr/>
          </p:nvSpPr>
          <p:spPr bwMode="auto">
            <a:xfrm>
              <a:off x="766763" y="779463"/>
              <a:ext cx="5129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192FF"/>
                  </a:solidFill>
                  <a:latin typeface="Times" pitchFamily="18" charset="0"/>
                </a:rPr>
                <a:t>I</a:t>
              </a:r>
              <a:endParaRPr lang="eu-ES" sz="1800">
                <a:solidFill>
                  <a:srgbClr val="0192FF"/>
                </a:solidFill>
                <a:latin typeface="Arial" charset="0"/>
              </a:endParaRPr>
            </a:p>
          </p:txBody>
        </p:sp>
        <p:sp>
          <p:nvSpPr>
            <p:cNvPr id="3444857" name="Rectangle 53"/>
            <p:cNvSpPr>
              <a:spLocks noChangeArrowheads="1"/>
            </p:cNvSpPr>
            <p:nvPr/>
          </p:nvSpPr>
          <p:spPr bwMode="auto">
            <a:xfrm>
              <a:off x="787401" y="3278188"/>
              <a:ext cx="5129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FF0000"/>
                  </a:solidFill>
                  <a:latin typeface="Times" pitchFamily="18" charset="0"/>
                </a:rPr>
                <a:t>I</a:t>
              </a:r>
              <a:endParaRPr lang="eu-ES" sz="1800">
                <a:solidFill>
                  <a:srgbClr val="FF0000"/>
                </a:solidFill>
                <a:latin typeface="Arial" charset="0"/>
              </a:endParaRPr>
            </a:p>
          </p:txBody>
        </p:sp>
      </p:grpSp>
      <p:cxnSp>
        <p:nvCxnSpPr>
          <p:cNvPr id="65" name="64 Conector recto de flecha"/>
          <p:cNvCxnSpPr/>
          <p:nvPr/>
        </p:nvCxnSpPr>
        <p:spPr>
          <a:xfrm flipH="1">
            <a:off x="814388" y="2128838"/>
            <a:ext cx="588962" cy="3175"/>
          </a:xfrm>
          <a:prstGeom prst="straightConnector1">
            <a:avLst/>
          </a:prstGeom>
          <a:ln w="190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H="1">
            <a:off x="814388" y="2157413"/>
            <a:ext cx="588962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0" y="0"/>
            <a:ext cx="1076325" cy="1065213"/>
            <a:chOff x="4229100" y="514350"/>
            <a:chExt cx="1076789" cy="1064657"/>
          </a:xfrm>
        </p:grpSpPr>
        <p:grpSp>
          <p:nvGrpSpPr>
            <p:cNvPr id="3444838" name="69 Grupo"/>
            <p:cNvGrpSpPr>
              <a:grpSpLocks/>
            </p:cNvGrpSpPr>
            <p:nvPr/>
          </p:nvGrpSpPr>
          <p:grpSpPr bwMode="auto">
            <a:xfrm>
              <a:off x="4571206" y="553244"/>
              <a:ext cx="705644" cy="705644"/>
              <a:chOff x="4571206" y="553244"/>
              <a:chExt cx="705644" cy="705644"/>
            </a:xfrm>
          </p:grpSpPr>
          <p:cxnSp>
            <p:nvCxnSpPr>
              <p:cNvPr id="68" name="67 Conector recto de flecha"/>
              <p:cNvCxnSpPr/>
              <p:nvPr/>
            </p:nvCxnSpPr>
            <p:spPr>
              <a:xfrm rot="16200000" flipV="1">
                <a:off x="4219113" y="905464"/>
                <a:ext cx="70448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68 Conector recto de flecha"/>
              <p:cNvCxnSpPr/>
              <p:nvPr/>
            </p:nvCxnSpPr>
            <p:spPr>
              <a:xfrm flipV="1">
                <a:off x="4572147" y="1256912"/>
                <a:ext cx="705154" cy="15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44839" name="70 CuadroTexto"/>
            <p:cNvSpPr txBox="1">
              <a:spLocks noChangeArrowheads="1"/>
            </p:cNvSpPr>
            <p:nvPr/>
          </p:nvSpPr>
          <p:spPr bwMode="auto">
            <a:xfrm>
              <a:off x="4962525" y="1209675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800">
                  <a:latin typeface="Lucida Handwriting" pitchFamily="66" charset="0"/>
                </a:rPr>
                <a:t>X</a:t>
              </a:r>
            </a:p>
          </p:txBody>
        </p:sp>
        <p:sp>
          <p:nvSpPr>
            <p:cNvPr id="3444840" name="71 CuadroTexto"/>
            <p:cNvSpPr txBox="1">
              <a:spLocks noChangeArrowheads="1"/>
            </p:cNvSpPr>
            <p:nvPr/>
          </p:nvSpPr>
          <p:spPr bwMode="auto">
            <a:xfrm>
              <a:off x="4229100" y="514350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u-ES" sz="1800">
                  <a:latin typeface="Lucida Handwriting" pitchFamily="66" charset="0"/>
                </a:rPr>
                <a:t>Y</a:t>
              </a:r>
            </a:p>
          </p:txBody>
        </p:sp>
      </p:grpSp>
      <p:cxnSp>
        <p:nvCxnSpPr>
          <p:cNvPr id="75" name="74 Conector recto de flecha"/>
          <p:cNvCxnSpPr/>
          <p:nvPr/>
        </p:nvCxnSpPr>
        <p:spPr>
          <a:xfrm rot="10800000" flipV="1">
            <a:off x="223838" y="2141538"/>
            <a:ext cx="1171575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54"/>
          <p:cNvGraphicFramePr>
            <a:graphicFrameLocks noChangeAspect="1"/>
          </p:cNvGraphicFramePr>
          <p:nvPr/>
        </p:nvGraphicFramePr>
        <p:xfrm>
          <a:off x="287338" y="1625600"/>
          <a:ext cx="3413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86" name="Ecuación" r:id="rId6" imgW="228600" imgH="266400" progId="Equation.3">
                  <p:embed/>
                </p:oleObj>
              </mc:Choice>
              <mc:Fallback>
                <p:oleObj name="Ecuación" r:id="rId6" imgW="228600" imgH="2664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625600"/>
                        <a:ext cx="34131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78 Conector recto"/>
          <p:cNvCxnSpPr/>
          <p:nvPr/>
        </p:nvCxnSpPr>
        <p:spPr>
          <a:xfrm>
            <a:off x="1398588" y="919163"/>
            <a:ext cx="2489200" cy="1216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 flipH="1" flipV="1">
            <a:off x="3546475" y="2265363"/>
            <a:ext cx="449263" cy="217487"/>
          </a:xfrm>
          <a:prstGeom prst="line">
            <a:avLst/>
          </a:prstGeom>
          <a:ln w="28575"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/>
          <p:nvPr/>
        </p:nvCxnSpPr>
        <p:spPr>
          <a:xfrm flipV="1">
            <a:off x="1389063" y="2157413"/>
            <a:ext cx="2489200" cy="12160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rot="16200000" flipH="1">
            <a:off x="3546475" y="1808163"/>
            <a:ext cx="449263" cy="217487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504421"/>
              </p:ext>
            </p:extLst>
          </p:nvPr>
        </p:nvGraphicFramePr>
        <p:xfrm>
          <a:off x="2949575" y="3389313"/>
          <a:ext cx="5441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87" name="Equation" r:id="rId8" imgW="3644640" imgH="393480" progId="Equation.DSMT4">
                  <p:embed/>
                </p:oleObj>
              </mc:Choice>
              <mc:Fallback>
                <p:oleObj name="Equation" r:id="rId8" imgW="3644640" imgH="39348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389313"/>
                        <a:ext cx="54419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08175"/>
              </p:ext>
            </p:extLst>
          </p:nvPr>
        </p:nvGraphicFramePr>
        <p:xfrm>
          <a:off x="2867025" y="4062413"/>
          <a:ext cx="18018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88" name="Equation" r:id="rId10" imgW="1206360" imgH="457200" progId="Equation.DSMT4">
                  <p:embed/>
                </p:oleObj>
              </mc:Choice>
              <mc:Fallback>
                <p:oleObj name="Equation" r:id="rId10" imgW="1206360" imgH="4572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4062413"/>
                        <a:ext cx="1801813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58"/>
          <p:cNvGraphicFramePr>
            <a:graphicFrameLocks noChangeAspect="1"/>
          </p:cNvGraphicFramePr>
          <p:nvPr/>
        </p:nvGraphicFramePr>
        <p:xfrm>
          <a:off x="6318250" y="146050"/>
          <a:ext cx="263683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89" name="Ecuación" r:id="rId12" imgW="1765080" imgH="431640" progId="Equation.3">
                  <p:embed/>
                </p:oleObj>
              </mc:Choice>
              <mc:Fallback>
                <p:oleObj name="Ecuación" r:id="rId12" imgW="1765080" imgH="43164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146050"/>
                        <a:ext cx="2636838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05638"/>
              </p:ext>
            </p:extLst>
          </p:nvPr>
        </p:nvGraphicFramePr>
        <p:xfrm>
          <a:off x="4679950" y="4100513"/>
          <a:ext cx="16494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90" name="Equation" r:id="rId14" imgW="1104840" imgH="406080" progId="Equation.DSMT4">
                  <p:embed/>
                </p:oleObj>
              </mc:Choice>
              <mc:Fallback>
                <p:oleObj name="Equation" r:id="rId14" imgW="1104840" imgH="40608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950" y="4100513"/>
                        <a:ext cx="1649413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93 Conector recto de flecha"/>
          <p:cNvCxnSpPr/>
          <p:nvPr/>
        </p:nvCxnSpPr>
        <p:spPr>
          <a:xfrm flipH="1" flipV="1">
            <a:off x="3441700" y="2138363"/>
            <a:ext cx="449263" cy="9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60"/>
          <p:cNvGraphicFramePr>
            <a:graphicFrameLocks noChangeAspect="1"/>
          </p:cNvGraphicFramePr>
          <p:nvPr/>
        </p:nvGraphicFramePr>
        <p:xfrm>
          <a:off x="3306763" y="1692275"/>
          <a:ext cx="3413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91" name="Ecuación" r:id="rId16" imgW="228600" imgH="266400" progId="Equation.3">
                  <p:embed/>
                </p:oleObj>
              </mc:Choice>
              <mc:Fallback>
                <p:oleObj name="Ecuación" r:id="rId16" imgW="228600" imgH="2664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1692275"/>
                        <a:ext cx="34131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7" name="96 Conector recto"/>
          <p:cNvCxnSpPr/>
          <p:nvPr/>
        </p:nvCxnSpPr>
        <p:spPr>
          <a:xfrm rot="5400000" flipH="1" flipV="1">
            <a:off x="1379538" y="944563"/>
            <a:ext cx="2476500" cy="24511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 rot="5400000" flipH="1" flipV="1">
            <a:off x="3517107" y="1269206"/>
            <a:ext cx="698500" cy="1587"/>
          </a:xfrm>
          <a:prstGeom prst="line">
            <a:avLst/>
          </a:prstGeom>
          <a:ln w="28575"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flipV="1">
            <a:off x="1371600" y="912813"/>
            <a:ext cx="2519363" cy="3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>
            <a:off x="3640138" y="679450"/>
            <a:ext cx="238125" cy="236538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rot="5400000" flipH="1" flipV="1">
            <a:off x="3336925" y="1808163"/>
            <a:ext cx="449263" cy="217487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rot="16200000" flipV="1">
            <a:off x="3336925" y="2255838"/>
            <a:ext cx="449263" cy="217487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>
          <a:xfrm rot="16200000" flipH="1">
            <a:off x="3293269" y="1034256"/>
            <a:ext cx="733425" cy="23813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"/>
          <p:cNvCxnSpPr/>
          <p:nvPr/>
        </p:nvCxnSpPr>
        <p:spPr>
          <a:xfrm rot="16200000" flipH="1">
            <a:off x="3671888" y="1431925"/>
            <a:ext cx="192087" cy="182563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127 Grupo"/>
          <p:cNvGrpSpPr>
            <a:grpSpLocks/>
          </p:cNvGrpSpPr>
          <p:nvPr/>
        </p:nvGrpSpPr>
        <p:grpSpPr bwMode="auto">
          <a:xfrm>
            <a:off x="3330575" y="904875"/>
            <a:ext cx="542925" cy="512763"/>
            <a:chOff x="3330531" y="904739"/>
            <a:chExt cx="543515" cy="513520"/>
          </a:xfrm>
        </p:grpSpPr>
        <p:cxnSp>
          <p:nvCxnSpPr>
            <p:cNvPr id="103" name="102 Conector recto de flecha"/>
            <p:cNvCxnSpPr/>
            <p:nvPr/>
          </p:nvCxnSpPr>
          <p:spPr>
            <a:xfrm rot="5400000">
              <a:off x="3518754" y="1062968"/>
              <a:ext cx="513520" cy="1970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44798" name="Object 62"/>
            <p:cNvGraphicFramePr>
              <a:graphicFrameLocks noChangeAspect="1"/>
            </p:cNvGraphicFramePr>
            <p:nvPr/>
          </p:nvGraphicFramePr>
          <p:xfrm>
            <a:off x="3330531" y="927426"/>
            <a:ext cx="3222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5492" name="Ecuación" r:id="rId18" imgW="215640" imgH="266400" progId="Equation.3">
                    <p:embed/>
                  </p:oleObj>
                </mc:Choice>
                <mc:Fallback>
                  <p:oleObj name="Ecuación" r:id="rId18" imgW="215640" imgH="266400" progId="Equation.3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531" y="927426"/>
                          <a:ext cx="3222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109 Grupo"/>
          <p:cNvGrpSpPr>
            <a:grpSpLocks/>
          </p:cNvGrpSpPr>
          <p:nvPr/>
        </p:nvGrpSpPr>
        <p:grpSpPr bwMode="auto">
          <a:xfrm>
            <a:off x="2627313" y="1592263"/>
            <a:ext cx="1085850" cy="841375"/>
            <a:chOff x="2808177" y="2111745"/>
            <a:chExt cx="1085697" cy="841519"/>
          </a:xfrm>
        </p:grpSpPr>
        <p:graphicFrame>
          <p:nvGraphicFramePr>
            <p:cNvPr id="3444799" name="Object 63"/>
            <p:cNvGraphicFramePr>
              <a:graphicFrameLocks noChangeAspect="1"/>
            </p:cNvGraphicFramePr>
            <p:nvPr/>
          </p:nvGraphicFramePr>
          <p:xfrm>
            <a:off x="2808177" y="2264034"/>
            <a:ext cx="227013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5493" name="Ecuación" r:id="rId20" imgW="139680" imgH="139680" progId="Equation.3">
                    <p:embed/>
                  </p:oleObj>
                </mc:Choice>
                <mc:Fallback>
                  <p:oleObj name="Ecuación" r:id="rId20" imgW="139680" imgH="139680" progId="Equation.3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8177" y="2264034"/>
                          <a:ext cx="227013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108 Arco"/>
            <p:cNvSpPr/>
            <p:nvPr/>
          </p:nvSpPr>
          <p:spPr bwMode="auto">
            <a:xfrm rot="12361108" flipV="1">
              <a:off x="3054204" y="2111745"/>
              <a:ext cx="839670" cy="841519"/>
            </a:xfrm>
            <a:prstGeom prst="arc">
              <a:avLst>
                <a:gd name="adj1" fmla="val 20157762"/>
                <a:gd name="adj2" fmla="val 263879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u-ES"/>
            </a:p>
          </p:txBody>
        </p:sp>
      </p:grpSp>
      <p:graphicFrame>
        <p:nvGraphicFramePr>
          <p:cNvPr id="111" name="Object 58"/>
          <p:cNvGraphicFramePr>
            <a:graphicFrameLocks noChangeAspect="1"/>
          </p:cNvGraphicFramePr>
          <p:nvPr/>
        </p:nvGraphicFramePr>
        <p:xfrm>
          <a:off x="4718050" y="0"/>
          <a:ext cx="13858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94" name="Ecuación" r:id="rId22" imgW="927000" imgH="457200" progId="Equation.3">
                  <p:embed/>
                </p:oleObj>
              </mc:Choice>
              <mc:Fallback>
                <p:oleObj name="Ecuación" r:id="rId22" imgW="927000" imgH="4572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0"/>
                        <a:ext cx="1385888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111 CuadroTexto"/>
          <p:cNvSpPr txBox="1">
            <a:spLocks noChangeArrowheads="1"/>
          </p:cNvSpPr>
          <p:nvPr/>
        </p:nvSpPr>
        <p:spPr bwMode="auto">
          <a:xfrm>
            <a:off x="2498725" y="1287463"/>
            <a:ext cx="325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>
                <a:solidFill>
                  <a:srgbClr val="00B0F0"/>
                </a:solidFill>
                <a:latin typeface="Lucida Handwriting" pitchFamily="66" charset="0"/>
              </a:rPr>
              <a:t>d</a:t>
            </a:r>
          </a:p>
        </p:txBody>
      </p:sp>
      <p:graphicFrame>
        <p:nvGraphicFramePr>
          <p:cNvPr id="11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527899"/>
              </p:ext>
            </p:extLst>
          </p:nvPr>
        </p:nvGraphicFramePr>
        <p:xfrm>
          <a:off x="2487613" y="3484563"/>
          <a:ext cx="530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95" name="Equation" r:id="rId24" imgW="355320" imgH="266400" progId="Equation.DSMT4">
                  <p:embed/>
                </p:oleObj>
              </mc:Choice>
              <mc:Fallback>
                <p:oleObj name="Equation" r:id="rId24" imgW="355320" imgH="2664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3484563"/>
                        <a:ext cx="530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125745"/>
              </p:ext>
            </p:extLst>
          </p:nvPr>
        </p:nvGraphicFramePr>
        <p:xfrm>
          <a:off x="6269038" y="4106863"/>
          <a:ext cx="15367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96" name="Equation" r:id="rId26" imgW="1028520" imgH="431640" progId="Equation.DSMT4">
                  <p:embed/>
                </p:oleObj>
              </mc:Choice>
              <mc:Fallback>
                <p:oleObj name="Equation" r:id="rId26" imgW="1028520" imgH="43164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4106863"/>
                        <a:ext cx="1536700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918800"/>
              </p:ext>
            </p:extLst>
          </p:nvPr>
        </p:nvGraphicFramePr>
        <p:xfrm>
          <a:off x="855663" y="5003800"/>
          <a:ext cx="41163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97" name="Equation" r:id="rId28" imgW="2755800" imgH="406080" progId="Equation.DSMT4">
                  <p:embed/>
                </p:oleObj>
              </mc:Choice>
              <mc:Fallback>
                <p:oleObj name="Equation" r:id="rId28" imgW="2755800" imgH="40608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5003800"/>
                        <a:ext cx="4116387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087235"/>
              </p:ext>
            </p:extLst>
          </p:nvPr>
        </p:nvGraphicFramePr>
        <p:xfrm>
          <a:off x="373063" y="5105400"/>
          <a:ext cx="5365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98" name="Equation" r:id="rId30" imgW="355320" imgH="266400" progId="Equation.DSMT4">
                  <p:embed/>
                </p:oleObj>
              </mc:Choice>
              <mc:Fallback>
                <p:oleObj name="Equation" r:id="rId30" imgW="355320" imgH="2664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5105400"/>
                        <a:ext cx="5365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128 CuadroTexto"/>
          <p:cNvSpPr txBox="1">
            <a:spLocks noChangeArrowheads="1"/>
          </p:cNvSpPr>
          <p:nvPr/>
        </p:nvSpPr>
        <p:spPr bwMode="auto">
          <a:xfrm>
            <a:off x="2163763" y="2200275"/>
            <a:ext cx="392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u-ES" sz="1400">
                <a:solidFill>
                  <a:srgbClr val="FF0000"/>
                </a:solidFill>
                <a:latin typeface="Lucida Handwriting" pitchFamily="66" charset="0"/>
              </a:rPr>
              <a:t>d’</a:t>
            </a:r>
          </a:p>
        </p:txBody>
      </p:sp>
      <p:graphicFrame>
        <p:nvGraphicFramePr>
          <p:cNvPr id="130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55127"/>
              </p:ext>
            </p:extLst>
          </p:nvPr>
        </p:nvGraphicFramePr>
        <p:xfrm>
          <a:off x="4191000" y="901700"/>
          <a:ext cx="49180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499" name="Equation" r:id="rId32" imgW="3288960" imgH="419040" progId="Equation.DSMT4">
                  <p:embed/>
                </p:oleObj>
              </mc:Choice>
              <mc:Fallback>
                <p:oleObj name="Equation" r:id="rId32" imgW="3288960" imgH="41904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01700"/>
                        <a:ext cx="491807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73"/>
          <p:cNvGraphicFramePr>
            <a:graphicFrameLocks noChangeAspect="1"/>
          </p:cNvGraphicFramePr>
          <p:nvPr/>
        </p:nvGraphicFramePr>
        <p:xfrm>
          <a:off x="4730750" y="1611313"/>
          <a:ext cx="25225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500" name="Ecuación" r:id="rId34" imgW="1688760" imgH="228600" progId="Equation.3">
                  <p:embed/>
                </p:oleObj>
              </mc:Choice>
              <mc:Fallback>
                <p:oleObj name="Ecuación" r:id="rId34" imgW="1688760" imgH="2286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611313"/>
                        <a:ext cx="25225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316617"/>
              </p:ext>
            </p:extLst>
          </p:nvPr>
        </p:nvGraphicFramePr>
        <p:xfrm>
          <a:off x="7812088" y="4097338"/>
          <a:ext cx="10064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501" name="Equation" r:id="rId36" imgW="672840" imgH="406080" progId="Equation.DSMT4">
                  <p:embed/>
                </p:oleObj>
              </mc:Choice>
              <mc:Fallback>
                <p:oleObj name="Equation" r:id="rId36" imgW="672840" imgH="40608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4097338"/>
                        <a:ext cx="10064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323693"/>
              </p:ext>
            </p:extLst>
          </p:nvPr>
        </p:nvGraphicFramePr>
        <p:xfrm>
          <a:off x="4937125" y="4959350"/>
          <a:ext cx="4097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502" name="Equation" r:id="rId38" imgW="2743200" imgH="482400" progId="Equation.DSMT4">
                  <p:embed/>
                </p:oleObj>
              </mc:Choice>
              <mc:Fallback>
                <p:oleObj name="Equation" r:id="rId38" imgW="2743200" imgH="48240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4959350"/>
                        <a:ext cx="40973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68350"/>
              </p:ext>
            </p:extLst>
          </p:nvPr>
        </p:nvGraphicFramePr>
        <p:xfrm>
          <a:off x="601663" y="5707063"/>
          <a:ext cx="56149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503" name="Equation" r:id="rId40" imgW="3759120" imgH="431640" progId="Equation.DSMT4">
                  <p:embed/>
                </p:oleObj>
              </mc:Choice>
              <mc:Fallback>
                <p:oleObj name="Equation" r:id="rId40" imgW="3759120" imgH="43164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5707063"/>
                        <a:ext cx="5614987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479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529006"/>
              </p:ext>
            </p:extLst>
          </p:nvPr>
        </p:nvGraphicFramePr>
        <p:xfrm>
          <a:off x="4352925" y="2576513"/>
          <a:ext cx="531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504" name="Equation" r:id="rId42" imgW="355320" imgH="253800" progId="Equation.DSMT4">
                  <p:embed/>
                </p:oleObj>
              </mc:Choice>
              <mc:Fallback>
                <p:oleObj name="Equation" r:id="rId42" imgW="355320" imgH="2538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2576513"/>
                        <a:ext cx="53181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877373"/>
              </p:ext>
            </p:extLst>
          </p:nvPr>
        </p:nvGraphicFramePr>
        <p:xfrm>
          <a:off x="4883150" y="2485232"/>
          <a:ext cx="35083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5505" name="Equation" r:id="rId44" imgW="2349360" imgH="495000" progId="Equation.DSMT4">
                  <p:embed/>
                </p:oleObj>
              </mc:Choice>
              <mc:Fallback>
                <p:oleObj name="Equation" r:id="rId44" imgW="2349360" imgH="495000" progId="Equation.DSMT4">
                  <p:embed/>
                  <p:pic>
                    <p:nvPicPr>
                      <p:cNvPr id="9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85232"/>
                        <a:ext cx="3508375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44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29" grpId="0"/>
      <p:bldP spid="1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617663" y="0"/>
            <a:ext cx="6054725" cy="461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b="1" i="1">
                <a:latin typeface="Times" pitchFamily="18" charset="0"/>
              </a:rPr>
              <a:t>Segmentu batek sortutako eremu magnetikoa</a:t>
            </a:r>
            <a:endParaRPr lang="es-ES_tradnl" sz="2400">
              <a:latin typeface="Times" pitchFamily="18" charset="0"/>
            </a:endParaRPr>
          </a:p>
        </p:txBody>
      </p:sp>
      <p:grpSp>
        <p:nvGrpSpPr>
          <p:cNvPr id="3255298" name="58 Grupo"/>
          <p:cNvGrpSpPr>
            <a:grpSpLocks/>
          </p:cNvGrpSpPr>
          <p:nvPr/>
        </p:nvGrpSpPr>
        <p:grpSpPr bwMode="auto">
          <a:xfrm>
            <a:off x="1436688" y="781050"/>
            <a:ext cx="5975350" cy="5343525"/>
            <a:chOff x="1436282" y="-1"/>
            <a:chExt cx="5975498" cy="5343525"/>
          </a:xfrm>
        </p:grpSpPr>
        <p:grpSp>
          <p:nvGrpSpPr>
            <p:cNvPr id="3255316" name="57 Grupo"/>
            <p:cNvGrpSpPr>
              <a:grpSpLocks/>
            </p:cNvGrpSpPr>
            <p:nvPr/>
          </p:nvGrpSpPr>
          <p:grpSpPr bwMode="auto">
            <a:xfrm>
              <a:off x="1436282" y="-1"/>
              <a:ext cx="5975498" cy="5343525"/>
              <a:chOff x="1436282" y="-1"/>
              <a:chExt cx="5975498" cy="5343525"/>
            </a:xfrm>
          </p:grpSpPr>
          <p:cxnSp>
            <p:nvCxnSpPr>
              <p:cNvPr id="3255318" name="50 Conector recto"/>
              <p:cNvCxnSpPr>
                <a:cxnSpLocks noChangeShapeType="1"/>
              </p:cNvCxnSpPr>
              <p:nvPr/>
            </p:nvCxnSpPr>
            <p:spPr bwMode="auto">
              <a:xfrm>
                <a:off x="1436282" y="4420779"/>
                <a:ext cx="5975498" cy="10633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255319" name="54 Conector recto"/>
              <p:cNvCxnSpPr>
                <a:cxnSpLocks noChangeShapeType="1"/>
              </p:cNvCxnSpPr>
              <p:nvPr/>
            </p:nvCxnSpPr>
            <p:spPr bwMode="auto">
              <a:xfrm rot="5400000">
                <a:off x="-157162" y="2671762"/>
                <a:ext cx="5343525" cy="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pic>
          <p:nvPicPr>
            <p:cNvPr id="325531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713" t="15118" r="1292" b="13066"/>
            <a:stretch>
              <a:fillRect/>
            </a:stretch>
          </p:blipFill>
          <p:spPr bwMode="auto">
            <a:xfrm>
              <a:off x="3486740" y="4330329"/>
              <a:ext cx="3696236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55299" name="Text Box 24"/>
          <p:cNvSpPr txBox="1">
            <a:spLocks noChangeArrowheads="1"/>
          </p:cNvSpPr>
          <p:nvPr/>
        </p:nvSpPr>
        <p:spPr bwMode="auto">
          <a:xfrm>
            <a:off x="7305675" y="51054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x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3255300" name="Text Box 24"/>
          <p:cNvSpPr txBox="1">
            <a:spLocks noChangeArrowheads="1"/>
          </p:cNvSpPr>
          <p:nvPr/>
        </p:nvSpPr>
        <p:spPr bwMode="auto">
          <a:xfrm>
            <a:off x="2066925" y="8001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y</a:t>
            </a:r>
            <a:endParaRPr lang="es-ES_tradnl" sz="2400">
              <a:latin typeface="Lucida Handwriting" pitchFamily="66" charset="0"/>
            </a:endParaRPr>
          </a:p>
        </p:txBody>
      </p:sp>
      <p:grpSp>
        <p:nvGrpSpPr>
          <p:cNvPr id="3255301" name="Group 4"/>
          <p:cNvGrpSpPr>
            <a:grpSpLocks/>
          </p:cNvGrpSpPr>
          <p:nvPr/>
        </p:nvGrpSpPr>
        <p:grpSpPr bwMode="auto">
          <a:xfrm>
            <a:off x="5881688" y="665163"/>
            <a:ext cx="490537" cy="579437"/>
            <a:chOff x="3874" y="2110"/>
            <a:chExt cx="309" cy="365"/>
          </a:xfrm>
        </p:grpSpPr>
        <p:sp>
          <p:nvSpPr>
            <p:cNvPr id="3255314" name="Text Box 5"/>
            <p:cNvSpPr txBox="1">
              <a:spLocks noChangeArrowheads="1"/>
            </p:cNvSpPr>
            <p:nvPr/>
          </p:nvSpPr>
          <p:spPr bwMode="auto">
            <a:xfrm>
              <a:off x="3874" y="2110"/>
              <a:ext cx="30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3255315" name="Line 6"/>
            <p:cNvSpPr>
              <a:spLocks noChangeShapeType="1"/>
            </p:cNvSpPr>
            <p:nvPr/>
          </p:nvSpPr>
          <p:spPr bwMode="auto">
            <a:xfrm>
              <a:off x="3977" y="2139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255302" name="Group 43"/>
          <p:cNvGrpSpPr>
            <a:grpSpLocks noChangeAspect="1"/>
          </p:cNvGrpSpPr>
          <p:nvPr/>
        </p:nvGrpSpPr>
        <p:grpSpPr bwMode="auto">
          <a:xfrm>
            <a:off x="6343650" y="989013"/>
            <a:ext cx="252413" cy="252412"/>
            <a:chOff x="3990" y="1487"/>
            <a:chExt cx="127" cy="127"/>
          </a:xfrm>
        </p:grpSpPr>
        <p:sp>
          <p:nvSpPr>
            <p:cNvPr id="3255312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3255313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sp>
        <p:nvSpPr>
          <p:cNvPr id="3255303" name="110 Elipse"/>
          <p:cNvSpPr>
            <a:spLocks noChangeArrowheads="1"/>
          </p:cNvSpPr>
          <p:nvPr/>
        </p:nvSpPr>
        <p:spPr bwMode="auto">
          <a:xfrm>
            <a:off x="2525713" y="167005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3255304" name="111 Grupo"/>
          <p:cNvGrpSpPr>
            <a:grpSpLocks/>
          </p:cNvGrpSpPr>
          <p:nvPr/>
        </p:nvGrpSpPr>
        <p:grpSpPr bwMode="auto">
          <a:xfrm>
            <a:off x="2433638" y="1566863"/>
            <a:ext cx="254000" cy="255587"/>
            <a:chOff x="4457251" y="3378441"/>
            <a:chExt cx="255114" cy="255114"/>
          </a:xfrm>
        </p:grpSpPr>
        <p:sp>
          <p:nvSpPr>
            <p:cNvPr id="3255308" name="11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/>
            </a:p>
          </p:txBody>
        </p:sp>
        <p:grpSp>
          <p:nvGrpSpPr>
            <p:cNvPr id="3255309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3255310" name="11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255311" name="11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3255305" name="116 Grupo"/>
          <p:cNvGrpSpPr>
            <a:grpSpLocks/>
          </p:cNvGrpSpPr>
          <p:nvPr/>
        </p:nvGrpSpPr>
        <p:grpSpPr bwMode="auto">
          <a:xfrm>
            <a:off x="1930400" y="1492250"/>
            <a:ext cx="495300" cy="585788"/>
            <a:chOff x="2679978" y="3608071"/>
            <a:chExt cx="494046" cy="584775"/>
          </a:xfrm>
        </p:grpSpPr>
        <p:sp>
          <p:nvSpPr>
            <p:cNvPr id="3255306" name="Text Box 7"/>
            <p:cNvSpPr txBox="1">
              <a:spLocks noChangeArrowheads="1"/>
            </p:cNvSpPr>
            <p:nvPr/>
          </p:nvSpPr>
          <p:spPr bwMode="auto">
            <a:xfrm>
              <a:off x="2679978" y="3608071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  <a:endParaRPr lang="eu-ES" sz="160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sp>
          <p:nvSpPr>
            <p:cNvPr id="3255307" name="Line 8"/>
            <p:cNvSpPr>
              <a:spLocks noChangeShapeType="1"/>
            </p:cNvSpPr>
            <p:nvPr/>
          </p:nvSpPr>
          <p:spPr bwMode="auto">
            <a:xfrm>
              <a:off x="2819636" y="3630256"/>
              <a:ext cx="2619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44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B.S.5.-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eroaten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espira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zirkular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batek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bere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ardatzeko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puntuetan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duen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B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indukzio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endParaRPr lang="eu-ES" dirty="0"/>
          </a:p>
        </p:txBody>
      </p:sp>
      <p:sp>
        <p:nvSpPr>
          <p:cNvPr id="152474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524746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grpSp>
        <p:nvGrpSpPr>
          <p:cNvPr id="1524748" name="20 Grupo"/>
          <p:cNvGrpSpPr>
            <a:grpSpLocks/>
          </p:cNvGrpSpPr>
          <p:nvPr/>
        </p:nvGrpSpPr>
        <p:grpSpPr bwMode="auto">
          <a:xfrm>
            <a:off x="2695935" y="2000406"/>
            <a:ext cx="4014787" cy="3181350"/>
            <a:chOff x="2125647" y="1233469"/>
            <a:chExt cx="4015375" cy="3181937"/>
          </a:xfrm>
        </p:grpSpPr>
        <p:grpSp>
          <p:nvGrpSpPr>
            <p:cNvPr id="1524749" name="Group 3"/>
            <p:cNvGrpSpPr>
              <a:grpSpLocks noChangeAspect="1"/>
            </p:cNvGrpSpPr>
            <p:nvPr/>
          </p:nvGrpSpPr>
          <p:grpSpPr bwMode="auto">
            <a:xfrm>
              <a:off x="2125647" y="1233469"/>
              <a:ext cx="4015375" cy="3181937"/>
              <a:chOff x="7967" y="4567"/>
              <a:chExt cx="3373" cy="2673"/>
            </a:xfrm>
          </p:grpSpPr>
          <p:pic>
            <p:nvPicPr>
              <p:cNvPr id="1524752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67" y="5834"/>
                <a:ext cx="2993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24753" name="Group 5"/>
              <p:cNvGrpSpPr>
                <a:grpSpLocks/>
              </p:cNvGrpSpPr>
              <p:nvPr/>
            </p:nvGrpSpPr>
            <p:grpSpPr bwMode="auto">
              <a:xfrm>
                <a:off x="8564" y="4567"/>
                <a:ext cx="2776" cy="2393"/>
                <a:chOff x="8564" y="4567"/>
                <a:chExt cx="2776" cy="2393"/>
              </a:xfrm>
            </p:grpSpPr>
            <p:sp>
              <p:nvSpPr>
                <p:cNvPr id="152475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8564" y="6300"/>
                  <a:ext cx="870" cy="6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1524758" name="Group 7"/>
                <p:cNvGrpSpPr>
                  <a:grpSpLocks/>
                </p:cNvGrpSpPr>
                <p:nvPr/>
              </p:nvGrpSpPr>
              <p:grpSpPr bwMode="auto">
                <a:xfrm>
                  <a:off x="9413" y="4567"/>
                  <a:ext cx="1927" cy="1733"/>
                  <a:chOff x="9413" y="4567"/>
                  <a:chExt cx="1927" cy="1733"/>
                </a:xfrm>
              </p:grpSpPr>
              <p:sp>
                <p:nvSpPr>
                  <p:cNvPr id="152475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9435" y="6300"/>
                    <a:ext cx="190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524760" name="Line 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413" y="4567"/>
                    <a:ext cx="22" cy="173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sp>
            <p:nvSpPr>
              <p:cNvPr id="1524754" name="Text Box 10"/>
              <p:cNvSpPr txBox="1">
                <a:spLocks noChangeArrowheads="1"/>
              </p:cNvSpPr>
              <p:nvPr/>
            </p:nvSpPr>
            <p:spPr bwMode="auto">
              <a:xfrm>
                <a:off x="11131" y="6023"/>
                <a:ext cx="18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100"/>
                  <a:t>y</a:t>
                </a:r>
                <a:endParaRPr lang="es-ES" sz="1800">
                  <a:latin typeface="Arial" charset="0"/>
                </a:endParaRPr>
              </a:p>
            </p:txBody>
          </p:sp>
          <p:sp>
            <p:nvSpPr>
              <p:cNvPr id="1524755" name="Text Box 11"/>
              <p:cNvSpPr txBox="1">
                <a:spLocks noChangeArrowheads="1"/>
              </p:cNvSpPr>
              <p:nvPr/>
            </p:nvSpPr>
            <p:spPr bwMode="auto">
              <a:xfrm>
                <a:off x="8575" y="6881"/>
                <a:ext cx="18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100"/>
                  <a:t>x</a:t>
                </a:r>
                <a:endParaRPr lang="es-ES" sz="1800">
                  <a:latin typeface="Arial" charset="0"/>
                </a:endParaRPr>
              </a:p>
            </p:txBody>
          </p:sp>
          <p:sp>
            <p:nvSpPr>
              <p:cNvPr id="1524756" name="Text Box 12"/>
              <p:cNvSpPr txBox="1">
                <a:spLocks noChangeArrowheads="1"/>
              </p:cNvSpPr>
              <p:nvPr/>
            </p:nvSpPr>
            <p:spPr bwMode="auto">
              <a:xfrm>
                <a:off x="9466" y="4688"/>
                <a:ext cx="18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S" sz="1100"/>
                  <a:t>z</a:t>
                </a:r>
                <a:endParaRPr lang="es-ES" sz="1800">
                  <a:latin typeface="Arial" charset="0"/>
                </a:endParaRPr>
              </a:p>
            </p:txBody>
          </p:sp>
        </p:grpSp>
        <p:sp>
          <p:nvSpPr>
            <p:cNvPr id="1524750" name="Text Box 24"/>
            <p:cNvSpPr txBox="1">
              <a:spLocks noChangeArrowheads="1"/>
            </p:cNvSpPr>
            <p:nvPr/>
          </p:nvSpPr>
          <p:spPr bwMode="auto">
            <a:xfrm>
              <a:off x="2993613" y="3076964"/>
              <a:ext cx="4191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000" dirty="0">
                  <a:latin typeface="Lucida Handwriting" pitchFamily="66" charset="0"/>
                </a:rPr>
                <a:t>R</a:t>
              </a:r>
            </a:p>
          </p:txBody>
        </p:sp>
        <p:cxnSp>
          <p:nvCxnSpPr>
            <p:cNvPr id="20" name="19 Conector recto de flecha"/>
            <p:cNvCxnSpPr>
              <a:stCxn id="1524760" idx="0"/>
            </p:cNvCxnSpPr>
            <p:nvPr/>
          </p:nvCxnSpPr>
          <p:spPr>
            <a:xfrm rot="16200000" flipV="1">
              <a:off x="3255314" y="2677585"/>
              <a:ext cx="244520" cy="99233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59179"/>
              </p:ext>
            </p:extLst>
          </p:nvPr>
        </p:nvGraphicFramePr>
        <p:xfrm>
          <a:off x="4332288" y="465138"/>
          <a:ext cx="22272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18" name="Equation" r:id="rId4" imgW="1307880" imgH="444240" progId="Equation.DSMT4">
                  <p:embed/>
                </p:oleObj>
              </mc:Choice>
              <mc:Fallback>
                <p:oleObj name="Equation" r:id="rId4" imgW="1307880" imgH="44424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465138"/>
                        <a:ext cx="2227262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5539" name="Picture 6"/>
          <p:cNvPicPr>
            <a:picLocks noChangeAspect="1" noChangeArrowheads="1"/>
          </p:cNvPicPr>
          <p:nvPr/>
        </p:nvPicPr>
        <p:blipFill>
          <a:blip r:embed="rId6" cstate="print"/>
          <a:srcRect l="1326" t="4645" r="1170" b="11749"/>
          <a:stretch>
            <a:fillRect/>
          </a:stretch>
        </p:blipFill>
        <p:spPr bwMode="auto">
          <a:xfrm>
            <a:off x="271463" y="4592638"/>
            <a:ext cx="41671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15540" name="104 Grupo"/>
          <p:cNvGrpSpPr>
            <a:grpSpLocks/>
          </p:cNvGrpSpPr>
          <p:nvPr/>
        </p:nvGrpSpPr>
        <p:grpSpPr bwMode="auto">
          <a:xfrm>
            <a:off x="1200150" y="385763"/>
            <a:ext cx="4148138" cy="6092584"/>
            <a:chOff x="1200150" y="385109"/>
            <a:chExt cx="4147522" cy="6093347"/>
          </a:xfrm>
        </p:grpSpPr>
        <p:grpSp>
          <p:nvGrpSpPr>
            <p:cNvPr id="1215595" name="103 Grupo"/>
            <p:cNvGrpSpPr>
              <a:grpSpLocks/>
            </p:cNvGrpSpPr>
            <p:nvPr/>
          </p:nvGrpSpPr>
          <p:grpSpPr bwMode="auto">
            <a:xfrm>
              <a:off x="1200150" y="526210"/>
              <a:ext cx="4067175" cy="5716729"/>
              <a:chOff x="1200150" y="526210"/>
              <a:chExt cx="4067175" cy="5716729"/>
            </a:xfrm>
          </p:grpSpPr>
          <p:cxnSp>
            <p:nvCxnSpPr>
              <p:cNvPr id="1215599" name="58 Conector recto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55" y="2788287"/>
                <a:ext cx="4555393" cy="31239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15600" name="57 Conector recto"/>
              <p:cNvCxnSpPr>
                <a:cxnSpLocks noChangeShapeType="1"/>
              </p:cNvCxnSpPr>
              <p:nvPr/>
            </p:nvCxnSpPr>
            <p:spPr bwMode="auto">
              <a:xfrm flipV="1">
                <a:off x="2357018" y="5080890"/>
                <a:ext cx="2910307" cy="913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15601" name="60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1200150" y="5080888"/>
                <a:ext cx="1166816" cy="1162051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215596" name="Text Box 24"/>
            <p:cNvSpPr txBox="1">
              <a:spLocks noChangeArrowheads="1"/>
            </p:cNvSpPr>
            <p:nvPr/>
          </p:nvSpPr>
          <p:spPr bwMode="auto">
            <a:xfrm>
              <a:off x="1232872" y="6016733"/>
              <a:ext cx="419100" cy="46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dirty="0">
                  <a:latin typeface="Lucida Handwriting" pitchFamily="66" charset="0"/>
                </a:rPr>
                <a:t>x</a:t>
              </a:r>
            </a:p>
          </p:txBody>
        </p:sp>
        <p:sp>
          <p:nvSpPr>
            <p:cNvPr id="1215597" name="Text Box 24"/>
            <p:cNvSpPr txBox="1">
              <a:spLocks noChangeArrowheads="1"/>
            </p:cNvSpPr>
            <p:nvPr/>
          </p:nvSpPr>
          <p:spPr bwMode="auto">
            <a:xfrm>
              <a:off x="2293211" y="385109"/>
              <a:ext cx="419100" cy="46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dirty="0">
                  <a:latin typeface="Lucida Handwriting" pitchFamily="66" charset="0"/>
                </a:rPr>
                <a:t>z</a:t>
              </a:r>
            </a:p>
          </p:txBody>
        </p:sp>
        <p:sp>
          <p:nvSpPr>
            <p:cNvPr id="1215598" name="Text Box 24"/>
            <p:cNvSpPr txBox="1">
              <a:spLocks noChangeArrowheads="1"/>
            </p:cNvSpPr>
            <p:nvPr/>
          </p:nvSpPr>
          <p:spPr bwMode="auto">
            <a:xfrm>
              <a:off x="4928572" y="5111858"/>
              <a:ext cx="419100" cy="46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dirty="0">
                  <a:latin typeface="Lucida Handwriting" pitchFamily="66" charset="0"/>
                </a:rPr>
                <a:t>y</a:t>
              </a:r>
            </a:p>
          </p:txBody>
        </p:sp>
      </p:grp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2471738" y="548322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>
                <a:latin typeface="Lucida Handwriting" pitchFamily="66" charset="0"/>
              </a:rPr>
              <a:t>i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1830388" y="428783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>
                <a:latin typeface="Lucida Handwriting" pitchFamily="66" charset="0"/>
              </a:rPr>
              <a:t>i</a:t>
            </a:r>
          </a:p>
        </p:txBody>
      </p:sp>
      <p:cxnSp>
        <p:nvCxnSpPr>
          <p:cNvPr id="52" name="51 Conector recto de flecha"/>
          <p:cNvCxnSpPr>
            <a:cxnSpLocks noChangeShapeType="1"/>
          </p:cNvCxnSpPr>
          <p:nvPr/>
        </p:nvCxnSpPr>
        <p:spPr bwMode="auto">
          <a:xfrm rot="21540000" flipV="1">
            <a:off x="2571750" y="5529263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3" name="52 Conector recto de flecha"/>
          <p:cNvCxnSpPr>
            <a:cxnSpLocks noChangeShapeType="1"/>
          </p:cNvCxnSpPr>
          <p:nvPr/>
        </p:nvCxnSpPr>
        <p:spPr bwMode="auto">
          <a:xfrm rot="21540000" flipH="1">
            <a:off x="1838325" y="4700588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6" name="125 Conector recto"/>
          <p:cNvCxnSpPr>
            <a:cxnSpLocks noChangeShapeType="1"/>
          </p:cNvCxnSpPr>
          <p:nvPr/>
        </p:nvCxnSpPr>
        <p:spPr bwMode="auto">
          <a:xfrm rot="10800000">
            <a:off x="1149350" y="4772025"/>
            <a:ext cx="2530475" cy="66357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144" name="125 Grupo"/>
          <p:cNvGrpSpPr>
            <a:grpSpLocks/>
          </p:cNvGrpSpPr>
          <p:nvPr/>
        </p:nvGrpSpPr>
        <p:grpSpPr bwMode="auto">
          <a:xfrm>
            <a:off x="3683000" y="5462588"/>
            <a:ext cx="561975" cy="376237"/>
            <a:chOff x="5658606" y="3674215"/>
            <a:chExt cx="562695" cy="376765"/>
          </a:xfrm>
        </p:grpSpPr>
        <p:sp>
          <p:nvSpPr>
            <p:cNvPr id="1215593" name="144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1859B8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215594" name="Line 40"/>
            <p:cNvSpPr>
              <a:spLocks noChangeShapeType="1"/>
            </p:cNvSpPr>
            <p:nvPr/>
          </p:nvSpPr>
          <p:spPr bwMode="auto">
            <a:xfrm>
              <a:off x="5816977" y="367421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8" name="125 Grupo"/>
          <p:cNvGrpSpPr>
            <a:grpSpLocks/>
          </p:cNvGrpSpPr>
          <p:nvPr/>
        </p:nvGrpSpPr>
        <p:grpSpPr bwMode="auto">
          <a:xfrm>
            <a:off x="871538" y="4437063"/>
            <a:ext cx="561975" cy="376237"/>
            <a:chOff x="5658606" y="3674215"/>
            <a:chExt cx="562695" cy="376765"/>
          </a:xfrm>
        </p:grpSpPr>
        <p:sp>
          <p:nvSpPr>
            <p:cNvPr id="1215591" name="151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92D05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215592" name="Line 40"/>
            <p:cNvSpPr>
              <a:spLocks noChangeShapeType="1"/>
            </p:cNvSpPr>
            <p:nvPr/>
          </p:nvSpPr>
          <p:spPr bwMode="auto">
            <a:xfrm>
              <a:off x="5816977" y="3674215"/>
              <a:ext cx="210975" cy="2656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154" name="153 Conector recto"/>
          <p:cNvCxnSpPr>
            <a:cxnSpLocks noChangeShapeType="1"/>
          </p:cNvCxnSpPr>
          <p:nvPr/>
        </p:nvCxnSpPr>
        <p:spPr bwMode="auto">
          <a:xfrm rot="16200000" flipV="1">
            <a:off x="1696244" y="3458369"/>
            <a:ext cx="2641600" cy="13319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32 Elipse"/>
          <p:cNvSpPr/>
          <p:nvPr/>
        </p:nvSpPr>
        <p:spPr bwMode="auto">
          <a:xfrm>
            <a:off x="1000417" y="4734949"/>
            <a:ext cx="112197" cy="11219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scene3d>
            <a:camera prst="isometricOffAxis1Left"/>
            <a:lightRig rig="brightRoom" dir="t"/>
          </a:scene3d>
          <a:sp3d extrusionH="254000" contourW="12700" prstMaterial="translucentPowder">
            <a:extrusionClr>
              <a:srgbClr val="B0DB13"/>
            </a:extrusionClr>
            <a:contourClr>
              <a:srgbClr val="B0DB13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1215491" name="Object 43"/>
          <p:cNvGraphicFramePr>
            <a:graphicFrameLocks noChangeAspect="1"/>
          </p:cNvGraphicFramePr>
          <p:nvPr/>
        </p:nvGraphicFramePr>
        <p:xfrm>
          <a:off x="2981325" y="3767138"/>
          <a:ext cx="315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19" name="Ecuación" r:id="rId7" imgW="126780" imgH="164814" progId="Equation.3">
                  <p:embed/>
                </p:oleObj>
              </mc:Choice>
              <mc:Fallback>
                <p:oleObj name="Ecuación" r:id="rId7" imgW="126780" imgH="164814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3767138"/>
                        <a:ext cx="3159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2352675" y="2449513"/>
            <a:ext cx="419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>
                <a:latin typeface="Lucida Handwriting" pitchFamily="66" charset="0"/>
              </a:rPr>
              <a:t>P</a:t>
            </a:r>
          </a:p>
        </p:txBody>
      </p:sp>
      <p:sp>
        <p:nvSpPr>
          <p:cNvPr id="37" name="36 Elipse"/>
          <p:cNvSpPr>
            <a:spLocks noChangeArrowheads="1"/>
          </p:cNvSpPr>
          <p:nvPr/>
        </p:nvSpPr>
        <p:spPr bwMode="auto">
          <a:xfrm>
            <a:off x="2314575" y="2774950"/>
            <a:ext cx="63500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38" name="37 Conector recto"/>
          <p:cNvCxnSpPr>
            <a:cxnSpLocks noChangeShapeType="1"/>
          </p:cNvCxnSpPr>
          <p:nvPr/>
        </p:nvCxnSpPr>
        <p:spPr bwMode="auto">
          <a:xfrm rot="10800000">
            <a:off x="1301750" y="2535238"/>
            <a:ext cx="2530475" cy="66357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40" name="29 Grupo"/>
          <p:cNvGrpSpPr>
            <a:grpSpLocks/>
          </p:cNvGrpSpPr>
          <p:nvPr/>
        </p:nvGrpSpPr>
        <p:grpSpPr bwMode="auto">
          <a:xfrm>
            <a:off x="2760663" y="2044700"/>
            <a:ext cx="581025" cy="422275"/>
            <a:chOff x="3492297" y="1857732"/>
            <a:chExt cx="580608" cy="423204"/>
          </a:xfrm>
        </p:grpSpPr>
        <p:sp>
          <p:nvSpPr>
            <p:cNvPr id="1215589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5806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>
                  <a:solidFill>
                    <a:srgbClr val="0070C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1215590" name="Line 8"/>
            <p:cNvSpPr>
              <a:spLocks noChangeShapeType="1"/>
            </p:cNvSpPr>
            <p:nvPr/>
          </p:nvSpPr>
          <p:spPr bwMode="auto">
            <a:xfrm flipV="1">
              <a:off x="3655810" y="1857732"/>
              <a:ext cx="318803" cy="15965"/>
            </a:xfrm>
            <a:prstGeom prst="line">
              <a:avLst/>
            </a:prstGeom>
            <a:noFill/>
            <a:ln w="28575">
              <a:solidFill>
                <a:srgbClr val="1859B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3" name="Line 490"/>
          <p:cNvSpPr>
            <a:spLocks noChangeShapeType="1"/>
          </p:cNvSpPr>
          <p:nvPr/>
        </p:nvSpPr>
        <p:spPr bwMode="auto">
          <a:xfrm rot="20760000" flipV="1">
            <a:off x="2328863" y="2492375"/>
            <a:ext cx="939800" cy="19208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8" name="29 Grupo"/>
          <p:cNvGrpSpPr>
            <a:grpSpLocks/>
          </p:cNvGrpSpPr>
          <p:nvPr/>
        </p:nvGrpSpPr>
        <p:grpSpPr bwMode="auto">
          <a:xfrm>
            <a:off x="2759075" y="3094038"/>
            <a:ext cx="788988" cy="423862"/>
            <a:chOff x="3492297" y="1857732"/>
            <a:chExt cx="788999" cy="423204"/>
          </a:xfrm>
        </p:grpSpPr>
        <p:sp>
          <p:nvSpPr>
            <p:cNvPr id="1215587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788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>
                  <a:solidFill>
                    <a:srgbClr val="0070C0"/>
                  </a:solidFill>
                  <a:latin typeface="Lucida Handwriting" pitchFamily="66" charset="0"/>
                </a:rPr>
                <a:t>dB</a:t>
              </a:r>
              <a:r>
                <a:rPr lang="eu-ES" sz="2000" baseline="-25000">
                  <a:solidFill>
                    <a:srgbClr val="0070C0"/>
                  </a:solidFill>
                  <a:latin typeface="Lucida Handwriting" pitchFamily="66" charset="0"/>
                </a:rPr>
                <a:t>xy</a:t>
              </a:r>
              <a:endParaRPr lang="eu-ES" sz="2000">
                <a:solidFill>
                  <a:srgbClr val="0070C0"/>
                </a:solidFill>
                <a:latin typeface="Lucida Handwriting" pitchFamily="66" charset="0"/>
              </a:endParaRPr>
            </a:p>
          </p:txBody>
        </p:sp>
        <p:sp>
          <p:nvSpPr>
            <p:cNvPr id="1215588" name="Line 8"/>
            <p:cNvSpPr>
              <a:spLocks noChangeShapeType="1"/>
            </p:cNvSpPr>
            <p:nvPr/>
          </p:nvSpPr>
          <p:spPr bwMode="auto">
            <a:xfrm flipV="1">
              <a:off x="3655810" y="1857732"/>
              <a:ext cx="318803" cy="15965"/>
            </a:xfrm>
            <a:prstGeom prst="line">
              <a:avLst/>
            </a:prstGeom>
            <a:noFill/>
            <a:ln w="28575">
              <a:solidFill>
                <a:srgbClr val="1859B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5" name="Line 490"/>
          <p:cNvSpPr>
            <a:spLocks noChangeShapeType="1"/>
          </p:cNvSpPr>
          <p:nvPr/>
        </p:nvSpPr>
        <p:spPr bwMode="auto">
          <a:xfrm rot="1560000" flipV="1">
            <a:off x="2343150" y="2836863"/>
            <a:ext cx="871538" cy="17462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3" name="29 Grupo"/>
          <p:cNvGrpSpPr>
            <a:grpSpLocks/>
          </p:cNvGrpSpPr>
          <p:nvPr/>
        </p:nvGrpSpPr>
        <p:grpSpPr bwMode="auto">
          <a:xfrm>
            <a:off x="3143250" y="2505075"/>
            <a:ext cx="687388" cy="422275"/>
            <a:chOff x="3492297" y="1857732"/>
            <a:chExt cx="686406" cy="423204"/>
          </a:xfrm>
        </p:grpSpPr>
        <p:sp>
          <p:nvSpPr>
            <p:cNvPr id="1215585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686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>
                  <a:solidFill>
                    <a:srgbClr val="0070C0"/>
                  </a:solidFill>
                  <a:latin typeface="Lucida Handwriting" pitchFamily="66" charset="0"/>
                </a:rPr>
                <a:t>dB</a:t>
              </a:r>
              <a:r>
                <a:rPr lang="eu-ES" sz="2000" baseline="-25000">
                  <a:solidFill>
                    <a:srgbClr val="0070C0"/>
                  </a:solidFill>
                  <a:latin typeface="Lucida Handwriting" pitchFamily="66" charset="0"/>
                </a:rPr>
                <a:t>z</a:t>
              </a:r>
              <a:endParaRPr lang="eu-ES" sz="2000">
                <a:solidFill>
                  <a:srgbClr val="0070C0"/>
                </a:solidFill>
                <a:latin typeface="Lucida Handwriting" pitchFamily="66" charset="0"/>
              </a:endParaRPr>
            </a:p>
          </p:txBody>
        </p:sp>
        <p:sp>
          <p:nvSpPr>
            <p:cNvPr id="1215586" name="Line 8"/>
            <p:cNvSpPr>
              <a:spLocks noChangeShapeType="1"/>
            </p:cNvSpPr>
            <p:nvPr/>
          </p:nvSpPr>
          <p:spPr bwMode="auto">
            <a:xfrm flipV="1">
              <a:off x="3655810" y="1857732"/>
              <a:ext cx="318803" cy="15965"/>
            </a:xfrm>
            <a:prstGeom prst="line">
              <a:avLst/>
            </a:prstGeom>
            <a:noFill/>
            <a:ln w="28575">
              <a:solidFill>
                <a:srgbClr val="1859B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67" name="66 Conector recto"/>
          <p:cNvCxnSpPr>
            <a:cxnSpLocks noChangeShapeType="1"/>
            <a:endCxn id="55" idx="0"/>
          </p:cNvCxnSpPr>
          <p:nvPr/>
        </p:nvCxnSpPr>
        <p:spPr bwMode="auto">
          <a:xfrm rot="5400000" flipH="1" flipV="1">
            <a:off x="781051" y="3211512"/>
            <a:ext cx="1968500" cy="116522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68" name="Object 44"/>
          <p:cNvGraphicFramePr>
            <a:graphicFrameLocks noChangeAspect="1"/>
          </p:cNvGraphicFramePr>
          <p:nvPr/>
        </p:nvGraphicFramePr>
        <p:xfrm>
          <a:off x="1573213" y="3417888"/>
          <a:ext cx="3159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20" name="Ecuación" r:id="rId9" imgW="126780" imgH="164814" progId="Equation.3">
                  <p:embed/>
                </p:oleObj>
              </mc:Choice>
              <mc:Fallback>
                <p:oleObj name="Ecuación" r:id="rId9" imgW="126780" imgH="164814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417888"/>
                        <a:ext cx="31591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Line 490"/>
          <p:cNvSpPr>
            <a:spLocks noChangeShapeType="1"/>
          </p:cNvSpPr>
          <p:nvPr/>
        </p:nvSpPr>
        <p:spPr bwMode="auto">
          <a:xfrm rot="240000" flipH="1" flipV="1">
            <a:off x="1598613" y="2640013"/>
            <a:ext cx="749300" cy="147637"/>
          </a:xfrm>
          <a:prstGeom prst="line">
            <a:avLst/>
          </a:prstGeom>
          <a:noFill/>
          <a:ln w="25400">
            <a:solidFill>
              <a:srgbClr val="B0DB13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87" name="86 Conector recto"/>
          <p:cNvCxnSpPr>
            <a:cxnSpLocks noChangeShapeType="1"/>
          </p:cNvCxnSpPr>
          <p:nvPr/>
        </p:nvCxnSpPr>
        <p:spPr bwMode="auto">
          <a:xfrm rot="10800000">
            <a:off x="1300163" y="1876425"/>
            <a:ext cx="2528887" cy="66357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90" name="Line 490"/>
          <p:cNvSpPr>
            <a:spLocks noChangeShapeType="1"/>
          </p:cNvSpPr>
          <p:nvPr/>
        </p:nvSpPr>
        <p:spPr bwMode="auto">
          <a:xfrm rot="14880000" flipV="1">
            <a:off x="1442243" y="2202657"/>
            <a:ext cx="1071563" cy="361950"/>
          </a:xfrm>
          <a:prstGeom prst="line">
            <a:avLst/>
          </a:prstGeom>
          <a:noFill/>
          <a:ln w="38100">
            <a:solidFill>
              <a:srgbClr val="B0DB13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93" name="29 Grupo"/>
          <p:cNvGrpSpPr>
            <a:grpSpLocks/>
          </p:cNvGrpSpPr>
          <p:nvPr/>
        </p:nvGrpSpPr>
        <p:grpSpPr bwMode="auto">
          <a:xfrm>
            <a:off x="1749425" y="1946275"/>
            <a:ext cx="581025" cy="423863"/>
            <a:chOff x="3492297" y="1857732"/>
            <a:chExt cx="580608" cy="423204"/>
          </a:xfrm>
        </p:grpSpPr>
        <p:sp>
          <p:nvSpPr>
            <p:cNvPr id="1215583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5806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>
                  <a:solidFill>
                    <a:srgbClr val="B0DB13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1215584" name="Line 8"/>
            <p:cNvSpPr>
              <a:spLocks noChangeShapeType="1"/>
            </p:cNvSpPr>
            <p:nvPr/>
          </p:nvSpPr>
          <p:spPr bwMode="auto">
            <a:xfrm flipV="1">
              <a:off x="3655810" y="1857732"/>
              <a:ext cx="318803" cy="15965"/>
            </a:xfrm>
            <a:prstGeom prst="line">
              <a:avLst/>
            </a:prstGeom>
            <a:noFill/>
            <a:ln w="28575">
              <a:solidFill>
                <a:srgbClr val="B0DB1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98" name="29 Grupo"/>
          <p:cNvGrpSpPr>
            <a:grpSpLocks/>
          </p:cNvGrpSpPr>
          <p:nvPr/>
        </p:nvGrpSpPr>
        <p:grpSpPr bwMode="auto">
          <a:xfrm>
            <a:off x="828675" y="2052638"/>
            <a:ext cx="685800" cy="423862"/>
            <a:chOff x="3492297" y="1857732"/>
            <a:chExt cx="686406" cy="423204"/>
          </a:xfrm>
        </p:grpSpPr>
        <p:sp>
          <p:nvSpPr>
            <p:cNvPr id="1215581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686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>
                  <a:solidFill>
                    <a:srgbClr val="B0DB13"/>
                  </a:solidFill>
                  <a:latin typeface="Lucida Handwriting" pitchFamily="66" charset="0"/>
                </a:rPr>
                <a:t>dB</a:t>
              </a:r>
              <a:r>
                <a:rPr lang="eu-ES" sz="2000" baseline="-25000">
                  <a:solidFill>
                    <a:srgbClr val="B0DB13"/>
                  </a:solidFill>
                  <a:latin typeface="Lucida Handwriting" pitchFamily="66" charset="0"/>
                </a:rPr>
                <a:t>z</a:t>
              </a:r>
              <a:endParaRPr lang="eu-ES" sz="2000">
                <a:solidFill>
                  <a:srgbClr val="B0DB13"/>
                </a:solidFill>
                <a:latin typeface="Lucida Handwriting" pitchFamily="66" charset="0"/>
              </a:endParaRPr>
            </a:p>
          </p:txBody>
        </p:sp>
        <p:sp>
          <p:nvSpPr>
            <p:cNvPr id="1215582" name="Line 8"/>
            <p:cNvSpPr>
              <a:spLocks noChangeShapeType="1"/>
            </p:cNvSpPr>
            <p:nvPr/>
          </p:nvSpPr>
          <p:spPr bwMode="auto">
            <a:xfrm flipV="1">
              <a:off x="3655810" y="1857732"/>
              <a:ext cx="318803" cy="1596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1" name="29 Grupo"/>
          <p:cNvGrpSpPr>
            <a:grpSpLocks/>
          </p:cNvGrpSpPr>
          <p:nvPr/>
        </p:nvGrpSpPr>
        <p:grpSpPr bwMode="auto">
          <a:xfrm>
            <a:off x="1341438" y="2736850"/>
            <a:ext cx="788987" cy="423863"/>
            <a:chOff x="3492297" y="1857732"/>
            <a:chExt cx="788999" cy="423204"/>
          </a:xfrm>
        </p:grpSpPr>
        <p:sp>
          <p:nvSpPr>
            <p:cNvPr id="1215579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7889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2000">
                  <a:solidFill>
                    <a:srgbClr val="B0DB13"/>
                  </a:solidFill>
                  <a:latin typeface="Lucida Handwriting" pitchFamily="66" charset="0"/>
                </a:rPr>
                <a:t>dB</a:t>
              </a:r>
              <a:r>
                <a:rPr lang="eu-ES" sz="2000" baseline="-25000">
                  <a:solidFill>
                    <a:srgbClr val="B0DB13"/>
                  </a:solidFill>
                  <a:latin typeface="Lucida Handwriting" pitchFamily="66" charset="0"/>
                </a:rPr>
                <a:t>xy</a:t>
              </a:r>
              <a:endParaRPr lang="eu-ES" sz="2000">
                <a:solidFill>
                  <a:srgbClr val="B0DB13"/>
                </a:solidFill>
                <a:latin typeface="Lucida Handwriting" pitchFamily="66" charset="0"/>
              </a:endParaRPr>
            </a:p>
          </p:txBody>
        </p:sp>
        <p:sp>
          <p:nvSpPr>
            <p:cNvPr id="1215580" name="Line 8"/>
            <p:cNvSpPr>
              <a:spLocks noChangeShapeType="1"/>
            </p:cNvSpPr>
            <p:nvPr/>
          </p:nvSpPr>
          <p:spPr bwMode="auto">
            <a:xfrm flipV="1">
              <a:off x="3655810" y="1857732"/>
              <a:ext cx="318803" cy="15965"/>
            </a:xfrm>
            <a:prstGeom prst="line">
              <a:avLst/>
            </a:prstGeom>
            <a:noFill/>
            <a:ln w="28575">
              <a:solidFill>
                <a:srgbClr val="B0DB1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6" name="29 Grupo"/>
          <p:cNvGrpSpPr>
            <a:grpSpLocks/>
          </p:cNvGrpSpPr>
          <p:nvPr/>
        </p:nvGrpSpPr>
        <p:grpSpPr bwMode="auto">
          <a:xfrm>
            <a:off x="2278063" y="1382713"/>
            <a:ext cx="817562" cy="604837"/>
            <a:chOff x="3492297" y="1860695"/>
            <a:chExt cx="817853" cy="604906"/>
          </a:xfrm>
        </p:grpSpPr>
        <p:sp>
          <p:nvSpPr>
            <p:cNvPr id="1215577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1215578" name="Line 8"/>
            <p:cNvSpPr>
              <a:spLocks noChangeShapeType="1"/>
            </p:cNvSpPr>
            <p:nvPr/>
          </p:nvSpPr>
          <p:spPr bwMode="auto">
            <a:xfrm flipV="1">
              <a:off x="3655810" y="1860695"/>
              <a:ext cx="575948" cy="13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9" name="Line 490"/>
          <p:cNvSpPr>
            <a:spLocks noChangeShapeType="1"/>
          </p:cNvSpPr>
          <p:nvPr/>
        </p:nvSpPr>
        <p:spPr bwMode="auto">
          <a:xfrm rot="20280000" flipV="1">
            <a:off x="2095500" y="1512888"/>
            <a:ext cx="484188" cy="12144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10" name="109 Conector recto de flecha"/>
          <p:cNvCxnSpPr>
            <a:cxnSpLocks noChangeShapeType="1"/>
          </p:cNvCxnSpPr>
          <p:nvPr/>
        </p:nvCxnSpPr>
        <p:spPr bwMode="auto">
          <a:xfrm rot="-660000" flipH="1" flipV="1">
            <a:off x="1020763" y="4768850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3" name="Text Box 24"/>
          <p:cNvSpPr txBox="1">
            <a:spLocks noChangeArrowheads="1"/>
          </p:cNvSpPr>
          <p:nvPr/>
        </p:nvSpPr>
        <p:spPr bwMode="auto">
          <a:xfrm>
            <a:off x="1430338" y="48641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R</a:t>
            </a:r>
            <a:endParaRPr lang="es-ES_tradnl" sz="2400">
              <a:latin typeface="Lucida Handwriting" pitchFamily="66" charset="0"/>
            </a:endParaRPr>
          </a:p>
        </p:txBody>
      </p:sp>
      <p:graphicFrame>
        <p:nvGraphicFramePr>
          <p:cNvPr id="1215493" name="Object 45"/>
          <p:cNvGraphicFramePr>
            <a:graphicFrameLocks noChangeAspect="1"/>
          </p:cNvGraphicFramePr>
          <p:nvPr/>
        </p:nvGraphicFramePr>
        <p:xfrm>
          <a:off x="4724400" y="1555750"/>
          <a:ext cx="26543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21" name="Ecuación" r:id="rId10" imgW="1562100" imgH="406400" progId="Equation.3">
                  <p:embed/>
                </p:oleObj>
              </mc:Choice>
              <mc:Fallback>
                <p:oleObj name="Ecuación" r:id="rId10" imgW="1562100" imgH="4064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55750"/>
                        <a:ext cx="2654300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46"/>
          <p:cNvGraphicFramePr>
            <a:graphicFrameLocks noChangeAspect="1"/>
          </p:cNvGraphicFramePr>
          <p:nvPr/>
        </p:nvGraphicFramePr>
        <p:xfrm>
          <a:off x="2384425" y="3446463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22" name="Ecuación" r:id="rId12" imgW="126725" imgH="177415" progId="Equation.3">
                  <p:embed/>
                </p:oleObj>
              </mc:Choice>
              <mc:Fallback>
                <p:oleObj name="Ecuación" r:id="rId12" imgW="126725" imgH="177415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3446463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114 Arco"/>
          <p:cNvSpPr/>
          <p:nvPr/>
        </p:nvSpPr>
        <p:spPr bwMode="auto">
          <a:xfrm rot="5400000" flipV="1">
            <a:off x="1657350" y="2101850"/>
            <a:ext cx="1447800" cy="1295400"/>
          </a:xfrm>
          <a:prstGeom prst="arc">
            <a:avLst>
              <a:gd name="adj1" fmla="val 21483495"/>
              <a:gd name="adj2" fmla="val 138629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116" name="Object 47"/>
          <p:cNvGraphicFramePr>
            <a:graphicFrameLocks noChangeAspect="1"/>
          </p:cNvGraphicFramePr>
          <p:nvPr/>
        </p:nvGraphicFramePr>
        <p:xfrm>
          <a:off x="4762500" y="3168650"/>
          <a:ext cx="13843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23" name="Ecuación" r:id="rId14" imgW="558720" imgH="266400" progId="Equation.3">
                  <p:embed/>
                </p:oleObj>
              </mc:Choice>
              <mc:Fallback>
                <p:oleObj name="Ecuación" r:id="rId14" imgW="558720" imgH="2664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168650"/>
                        <a:ext cx="13843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863225"/>
              </p:ext>
            </p:extLst>
          </p:nvPr>
        </p:nvGraphicFramePr>
        <p:xfrm>
          <a:off x="7307263" y="1554163"/>
          <a:ext cx="16192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24" name="Equation" r:id="rId16" imgW="952200" imgH="406080" progId="Equation.DSMT4">
                  <p:embed/>
                </p:oleObj>
              </mc:Choice>
              <mc:Fallback>
                <p:oleObj name="Equation" r:id="rId16" imgW="952200" imgH="4060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554163"/>
                        <a:ext cx="161925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31 Elipse"/>
          <p:cNvSpPr/>
          <p:nvPr/>
        </p:nvSpPr>
        <p:spPr bwMode="auto">
          <a:xfrm>
            <a:off x="3515639" y="5395918"/>
            <a:ext cx="112197" cy="11219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scene3d>
            <a:camera prst="isometricOffAxis1Left"/>
            <a:lightRig rig="brightRoom" dir="t"/>
          </a:scene3d>
          <a:sp3d extrusionH="254000" contourW="12700" prstMaterial="translucentPowder">
            <a:extrusionClr>
              <a:srgbClr val="0070C0"/>
            </a:extrusionClr>
            <a:contourClr>
              <a:srgbClr val="0070C0"/>
            </a:contourClr>
          </a:sp3d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cxnSp>
        <p:nvCxnSpPr>
          <p:cNvPr id="35" name="34 Conector recto de flecha"/>
          <p:cNvCxnSpPr>
            <a:cxnSpLocks noChangeShapeType="1"/>
          </p:cNvCxnSpPr>
          <p:nvPr/>
        </p:nvCxnSpPr>
        <p:spPr bwMode="auto">
          <a:xfrm rot="21060000" flipV="1">
            <a:off x="3551238" y="5427663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6" name="Line 490"/>
          <p:cNvSpPr>
            <a:spLocks noChangeShapeType="1"/>
          </p:cNvSpPr>
          <p:nvPr/>
        </p:nvSpPr>
        <p:spPr bwMode="auto">
          <a:xfrm rot="16860000" flipV="1">
            <a:off x="2899569" y="2653507"/>
            <a:ext cx="617537" cy="12065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3" name="Line 490"/>
          <p:cNvSpPr>
            <a:spLocks noChangeShapeType="1"/>
          </p:cNvSpPr>
          <p:nvPr/>
        </p:nvSpPr>
        <p:spPr bwMode="auto">
          <a:xfrm rot="4740000" flipH="1" flipV="1">
            <a:off x="1310481" y="2228057"/>
            <a:ext cx="617537" cy="120650"/>
          </a:xfrm>
          <a:prstGeom prst="line">
            <a:avLst/>
          </a:prstGeom>
          <a:noFill/>
          <a:ln w="25400">
            <a:solidFill>
              <a:srgbClr val="B0DB13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7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137354"/>
              </p:ext>
            </p:extLst>
          </p:nvPr>
        </p:nvGraphicFramePr>
        <p:xfrm>
          <a:off x="5916613" y="2930525"/>
          <a:ext cx="3159125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25" name="Equation" r:id="rId18" imgW="1485720" imgH="406080" progId="Equation.DSMT4">
                  <p:embed/>
                </p:oleObj>
              </mc:Choice>
              <mc:Fallback>
                <p:oleObj name="Equation" r:id="rId18" imgW="1485720" imgH="4060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2930525"/>
                        <a:ext cx="3159125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80 CuadroTexto"/>
          <p:cNvSpPr txBox="1">
            <a:spLocks noChangeArrowheads="1"/>
          </p:cNvSpPr>
          <p:nvPr/>
        </p:nvSpPr>
        <p:spPr bwMode="auto">
          <a:xfrm>
            <a:off x="4092575" y="1722438"/>
            <a:ext cx="739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>
                <a:solidFill>
                  <a:srgbClr val="0065B0"/>
                </a:solidFill>
                <a:latin typeface="Lucida Handwriting" pitchFamily="66" charset="0"/>
              </a:rPr>
              <a:t>dB</a:t>
            </a:r>
            <a:endParaRPr lang="eu-ES">
              <a:solidFill>
                <a:srgbClr val="0065B0"/>
              </a:solidFill>
              <a:latin typeface="Lucida Handwriting" pitchFamily="66" charset="0"/>
            </a:endParaRPr>
          </a:p>
        </p:txBody>
      </p:sp>
      <p:sp>
        <p:nvSpPr>
          <p:cNvPr id="84" name="83 CuadroTexto"/>
          <p:cNvSpPr txBox="1">
            <a:spLocks noChangeArrowheads="1"/>
          </p:cNvSpPr>
          <p:nvPr/>
        </p:nvSpPr>
        <p:spPr bwMode="auto">
          <a:xfrm>
            <a:off x="4117975" y="3232150"/>
            <a:ext cx="73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>
                <a:solidFill>
                  <a:srgbClr val="FF0000"/>
                </a:solidFill>
                <a:latin typeface="Lucida Handwriting" pitchFamily="66" charset="0"/>
              </a:rPr>
              <a:t>dB</a:t>
            </a:r>
            <a:endParaRPr lang="eu-ES">
              <a:solidFill>
                <a:srgbClr val="FF0000"/>
              </a:solidFill>
              <a:latin typeface="Lucida Handwriting" pitchFamily="66" charset="0"/>
            </a:endParaRPr>
          </a:p>
        </p:txBody>
      </p:sp>
      <p:graphicFrame>
        <p:nvGraphicFramePr>
          <p:cNvPr id="74" name="Object 46"/>
          <p:cNvGraphicFramePr>
            <a:graphicFrameLocks noChangeAspect="1"/>
          </p:cNvGraphicFramePr>
          <p:nvPr/>
        </p:nvGraphicFramePr>
        <p:xfrm>
          <a:off x="2822575" y="2557463"/>
          <a:ext cx="2444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26" name="Ecuación" r:id="rId20" imgW="126725" imgH="177415" progId="Equation.3">
                  <p:embed/>
                </p:oleObj>
              </mc:Choice>
              <mc:Fallback>
                <p:oleObj name="Ecuación" r:id="rId20" imgW="126725" imgH="177415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2557463"/>
                        <a:ext cx="2444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74 Arco"/>
          <p:cNvSpPr/>
          <p:nvPr/>
        </p:nvSpPr>
        <p:spPr bwMode="auto">
          <a:xfrm rot="300000" flipV="1">
            <a:off x="1323975" y="2238375"/>
            <a:ext cx="1447800" cy="1295400"/>
          </a:xfrm>
          <a:prstGeom prst="arc">
            <a:avLst>
              <a:gd name="adj1" fmla="val 125817"/>
              <a:gd name="adj2" fmla="val 144809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5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121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6" dur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9" dur="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2" dur="1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/>
      <p:bldP spid="36" grpId="0"/>
      <p:bldP spid="37" grpId="0" animBg="1"/>
      <p:bldP spid="43" grpId="0" animBg="1"/>
      <p:bldP spid="55" grpId="0" animBg="1"/>
      <p:bldP spid="76" grpId="0" animBg="1"/>
      <p:bldP spid="90" grpId="0" animBg="1"/>
      <p:bldP spid="109" grpId="0" animBg="1"/>
      <p:bldP spid="113" grpId="0"/>
      <p:bldP spid="66" grpId="0" animBg="1"/>
      <p:bldP spid="83" grpId="0" animBg="1"/>
      <p:bldP spid="81" grpId="0"/>
      <p:bldP spid="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732" name="Picture 6"/>
          <p:cNvPicPr>
            <a:picLocks noChangeAspect="1" noChangeArrowheads="1"/>
          </p:cNvPicPr>
          <p:nvPr/>
        </p:nvPicPr>
        <p:blipFill>
          <a:blip r:embed="rId4" cstate="print"/>
          <a:srcRect l="1326" t="4645" r="1170" b="11749"/>
          <a:stretch>
            <a:fillRect/>
          </a:stretch>
        </p:blipFill>
        <p:spPr bwMode="auto">
          <a:xfrm>
            <a:off x="5638" y="4592638"/>
            <a:ext cx="41671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08733" name="104 Grupo"/>
          <p:cNvGrpSpPr>
            <a:grpSpLocks/>
          </p:cNvGrpSpPr>
          <p:nvPr/>
        </p:nvGrpSpPr>
        <p:grpSpPr bwMode="auto">
          <a:xfrm>
            <a:off x="934325" y="385763"/>
            <a:ext cx="4148138" cy="6088062"/>
            <a:chOff x="1200150" y="385109"/>
            <a:chExt cx="4147522" cy="6088824"/>
          </a:xfrm>
        </p:grpSpPr>
        <p:grpSp>
          <p:nvGrpSpPr>
            <p:cNvPr id="1308749" name="103 Grupo"/>
            <p:cNvGrpSpPr>
              <a:grpSpLocks/>
            </p:cNvGrpSpPr>
            <p:nvPr/>
          </p:nvGrpSpPr>
          <p:grpSpPr bwMode="auto">
            <a:xfrm>
              <a:off x="1200150" y="526210"/>
              <a:ext cx="4067175" cy="5716729"/>
              <a:chOff x="1200150" y="526210"/>
              <a:chExt cx="4067175" cy="5716729"/>
            </a:xfrm>
          </p:grpSpPr>
          <p:cxnSp>
            <p:nvCxnSpPr>
              <p:cNvPr id="1308753" name="58 Conector recto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55" y="2788287"/>
                <a:ext cx="4555393" cy="31239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08754" name="57 Conector recto"/>
              <p:cNvCxnSpPr>
                <a:cxnSpLocks noChangeShapeType="1"/>
              </p:cNvCxnSpPr>
              <p:nvPr/>
            </p:nvCxnSpPr>
            <p:spPr bwMode="auto">
              <a:xfrm flipV="1">
                <a:off x="2357018" y="5080890"/>
                <a:ext cx="2910307" cy="913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308755" name="60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1200150" y="5080888"/>
                <a:ext cx="1166816" cy="1162051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308750" name="Text Box 24"/>
            <p:cNvSpPr txBox="1">
              <a:spLocks noChangeArrowheads="1"/>
            </p:cNvSpPr>
            <p:nvPr/>
          </p:nvSpPr>
          <p:spPr bwMode="auto">
            <a:xfrm>
              <a:off x="1232872" y="601673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x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308751" name="Text Box 24"/>
            <p:cNvSpPr txBox="1">
              <a:spLocks noChangeArrowheads="1"/>
            </p:cNvSpPr>
            <p:nvPr/>
          </p:nvSpPr>
          <p:spPr bwMode="auto">
            <a:xfrm>
              <a:off x="2293211" y="385109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z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308752" name="Text Box 24"/>
            <p:cNvSpPr txBox="1">
              <a:spLocks noChangeArrowheads="1"/>
            </p:cNvSpPr>
            <p:nvPr/>
          </p:nvSpPr>
          <p:spPr bwMode="auto">
            <a:xfrm>
              <a:off x="4928572" y="5111858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y</a:t>
              </a:r>
              <a:endParaRPr lang="es-ES_tradnl" sz="2400">
                <a:latin typeface="Lucida Handwriting" pitchFamily="66" charset="0"/>
              </a:endParaRPr>
            </a:p>
          </p:txBody>
        </p:sp>
      </p:grpSp>
      <p:sp>
        <p:nvSpPr>
          <p:cNvPr id="1308734" name="Text Box 24"/>
          <p:cNvSpPr txBox="1">
            <a:spLocks noChangeArrowheads="1"/>
          </p:cNvSpPr>
          <p:nvPr/>
        </p:nvSpPr>
        <p:spPr bwMode="auto">
          <a:xfrm>
            <a:off x="2205913" y="548322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1308735" name="Text Box 24"/>
          <p:cNvSpPr txBox="1">
            <a:spLocks noChangeArrowheads="1"/>
          </p:cNvSpPr>
          <p:nvPr/>
        </p:nvSpPr>
        <p:spPr bwMode="auto">
          <a:xfrm>
            <a:off x="1564563" y="428783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cxnSp>
        <p:nvCxnSpPr>
          <p:cNvPr id="1308736" name="51 Conector recto de flecha"/>
          <p:cNvCxnSpPr>
            <a:cxnSpLocks noChangeShapeType="1"/>
          </p:cNvCxnSpPr>
          <p:nvPr/>
        </p:nvCxnSpPr>
        <p:spPr bwMode="auto">
          <a:xfrm rot="21540000" flipV="1">
            <a:off x="2305925" y="5529263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08737" name="52 Conector recto de flecha"/>
          <p:cNvCxnSpPr>
            <a:cxnSpLocks noChangeShapeType="1"/>
          </p:cNvCxnSpPr>
          <p:nvPr/>
        </p:nvCxnSpPr>
        <p:spPr bwMode="auto">
          <a:xfrm rot="21540000" flipH="1">
            <a:off x="1572500" y="4700588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08738" name="125 Conector recto"/>
          <p:cNvCxnSpPr>
            <a:cxnSpLocks noChangeShapeType="1"/>
          </p:cNvCxnSpPr>
          <p:nvPr/>
        </p:nvCxnSpPr>
        <p:spPr bwMode="auto">
          <a:xfrm rot="10800000">
            <a:off x="883525" y="4772025"/>
            <a:ext cx="2530475" cy="66357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308739" name="153 Conector recto"/>
          <p:cNvCxnSpPr>
            <a:cxnSpLocks noChangeShapeType="1"/>
          </p:cNvCxnSpPr>
          <p:nvPr/>
        </p:nvCxnSpPr>
        <p:spPr bwMode="auto">
          <a:xfrm rot="16200000" flipV="1">
            <a:off x="1430419" y="3458369"/>
            <a:ext cx="2641600" cy="13319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308723" name="Object 51"/>
          <p:cNvGraphicFramePr>
            <a:graphicFrameLocks noChangeAspect="1"/>
          </p:cNvGraphicFramePr>
          <p:nvPr/>
        </p:nvGraphicFramePr>
        <p:xfrm>
          <a:off x="2699625" y="3798888"/>
          <a:ext cx="3476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27" name="Ecuación" r:id="rId5" imgW="139700" imgH="139700" progId="Equation.3">
                  <p:embed/>
                </p:oleObj>
              </mc:Choice>
              <mc:Fallback>
                <p:oleObj name="Ecuación" r:id="rId5" imgW="139700" imgH="1397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625" y="3798888"/>
                        <a:ext cx="347663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8740" name="Text Box 24"/>
          <p:cNvSpPr txBox="1">
            <a:spLocks noChangeArrowheads="1"/>
          </p:cNvSpPr>
          <p:nvPr/>
        </p:nvSpPr>
        <p:spPr bwMode="auto">
          <a:xfrm>
            <a:off x="2086850" y="2449513"/>
            <a:ext cx="419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i="1">
                <a:latin typeface="Lucida Handwriting" pitchFamily="66" charset="0"/>
              </a:rPr>
              <a:t>P</a:t>
            </a:r>
            <a:endParaRPr lang="es-ES_tradnl" sz="1600">
              <a:latin typeface="Lucida Handwriting" pitchFamily="66" charset="0"/>
            </a:endParaRPr>
          </a:p>
        </p:txBody>
      </p:sp>
      <p:sp>
        <p:nvSpPr>
          <p:cNvPr id="1308741" name="36 Elipse"/>
          <p:cNvSpPr>
            <a:spLocks noChangeArrowheads="1"/>
          </p:cNvSpPr>
          <p:nvPr/>
        </p:nvSpPr>
        <p:spPr bwMode="auto">
          <a:xfrm>
            <a:off x="2048750" y="2774950"/>
            <a:ext cx="63500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1308742" name="29 Grupo"/>
          <p:cNvGrpSpPr>
            <a:grpSpLocks/>
          </p:cNvGrpSpPr>
          <p:nvPr/>
        </p:nvGrpSpPr>
        <p:grpSpPr bwMode="auto">
          <a:xfrm>
            <a:off x="2012238" y="1389063"/>
            <a:ext cx="493712" cy="598487"/>
            <a:chOff x="3492297" y="1866413"/>
            <a:chExt cx="494046" cy="599188"/>
          </a:xfrm>
        </p:grpSpPr>
        <p:sp>
          <p:nvSpPr>
            <p:cNvPr id="1308747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308748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08743" name="Line 490"/>
          <p:cNvSpPr>
            <a:spLocks noChangeShapeType="1"/>
          </p:cNvSpPr>
          <p:nvPr/>
        </p:nvSpPr>
        <p:spPr bwMode="auto">
          <a:xfrm rot="20280000" flipV="1">
            <a:off x="1829675" y="1512888"/>
            <a:ext cx="484188" cy="12144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8744" name="Text Box 24"/>
          <p:cNvSpPr txBox="1">
            <a:spLocks noChangeArrowheads="1"/>
          </p:cNvSpPr>
          <p:nvPr/>
        </p:nvSpPr>
        <p:spPr bwMode="auto">
          <a:xfrm>
            <a:off x="1164513" y="48641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R</a:t>
            </a:r>
            <a:endParaRPr lang="es-ES_tradnl" sz="2400">
              <a:latin typeface="Lucida Handwriting" pitchFamily="66" charset="0"/>
            </a:endParaRPr>
          </a:p>
        </p:txBody>
      </p:sp>
      <p:graphicFrame>
        <p:nvGraphicFramePr>
          <p:cNvPr id="1308724" name="Object 52"/>
          <p:cNvGraphicFramePr>
            <a:graphicFrameLocks noChangeAspect="1"/>
          </p:cNvGraphicFramePr>
          <p:nvPr/>
        </p:nvGraphicFramePr>
        <p:xfrm>
          <a:off x="2118600" y="3446463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28" name="Ecuación" r:id="rId7" imgW="126725" imgH="177415" progId="Equation.3">
                  <p:embed/>
                </p:oleObj>
              </mc:Choice>
              <mc:Fallback>
                <p:oleObj name="Ecuación" r:id="rId7" imgW="126725" imgH="177415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600" y="3446463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114 Arco"/>
          <p:cNvSpPr/>
          <p:nvPr/>
        </p:nvSpPr>
        <p:spPr bwMode="auto">
          <a:xfrm rot="5400000" flipV="1">
            <a:off x="1391525" y="2101850"/>
            <a:ext cx="1447800" cy="1295400"/>
          </a:xfrm>
          <a:prstGeom prst="arc">
            <a:avLst>
              <a:gd name="adj1" fmla="val 21483495"/>
              <a:gd name="adj2" fmla="val 138629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11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203804"/>
              </p:ext>
            </p:extLst>
          </p:nvPr>
        </p:nvGraphicFramePr>
        <p:xfrm>
          <a:off x="3705225" y="38512"/>
          <a:ext cx="36957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29" name="Equation" r:id="rId9" imgW="2171520" imgH="723600" progId="Equation.DSMT4">
                  <p:embed/>
                </p:oleObj>
              </mc:Choice>
              <mc:Fallback>
                <p:oleObj name="Equation" r:id="rId9" imgW="2171520" imgH="7236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38512"/>
                        <a:ext cx="3695700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53857"/>
              </p:ext>
            </p:extLst>
          </p:nvPr>
        </p:nvGraphicFramePr>
        <p:xfrm>
          <a:off x="4414838" y="3518215"/>
          <a:ext cx="12954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30" name="Ecuación" r:id="rId11" imgW="761669" imgH="393529" progId="Equation.3">
                  <p:embed/>
                </p:oleObj>
              </mc:Choice>
              <mc:Fallback>
                <p:oleObj name="Ecuación" r:id="rId11" imgW="761669" imgH="393529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3518215"/>
                        <a:ext cx="129540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9984"/>
              </p:ext>
            </p:extLst>
          </p:nvPr>
        </p:nvGraphicFramePr>
        <p:xfrm>
          <a:off x="6449644" y="3661898"/>
          <a:ext cx="15938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31" name="Ecuación" r:id="rId13" imgW="939392" imgH="241195" progId="Equation.3">
                  <p:embed/>
                </p:oleObj>
              </mc:Choice>
              <mc:Fallback>
                <p:oleObj name="Ecuación" r:id="rId13" imgW="939392" imgH="241195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644" y="3661898"/>
                        <a:ext cx="1593850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78998"/>
              </p:ext>
            </p:extLst>
          </p:nvPr>
        </p:nvGraphicFramePr>
        <p:xfrm>
          <a:off x="5497513" y="4297212"/>
          <a:ext cx="32162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32" name="Equation" r:id="rId15" imgW="1892160" imgH="558720" progId="Equation.DSMT4">
                  <p:embed/>
                </p:oleObj>
              </mc:Choice>
              <mc:Fallback>
                <p:oleObj name="Equation" r:id="rId15" imgW="1892160" imgH="55872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297212"/>
                        <a:ext cx="32162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8746" name="Text Box 24"/>
          <p:cNvSpPr txBox="1">
            <a:spLocks noChangeArrowheads="1"/>
          </p:cNvSpPr>
          <p:nvPr/>
        </p:nvSpPr>
        <p:spPr bwMode="auto">
          <a:xfrm>
            <a:off x="1929688" y="5119688"/>
            <a:ext cx="419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i="1">
                <a:latin typeface="Lucida Handwriting" pitchFamily="66" charset="0"/>
              </a:rPr>
              <a:t>O</a:t>
            </a:r>
            <a:endParaRPr lang="es-ES_tradnl" sz="1600">
              <a:latin typeface="Lucida Handwriting" pitchFamily="66" charset="0"/>
            </a:endParaRPr>
          </a:p>
        </p:txBody>
      </p:sp>
      <p:graphicFrame>
        <p:nvGraphicFramePr>
          <p:cNvPr id="3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85256"/>
              </p:ext>
            </p:extLst>
          </p:nvPr>
        </p:nvGraphicFramePr>
        <p:xfrm>
          <a:off x="4023352" y="1289036"/>
          <a:ext cx="34385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33" name="Equation" r:id="rId17" imgW="2019240" imgH="723600" progId="Equation.DSMT4">
                  <p:embed/>
                </p:oleObj>
              </mc:Choice>
              <mc:Fallback>
                <p:oleObj name="Equation" r:id="rId17" imgW="2019240" imgH="723600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352" y="1289036"/>
                        <a:ext cx="34385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97447"/>
              </p:ext>
            </p:extLst>
          </p:nvPr>
        </p:nvGraphicFramePr>
        <p:xfrm>
          <a:off x="4149876" y="2641953"/>
          <a:ext cx="25558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34" name="Equation" r:id="rId19" imgW="1498320" imgH="406080" progId="Equation.DSMT4">
                  <p:embed/>
                </p:oleObj>
              </mc:Choice>
              <mc:Fallback>
                <p:oleObj name="Equation" r:id="rId19" imgW="1498320" imgH="40608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876" y="2641953"/>
                        <a:ext cx="2555875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69826"/>
              </p:ext>
            </p:extLst>
          </p:nvPr>
        </p:nvGraphicFramePr>
        <p:xfrm>
          <a:off x="6753665" y="2641376"/>
          <a:ext cx="162401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35" name="Equation" r:id="rId21" imgW="952200" imgH="406080" progId="Equation.DSMT4">
                  <p:embed/>
                </p:oleObj>
              </mc:Choice>
              <mc:Fallback>
                <p:oleObj name="Equation" r:id="rId21" imgW="952200" imgH="40608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665" y="2641376"/>
                        <a:ext cx="1624012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01778"/>
              </p:ext>
            </p:extLst>
          </p:nvPr>
        </p:nvGraphicFramePr>
        <p:xfrm>
          <a:off x="5609292" y="5497410"/>
          <a:ext cx="28178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036" name="Equation" r:id="rId23" imgW="1384200" imgH="507960" progId="Equation.DSMT4">
                  <p:embed/>
                </p:oleObj>
              </mc:Choice>
              <mc:Fallback>
                <p:oleObj name="Equation" r:id="rId23" imgW="1384200" imgH="507960" progId="Equation.DSMT4">
                  <p:embed/>
                  <p:pic>
                    <p:nvPicPr>
                      <p:cNvPr id="1524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292" y="5497410"/>
                        <a:ext cx="2817813" cy="927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709" name="Text Box 10"/>
          <p:cNvSpPr txBox="1">
            <a:spLocks noChangeArrowheads="1"/>
          </p:cNvSpPr>
          <p:nvPr/>
        </p:nvSpPr>
        <p:spPr bwMode="auto">
          <a:xfrm>
            <a:off x="619125" y="190500"/>
            <a:ext cx="790575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b="1" i="1" dirty="0">
                <a:latin typeface="Times" pitchFamily="18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Korronte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zirkularrak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bere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zentroan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sortutako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eremu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magnetikoa</a:t>
            </a:r>
            <a:endParaRPr lang="es-ES_tradnl" sz="2000" dirty="0">
              <a:latin typeface="Lucida Handwriting" pitchFamily="66" charset="0"/>
            </a:endParaRPr>
          </a:p>
        </p:txBody>
      </p:sp>
      <p:pic>
        <p:nvPicPr>
          <p:cNvPr id="1309710" name="Picture 6"/>
          <p:cNvPicPr>
            <a:picLocks noChangeAspect="1" noChangeArrowheads="1"/>
          </p:cNvPicPr>
          <p:nvPr/>
        </p:nvPicPr>
        <p:blipFill>
          <a:blip r:embed="rId4" cstate="print"/>
          <a:srcRect l="1326" t="4645" r="1170" b="11749"/>
          <a:stretch>
            <a:fillRect/>
          </a:stretch>
        </p:blipFill>
        <p:spPr bwMode="auto">
          <a:xfrm>
            <a:off x="271463" y="3836988"/>
            <a:ext cx="41671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09711" name="38 Grupo"/>
          <p:cNvGrpSpPr>
            <a:grpSpLocks/>
          </p:cNvGrpSpPr>
          <p:nvPr/>
        </p:nvGrpSpPr>
        <p:grpSpPr bwMode="auto">
          <a:xfrm>
            <a:off x="1200150" y="1479550"/>
            <a:ext cx="4148138" cy="4238625"/>
            <a:chOff x="1200150" y="2234241"/>
            <a:chExt cx="4147522" cy="4239692"/>
          </a:xfrm>
        </p:grpSpPr>
        <p:cxnSp>
          <p:nvCxnSpPr>
            <p:cNvPr id="1309723" name="58 Conector recto"/>
            <p:cNvCxnSpPr>
              <a:cxnSpLocks noChangeShapeType="1"/>
            </p:cNvCxnSpPr>
            <p:nvPr/>
          </p:nvCxnSpPr>
          <p:spPr bwMode="auto">
            <a:xfrm rot="16200000" flipH="1">
              <a:off x="929698" y="3650929"/>
              <a:ext cx="2847361" cy="1398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9724" name="57 Conector recto"/>
            <p:cNvCxnSpPr>
              <a:cxnSpLocks noChangeShapeType="1"/>
            </p:cNvCxnSpPr>
            <p:nvPr/>
          </p:nvCxnSpPr>
          <p:spPr bwMode="auto">
            <a:xfrm flipV="1">
              <a:off x="2357018" y="5080890"/>
              <a:ext cx="2910307" cy="913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9725" name="60 Conector recto"/>
            <p:cNvCxnSpPr>
              <a:cxnSpLocks noChangeShapeType="1"/>
            </p:cNvCxnSpPr>
            <p:nvPr/>
          </p:nvCxnSpPr>
          <p:spPr bwMode="auto">
            <a:xfrm rot="10800000" flipV="1">
              <a:off x="1200150" y="5080888"/>
              <a:ext cx="1166816" cy="116205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09726" name="Text Box 24"/>
            <p:cNvSpPr txBox="1">
              <a:spLocks noChangeArrowheads="1"/>
            </p:cNvSpPr>
            <p:nvPr/>
          </p:nvSpPr>
          <p:spPr bwMode="auto">
            <a:xfrm>
              <a:off x="1232872" y="601673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x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309727" name="Text Box 24"/>
            <p:cNvSpPr txBox="1">
              <a:spLocks noChangeArrowheads="1"/>
            </p:cNvSpPr>
            <p:nvPr/>
          </p:nvSpPr>
          <p:spPr bwMode="auto">
            <a:xfrm>
              <a:off x="2396728" y="2248415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z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309728" name="Text Box 24"/>
            <p:cNvSpPr txBox="1">
              <a:spLocks noChangeArrowheads="1"/>
            </p:cNvSpPr>
            <p:nvPr/>
          </p:nvSpPr>
          <p:spPr bwMode="auto">
            <a:xfrm>
              <a:off x="4928572" y="5111858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y</a:t>
              </a:r>
              <a:endParaRPr lang="es-ES_tradnl" sz="2400">
                <a:latin typeface="Lucida Handwriting" pitchFamily="66" charset="0"/>
              </a:endParaRPr>
            </a:p>
          </p:txBody>
        </p:sp>
      </p:grpSp>
      <p:sp>
        <p:nvSpPr>
          <p:cNvPr id="1309712" name="Text Box 24"/>
          <p:cNvSpPr txBox="1">
            <a:spLocks noChangeArrowheads="1"/>
          </p:cNvSpPr>
          <p:nvPr/>
        </p:nvSpPr>
        <p:spPr bwMode="auto">
          <a:xfrm>
            <a:off x="2471738" y="47275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1309713" name="Text Box 24"/>
          <p:cNvSpPr txBox="1">
            <a:spLocks noChangeArrowheads="1"/>
          </p:cNvSpPr>
          <p:nvPr/>
        </p:nvSpPr>
        <p:spPr bwMode="auto">
          <a:xfrm>
            <a:off x="1830388" y="35337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cxnSp>
        <p:nvCxnSpPr>
          <p:cNvPr id="1309714" name="51 Conector recto de flecha"/>
          <p:cNvCxnSpPr>
            <a:cxnSpLocks noChangeShapeType="1"/>
          </p:cNvCxnSpPr>
          <p:nvPr/>
        </p:nvCxnSpPr>
        <p:spPr bwMode="auto">
          <a:xfrm rot="21540000" flipV="1">
            <a:off x="2571750" y="4773613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09715" name="52 Conector recto de flecha"/>
          <p:cNvCxnSpPr>
            <a:cxnSpLocks noChangeShapeType="1"/>
          </p:cNvCxnSpPr>
          <p:nvPr/>
        </p:nvCxnSpPr>
        <p:spPr bwMode="auto">
          <a:xfrm rot="21540000" flipH="1">
            <a:off x="1838325" y="3944938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09716" name="125 Conector recto"/>
          <p:cNvCxnSpPr>
            <a:cxnSpLocks noChangeShapeType="1"/>
          </p:cNvCxnSpPr>
          <p:nvPr/>
        </p:nvCxnSpPr>
        <p:spPr bwMode="auto">
          <a:xfrm rot="10800000">
            <a:off x="1149350" y="4017963"/>
            <a:ext cx="2530475" cy="66198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1309717" name="29 Grupo"/>
          <p:cNvGrpSpPr>
            <a:grpSpLocks/>
          </p:cNvGrpSpPr>
          <p:nvPr/>
        </p:nvGrpSpPr>
        <p:grpSpPr bwMode="auto">
          <a:xfrm>
            <a:off x="2493963" y="3213100"/>
            <a:ext cx="493712" cy="598488"/>
            <a:chOff x="3492297" y="1866413"/>
            <a:chExt cx="494046" cy="599188"/>
          </a:xfrm>
        </p:grpSpPr>
        <p:sp>
          <p:nvSpPr>
            <p:cNvPr id="1309721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309722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09718" name="Line 490"/>
          <p:cNvSpPr>
            <a:spLocks noChangeShapeType="1"/>
          </p:cNvSpPr>
          <p:nvPr/>
        </p:nvSpPr>
        <p:spPr bwMode="auto">
          <a:xfrm rot="20280000" flipV="1">
            <a:off x="2120900" y="3095625"/>
            <a:ext cx="485775" cy="1214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9719" name="Text Box 24"/>
          <p:cNvSpPr txBox="1">
            <a:spLocks noChangeArrowheads="1"/>
          </p:cNvSpPr>
          <p:nvPr/>
        </p:nvSpPr>
        <p:spPr bwMode="auto">
          <a:xfrm>
            <a:off x="1430338" y="41084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R</a:t>
            </a:r>
            <a:endParaRPr lang="es-ES_tradnl" sz="2400">
              <a:latin typeface="Lucida Handwriting" pitchFamily="66" charset="0"/>
            </a:endParaRPr>
          </a:p>
        </p:txBody>
      </p:sp>
      <p:graphicFrame>
        <p:nvGraphicFramePr>
          <p:cNvPr id="130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84560"/>
              </p:ext>
            </p:extLst>
          </p:nvPr>
        </p:nvGraphicFramePr>
        <p:xfrm>
          <a:off x="4519613" y="2492375"/>
          <a:ext cx="412750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740" name="Equation" r:id="rId5" imgW="2425680" imgH="558720" progId="Equation.DSMT4">
                  <p:embed/>
                </p:oleObj>
              </mc:Choice>
              <mc:Fallback>
                <p:oleObj name="Equation" r:id="rId5" imgW="2425680" imgH="558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2492375"/>
                        <a:ext cx="4127500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9720" name="Text Box 24"/>
          <p:cNvSpPr txBox="1">
            <a:spLocks noChangeArrowheads="1"/>
          </p:cNvSpPr>
          <p:nvPr/>
        </p:nvSpPr>
        <p:spPr bwMode="auto">
          <a:xfrm>
            <a:off x="2195513" y="4365625"/>
            <a:ext cx="41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i="1">
                <a:latin typeface="Lucida Handwriting" pitchFamily="66" charset="0"/>
              </a:rPr>
              <a:t>O</a:t>
            </a:r>
            <a:endParaRPr lang="es-ES_tradnl" sz="1600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97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309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0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97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2225" y="44450"/>
            <a:ext cx="37846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i="1" u="sng">
                <a:latin typeface="Times" pitchFamily="18" charset="0"/>
              </a:rPr>
              <a:t> </a:t>
            </a:r>
            <a:r>
              <a:rPr lang="es-ES_tradnl" b="1" i="1" u="sng">
                <a:latin typeface="Times" pitchFamily="18" charset="0"/>
              </a:rPr>
              <a:t>Biot eta Savart-en legea</a:t>
            </a:r>
            <a:endParaRPr lang="es-ES_tradnl">
              <a:latin typeface="Times" pitchFamily="18" charset="0"/>
            </a:endParaRPr>
          </a:p>
        </p:txBody>
      </p: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265113" y="695325"/>
            <a:ext cx="3328987" cy="1463675"/>
            <a:chOff x="3402418" y="3756792"/>
            <a:chExt cx="3327991" cy="1463749"/>
          </a:xfrm>
        </p:grpSpPr>
        <p:graphicFrame>
          <p:nvGraphicFramePr>
            <p:cNvPr id="871462" name="Object 38"/>
            <p:cNvGraphicFramePr>
              <a:graphicFrameLocks noChangeAspect="1"/>
            </p:cNvGraphicFramePr>
            <p:nvPr/>
          </p:nvGraphicFramePr>
          <p:xfrm>
            <a:off x="3457482" y="3821916"/>
            <a:ext cx="3217863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748" name="Ecuación" r:id="rId4" imgW="1295280" imgH="457200" progId="Equation.3">
                    <p:embed/>
                  </p:oleObj>
                </mc:Choice>
                <mc:Fallback>
                  <p:oleObj name="Ecuación" r:id="rId4" imgW="1295280" imgH="457200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7482" y="3821916"/>
                          <a:ext cx="3217863" cy="133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1504" name="Rectangle 11"/>
            <p:cNvSpPr>
              <a:spLocks noChangeArrowheads="1"/>
            </p:cNvSpPr>
            <p:nvPr/>
          </p:nvSpPr>
          <p:spPr bwMode="auto">
            <a:xfrm>
              <a:off x="3402418" y="3756792"/>
              <a:ext cx="3327991" cy="1463749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u-ES"/>
            </a:p>
          </p:txBody>
        </p:sp>
      </p:grpSp>
      <p:graphicFrame>
        <p:nvGraphicFramePr>
          <p:cNvPr id="56334" name="Object 39"/>
          <p:cNvGraphicFramePr>
            <a:graphicFrameLocks noChangeAspect="1"/>
          </p:cNvGraphicFramePr>
          <p:nvPr/>
        </p:nvGraphicFramePr>
        <p:xfrm>
          <a:off x="6616700" y="1143000"/>
          <a:ext cx="3159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49" name="Ecuación" r:id="rId6" imgW="126780" imgH="164814" progId="Equation.3">
                  <p:embed/>
                </p:oleObj>
              </mc:Choice>
              <mc:Fallback>
                <p:oleObj name="Ecuación" r:id="rId6" imgW="126780" imgH="164814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143000"/>
                        <a:ext cx="3159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5040313" y="1392238"/>
            <a:ext cx="3402012" cy="2778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stealth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1481" name="Text Box 24"/>
          <p:cNvSpPr txBox="1">
            <a:spLocks noChangeArrowheads="1"/>
          </p:cNvSpPr>
          <p:nvPr/>
        </p:nvSpPr>
        <p:spPr bwMode="auto">
          <a:xfrm>
            <a:off x="5956300" y="952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>
                <a:solidFill>
                  <a:srgbClr val="00B0F0"/>
                </a:solidFill>
                <a:latin typeface="Lucida Handwriting" pitchFamily="66" charset="0"/>
              </a:rPr>
              <a:t>i</a:t>
            </a:r>
          </a:p>
        </p:txBody>
      </p:sp>
      <p:sp>
        <p:nvSpPr>
          <p:cNvPr id="871482" name="19 Forma libre"/>
          <p:cNvSpPr>
            <a:spLocks/>
          </p:cNvSpPr>
          <p:nvPr/>
        </p:nvSpPr>
        <p:spPr bwMode="auto">
          <a:xfrm>
            <a:off x="4591050" y="298450"/>
            <a:ext cx="3213100" cy="3114675"/>
          </a:xfrm>
          <a:custGeom>
            <a:avLst/>
            <a:gdLst>
              <a:gd name="T0" fmla="*/ 1948066 w 3212804"/>
              <a:gd name="T1" fmla="*/ 0 h 3115340"/>
              <a:gd name="T2" fmla="*/ 661173 w 3212804"/>
              <a:gd name="T3" fmla="*/ 786305 h 3115340"/>
              <a:gd name="T4" fmla="*/ 76220 w 3212804"/>
              <a:gd name="T5" fmla="*/ 1965763 h 3115340"/>
              <a:gd name="T6" fmla="*/ 522911 w 3212804"/>
              <a:gd name="T7" fmla="*/ 2688314 h 3115340"/>
              <a:gd name="T8" fmla="*/ 3213692 w 3212804"/>
              <a:gd name="T9" fmla="*/ 3113343 h 3115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2804"/>
              <a:gd name="T16" fmla="*/ 0 h 3115340"/>
              <a:gd name="T17" fmla="*/ 3212804 w 3212804"/>
              <a:gd name="T18" fmla="*/ 3115340 h 3115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2804" h="3115340">
                <a:moveTo>
                  <a:pt x="1947529" y="0"/>
                </a:moveTo>
                <a:cubicBezTo>
                  <a:pt x="1460203" y="229486"/>
                  <a:pt x="972878" y="458972"/>
                  <a:pt x="660990" y="786809"/>
                </a:cubicBezTo>
                <a:cubicBezTo>
                  <a:pt x="349102" y="1114646"/>
                  <a:pt x="99236" y="1649818"/>
                  <a:pt x="76199" y="1967023"/>
                </a:cubicBezTo>
                <a:cubicBezTo>
                  <a:pt x="53162" y="2284228"/>
                  <a:pt x="0" y="2498651"/>
                  <a:pt x="522767" y="2690037"/>
                </a:cubicBezTo>
                <a:cubicBezTo>
                  <a:pt x="1045535" y="2881423"/>
                  <a:pt x="2129169" y="2998381"/>
                  <a:pt x="3212804" y="311534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71483" name="Line 18"/>
          <p:cNvSpPr>
            <a:spLocks noChangeShapeType="1"/>
          </p:cNvSpPr>
          <p:nvPr/>
        </p:nvSpPr>
        <p:spPr bwMode="auto">
          <a:xfrm rot="7500000">
            <a:off x="5985669" y="424656"/>
            <a:ext cx="307975" cy="157163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rot="5640000">
            <a:off x="4777581" y="1451770"/>
            <a:ext cx="307975" cy="15716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1485" name="Text Box 24"/>
          <p:cNvSpPr txBox="1">
            <a:spLocks noChangeArrowheads="1"/>
          </p:cNvSpPr>
          <p:nvPr/>
        </p:nvSpPr>
        <p:spPr bwMode="auto">
          <a:xfrm>
            <a:off x="7086600" y="28829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>
                <a:solidFill>
                  <a:srgbClr val="00B0F0"/>
                </a:solidFill>
                <a:latin typeface="Lucida Handwriting" pitchFamily="66" charset="0"/>
              </a:rPr>
              <a:t>i</a:t>
            </a:r>
          </a:p>
        </p:txBody>
      </p:sp>
      <p:grpSp>
        <p:nvGrpSpPr>
          <p:cNvPr id="3" name="27 Grupo"/>
          <p:cNvGrpSpPr>
            <a:grpSpLocks/>
          </p:cNvGrpSpPr>
          <p:nvPr/>
        </p:nvGrpSpPr>
        <p:grpSpPr bwMode="auto">
          <a:xfrm>
            <a:off x="4413250" y="1293813"/>
            <a:ext cx="563563" cy="338137"/>
            <a:chOff x="5166300" y="2613006"/>
            <a:chExt cx="562695" cy="338554"/>
          </a:xfrm>
        </p:grpSpPr>
        <p:sp>
          <p:nvSpPr>
            <p:cNvPr id="871502" name="33 CuadroTexto"/>
            <p:cNvSpPr txBox="1">
              <a:spLocks noChangeArrowheads="1"/>
            </p:cNvSpPr>
            <p:nvPr/>
          </p:nvSpPr>
          <p:spPr bwMode="auto">
            <a:xfrm>
              <a:off x="5166300" y="261300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B0F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871503" name="Line 40"/>
            <p:cNvSpPr>
              <a:spLocks noChangeShapeType="1"/>
            </p:cNvSpPr>
            <p:nvPr/>
          </p:nvSpPr>
          <p:spPr bwMode="auto">
            <a:xfrm>
              <a:off x="5350071" y="2619245"/>
              <a:ext cx="210975" cy="2656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71487" name="35 Elipse"/>
          <p:cNvSpPr>
            <a:spLocks noChangeArrowheads="1"/>
          </p:cNvSpPr>
          <p:nvPr/>
        </p:nvSpPr>
        <p:spPr bwMode="auto">
          <a:xfrm>
            <a:off x="8431213" y="1627188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sp>
        <p:nvSpPr>
          <p:cNvPr id="871488" name="Line 18"/>
          <p:cNvSpPr>
            <a:spLocks noChangeShapeType="1"/>
          </p:cNvSpPr>
          <p:nvPr/>
        </p:nvSpPr>
        <p:spPr bwMode="auto">
          <a:xfrm rot="-1260000">
            <a:off x="7170738" y="3281363"/>
            <a:ext cx="306387" cy="157162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1489" name="Text Box 24"/>
          <p:cNvSpPr txBox="1">
            <a:spLocks noChangeArrowheads="1"/>
          </p:cNvSpPr>
          <p:nvPr/>
        </p:nvSpPr>
        <p:spPr bwMode="auto">
          <a:xfrm>
            <a:off x="8515350" y="146208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P</a:t>
            </a:r>
            <a:endParaRPr lang="es-ES_tradnl" sz="2400">
              <a:latin typeface="Lucida Handwriting" pitchFamily="66" charset="0"/>
            </a:endParaRPr>
          </a:p>
        </p:txBody>
      </p:sp>
      <p:grpSp>
        <p:nvGrpSpPr>
          <p:cNvPr id="4" name="29 Grupo"/>
          <p:cNvGrpSpPr>
            <a:grpSpLocks/>
          </p:cNvGrpSpPr>
          <p:nvPr/>
        </p:nvGrpSpPr>
        <p:grpSpPr bwMode="auto">
          <a:xfrm>
            <a:off x="8075613" y="244475"/>
            <a:ext cx="817562" cy="604838"/>
            <a:chOff x="3492297" y="1860695"/>
            <a:chExt cx="817853" cy="604906"/>
          </a:xfrm>
        </p:grpSpPr>
        <p:sp>
          <p:nvSpPr>
            <p:cNvPr id="871500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871501" name="Line 8"/>
            <p:cNvSpPr>
              <a:spLocks noChangeShapeType="1"/>
            </p:cNvSpPr>
            <p:nvPr/>
          </p:nvSpPr>
          <p:spPr bwMode="auto">
            <a:xfrm flipV="1">
              <a:off x="3655810" y="1860695"/>
              <a:ext cx="575948" cy="13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" name="Line 490"/>
          <p:cNvSpPr>
            <a:spLocks noChangeShapeType="1"/>
          </p:cNvSpPr>
          <p:nvPr/>
        </p:nvSpPr>
        <p:spPr bwMode="auto">
          <a:xfrm flipV="1">
            <a:off x="8478838" y="425450"/>
            <a:ext cx="484187" cy="1216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71492" name="27 CuadroTexto"/>
          <p:cNvSpPr txBox="1">
            <a:spLocks noChangeArrowheads="1"/>
          </p:cNvSpPr>
          <p:nvPr/>
        </p:nvSpPr>
        <p:spPr bwMode="auto">
          <a:xfrm>
            <a:off x="490538" y="2947988"/>
            <a:ext cx="501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sz="2000">
                <a:latin typeface="Lucida Handwriting" pitchFamily="66" charset="0"/>
              </a:rPr>
              <a:t>haritik iragaten den korronte elektrikoaren intentsitatea </a:t>
            </a:r>
          </a:p>
        </p:txBody>
      </p:sp>
      <p:graphicFrame>
        <p:nvGraphicFramePr>
          <p:cNvPr id="871471" name="Object 47"/>
          <p:cNvGraphicFramePr>
            <a:graphicFrameLocks noChangeAspect="1"/>
          </p:cNvGraphicFramePr>
          <p:nvPr/>
        </p:nvGraphicFramePr>
        <p:xfrm>
          <a:off x="147638" y="3725863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50" name="Ecuación" r:id="rId8" imgW="342720" imgH="228600" progId="Equation.3">
                  <p:embed/>
                </p:oleObj>
              </mc:Choice>
              <mc:Fallback>
                <p:oleObj name="Ecuación" r:id="rId8" imgW="342720" imgH="228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3725863"/>
                        <a:ext cx="58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671513" y="3836988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sz="2000">
                <a:latin typeface="Lucida Handwriting" pitchFamily="66" charset="0"/>
              </a:rPr>
              <a:t>hariaren luzerako elementu diferentziala.</a:t>
            </a:r>
          </a:p>
          <a:p>
            <a:r>
              <a:rPr lang="eu-ES" sz="2000">
                <a:latin typeface="Lucida Handwriting" pitchFamily="66" charset="0"/>
              </a:rPr>
              <a:t>Norabidea: hariarena / Norantza: intentsitatearena</a:t>
            </a:r>
          </a:p>
        </p:txBody>
      </p:sp>
      <p:graphicFrame>
        <p:nvGraphicFramePr>
          <p:cNvPr id="38" name="Object 47"/>
          <p:cNvGraphicFramePr>
            <a:graphicFrameLocks noChangeAspect="1"/>
          </p:cNvGraphicFramePr>
          <p:nvPr/>
        </p:nvGraphicFramePr>
        <p:xfrm>
          <a:off x="288925" y="5473700"/>
          <a:ext cx="387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51" name="Ecuación" r:id="rId10" imgW="228600" imgH="203040" progId="Equation.3">
                  <p:embed/>
                </p:oleObj>
              </mc:Choice>
              <mc:Fallback>
                <p:oleObj name="Ecuación" r:id="rId10" imgW="228600" imgH="2030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5473700"/>
                        <a:ext cx="3873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1473" name="Object 49"/>
          <p:cNvGraphicFramePr>
            <a:graphicFrameLocks noChangeAspect="1"/>
          </p:cNvGraphicFramePr>
          <p:nvPr/>
        </p:nvGraphicFramePr>
        <p:xfrm>
          <a:off x="192088" y="2932113"/>
          <a:ext cx="3889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52" name="Ecuación" r:id="rId12" imgW="228600" imgH="164880" progId="Equation.3">
                  <p:embed/>
                </p:oleObj>
              </mc:Choice>
              <mc:Fallback>
                <p:oleObj name="Ecuación" r:id="rId12" imgW="228600" imgH="16488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932113"/>
                        <a:ext cx="3889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50 Grupo"/>
          <p:cNvGrpSpPr>
            <a:grpSpLocks/>
          </p:cNvGrpSpPr>
          <p:nvPr/>
        </p:nvGrpSpPr>
        <p:grpSpPr bwMode="auto">
          <a:xfrm>
            <a:off x="701675" y="5453696"/>
            <a:ext cx="6545285" cy="483407"/>
            <a:chOff x="729016" y="4642747"/>
            <a:chExt cx="6544400" cy="482467"/>
          </a:xfrm>
        </p:grpSpPr>
        <p:graphicFrame>
          <p:nvGraphicFramePr>
            <p:cNvPr id="871474" name="Object 50"/>
            <p:cNvGraphicFramePr>
              <a:graphicFrameLocks noChangeAspect="1"/>
            </p:cNvGraphicFramePr>
            <p:nvPr/>
          </p:nvGraphicFramePr>
          <p:xfrm>
            <a:off x="729016" y="4642747"/>
            <a:ext cx="433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753" name="Ecuación" r:id="rId14" imgW="253800" imgH="228600" progId="Equation.3">
                    <p:embed/>
                  </p:oleObj>
                </mc:Choice>
                <mc:Fallback>
                  <p:oleObj name="Ecuación" r:id="rId14" imgW="253800" imgH="228600" progId="Equation.3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016" y="4642747"/>
                          <a:ext cx="433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1499" name="40 CuadroTexto"/>
            <p:cNvSpPr txBox="1">
              <a:spLocks noChangeArrowheads="1"/>
            </p:cNvSpPr>
            <p:nvPr/>
          </p:nvSpPr>
          <p:spPr bwMode="auto">
            <a:xfrm>
              <a:off x="1150923" y="4725882"/>
              <a:ext cx="6122493" cy="39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u-ES" sz="2000" dirty="0" err="1">
                  <a:latin typeface="Lucida Handwriting" pitchFamily="66" charset="0"/>
                </a:rPr>
                <a:t>elememtutik</a:t>
              </a:r>
              <a:r>
                <a:rPr lang="eu-ES" sz="2000" dirty="0">
                  <a:latin typeface="Lucida Handwriting" pitchFamily="66" charset="0"/>
                </a:rPr>
                <a:t> P</a:t>
              </a:r>
              <a:r>
                <a:rPr lang="eu-ES" sz="2000" dirty="0" err="1">
                  <a:latin typeface="Lucida Handwriting" pitchFamily="66" charset="0"/>
                </a:rPr>
                <a:t> </a:t>
              </a:r>
              <a:r>
                <a:rPr lang="eu-ES" sz="2000" dirty="0">
                  <a:latin typeface="Lucida Handwriting" pitchFamily="66" charset="0"/>
                </a:rPr>
                <a:t>puntura</a:t>
              </a:r>
              <a:r>
                <a:rPr lang="eu-ES" sz="2000" dirty="0" err="1">
                  <a:latin typeface="Lucida Handwriting" pitchFamily="66" charset="0"/>
                </a:rPr>
                <a:t> doan </a:t>
              </a:r>
              <a:r>
                <a:rPr lang="eu-ES" sz="2000" dirty="0" err="1" smtClean="0">
                  <a:latin typeface="Lucida Handwriting" pitchFamily="66" charset="0"/>
                </a:rPr>
                <a:t>bektorea</a:t>
              </a:r>
              <a:r>
                <a:rPr lang="eu-ES" sz="2000" dirty="0" smtClean="0">
                  <a:latin typeface="Lucida Handwriting" pitchFamily="66" charset="0"/>
                </a:rPr>
                <a:t>.</a:t>
              </a:r>
              <a:endParaRPr lang="eu-ES" sz="2000" dirty="0">
                <a:latin typeface="Lucida Handwriting" pitchFamily="66" charset="0"/>
              </a:endParaRPr>
            </a:p>
          </p:txBody>
        </p:sp>
      </p:grpSp>
      <p:graphicFrame>
        <p:nvGraphicFramePr>
          <p:cNvPr id="42" name="Object 51"/>
          <p:cNvGraphicFramePr>
            <a:graphicFrameLocks noChangeAspect="1"/>
          </p:cNvGraphicFramePr>
          <p:nvPr/>
        </p:nvGraphicFramePr>
        <p:xfrm>
          <a:off x="130175" y="4619625"/>
          <a:ext cx="601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54" name="Ecuación" r:id="rId16" imgW="355320" imgH="241200" progId="Equation.3">
                  <p:embed/>
                </p:oleObj>
              </mc:Choice>
              <mc:Fallback>
                <p:oleObj name="Ecuación" r:id="rId16" imgW="355320" imgH="2412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4619625"/>
                        <a:ext cx="6016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49 Grupo"/>
          <p:cNvGrpSpPr>
            <a:grpSpLocks/>
          </p:cNvGrpSpPr>
          <p:nvPr/>
        </p:nvGrpSpPr>
        <p:grpSpPr bwMode="auto">
          <a:xfrm>
            <a:off x="608013" y="4632325"/>
            <a:ext cx="8180387" cy="820738"/>
            <a:chOff x="620924" y="5437054"/>
            <a:chExt cx="8181882" cy="820941"/>
          </a:xfrm>
        </p:grpSpPr>
        <p:graphicFrame>
          <p:nvGraphicFramePr>
            <p:cNvPr id="871476" name="Object 52"/>
            <p:cNvGraphicFramePr>
              <a:graphicFrameLocks noChangeAspect="1"/>
            </p:cNvGraphicFramePr>
            <p:nvPr/>
          </p:nvGraphicFramePr>
          <p:xfrm>
            <a:off x="2423602" y="5437054"/>
            <a:ext cx="433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755" name="Ecuación" r:id="rId18" imgW="253800" imgH="228600" progId="Equation.3">
                    <p:embed/>
                  </p:oleObj>
                </mc:Choice>
                <mc:Fallback>
                  <p:oleObj name="Ecuación" r:id="rId18" imgW="253800" imgH="228600" progId="Equation.3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602" y="5437054"/>
                          <a:ext cx="433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1497" name="43 CuadroTexto"/>
            <p:cNvSpPr txBox="1">
              <a:spLocks noChangeArrowheads="1"/>
            </p:cNvSpPr>
            <p:nvPr/>
          </p:nvSpPr>
          <p:spPr bwMode="auto">
            <a:xfrm>
              <a:off x="620924" y="5534188"/>
              <a:ext cx="1862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 P puntuan </a:t>
              </a:r>
            </a:p>
          </p:txBody>
        </p:sp>
        <p:sp>
          <p:nvSpPr>
            <p:cNvPr id="871498" name="46 CuadroTexto"/>
            <p:cNvSpPr txBox="1">
              <a:spLocks noChangeArrowheads="1"/>
            </p:cNvSpPr>
            <p:nvPr/>
          </p:nvSpPr>
          <p:spPr bwMode="auto">
            <a:xfrm>
              <a:off x="814275" y="5550109"/>
              <a:ext cx="79885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                        elementuak sortzen duen eremu magnetikoaren elementu diferentziala.   </a:t>
              </a:r>
            </a:p>
          </p:txBody>
        </p:sp>
      </p:grpSp>
      <p:graphicFrame>
        <p:nvGraphicFramePr>
          <p:cNvPr id="48" name="Object 49"/>
          <p:cNvGraphicFramePr>
            <a:graphicFrameLocks noChangeAspect="1"/>
          </p:cNvGraphicFramePr>
          <p:nvPr/>
        </p:nvGraphicFramePr>
        <p:xfrm>
          <a:off x="249238" y="6103938"/>
          <a:ext cx="6048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56" name="Ecuación" r:id="rId20" imgW="355320" imgH="203040" progId="Equation.3">
                  <p:embed/>
                </p:oleObj>
              </mc:Choice>
              <mc:Fallback>
                <p:oleObj name="Ecuación" r:id="rId20" imgW="355320" imgH="2030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6103938"/>
                        <a:ext cx="6048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779463" y="6108700"/>
            <a:ext cx="3724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sz="2000">
                <a:latin typeface="Lucida Handwriting" pitchFamily="66" charset="0"/>
              </a:rPr>
              <a:t>Konstante unibertsala.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  <p:bldP spid="56325" grpId="0" animBg="1"/>
      <p:bldP spid="24" grpId="0" animBg="1"/>
      <p:bldP spid="31" grpId="0" animBg="1"/>
      <p:bldP spid="36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9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>
                <a:latin typeface="Lucida Handwriting" pitchFamily="66" charset="0"/>
              </a:rPr>
              <a:t>Korronte zirkularrak oso distantzia handian dagoen puntu batean sortzen duen eremu magnetikoa</a:t>
            </a:r>
          </a:p>
        </p:txBody>
      </p:sp>
      <p:pic>
        <p:nvPicPr>
          <p:cNvPr id="2558981" name="Picture 6"/>
          <p:cNvPicPr>
            <a:picLocks noChangeAspect="1" noChangeArrowheads="1"/>
          </p:cNvPicPr>
          <p:nvPr/>
        </p:nvPicPr>
        <p:blipFill>
          <a:blip r:embed="rId4" cstate="print"/>
          <a:srcRect l="1326" t="4645" r="1170" b="11749"/>
          <a:stretch>
            <a:fillRect/>
          </a:stretch>
        </p:blipFill>
        <p:spPr bwMode="auto">
          <a:xfrm>
            <a:off x="271463" y="4989513"/>
            <a:ext cx="41671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58982" name="38 Grupo"/>
          <p:cNvGrpSpPr>
            <a:grpSpLocks/>
          </p:cNvGrpSpPr>
          <p:nvPr/>
        </p:nvGrpSpPr>
        <p:grpSpPr bwMode="auto">
          <a:xfrm>
            <a:off x="1200150" y="2632075"/>
            <a:ext cx="4148138" cy="4238625"/>
            <a:chOff x="1200150" y="2234241"/>
            <a:chExt cx="4147522" cy="4239692"/>
          </a:xfrm>
        </p:grpSpPr>
        <p:cxnSp>
          <p:nvCxnSpPr>
            <p:cNvPr id="2558995" name="58 Conector recto"/>
            <p:cNvCxnSpPr>
              <a:cxnSpLocks noChangeShapeType="1"/>
            </p:cNvCxnSpPr>
            <p:nvPr/>
          </p:nvCxnSpPr>
          <p:spPr bwMode="auto">
            <a:xfrm rot="16200000" flipH="1">
              <a:off x="929698" y="3650929"/>
              <a:ext cx="2847361" cy="1398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58996" name="57 Conector recto"/>
            <p:cNvCxnSpPr>
              <a:cxnSpLocks noChangeShapeType="1"/>
            </p:cNvCxnSpPr>
            <p:nvPr/>
          </p:nvCxnSpPr>
          <p:spPr bwMode="auto">
            <a:xfrm flipV="1">
              <a:off x="2357018" y="5080890"/>
              <a:ext cx="2910307" cy="913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58997" name="60 Conector recto"/>
            <p:cNvCxnSpPr>
              <a:cxnSpLocks noChangeShapeType="1"/>
            </p:cNvCxnSpPr>
            <p:nvPr/>
          </p:nvCxnSpPr>
          <p:spPr bwMode="auto">
            <a:xfrm rot="10800000" flipV="1">
              <a:off x="1200150" y="5080888"/>
              <a:ext cx="1166816" cy="116205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58998" name="Text Box 24"/>
            <p:cNvSpPr txBox="1">
              <a:spLocks noChangeArrowheads="1"/>
            </p:cNvSpPr>
            <p:nvPr/>
          </p:nvSpPr>
          <p:spPr bwMode="auto">
            <a:xfrm>
              <a:off x="1232872" y="601673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x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2558999" name="Text Box 24"/>
            <p:cNvSpPr txBox="1">
              <a:spLocks noChangeArrowheads="1"/>
            </p:cNvSpPr>
            <p:nvPr/>
          </p:nvSpPr>
          <p:spPr bwMode="auto">
            <a:xfrm>
              <a:off x="2396728" y="2248415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z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2559000" name="Text Box 24"/>
            <p:cNvSpPr txBox="1">
              <a:spLocks noChangeArrowheads="1"/>
            </p:cNvSpPr>
            <p:nvPr/>
          </p:nvSpPr>
          <p:spPr bwMode="auto">
            <a:xfrm>
              <a:off x="4928572" y="5111858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y</a:t>
              </a:r>
              <a:endParaRPr lang="es-ES_tradnl" sz="2400">
                <a:latin typeface="Lucida Handwriting" pitchFamily="66" charset="0"/>
              </a:endParaRPr>
            </a:p>
          </p:txBody>
        </p:sp>
      </p:grpSp>
      <p:sp>
        <p:nvSpPr>
          <p:cNvPr id="2558983" name="Text Box 24"/>
          <p:cNvSpPr txBox="1">
            <a:spLocks noChangeArrowheads="1"/>
          </p:cNvSpPr>
          <p:nvPr/>
        </p:nvSpPr>
        <p:spPr bwMode="auto">
          <a:xfrm>
            <a:off x="2471738" y="58801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2558984" name="Text Box 24"/>
          <p:cNvSpPr txBox="1">
            <a:spLocks noChangeArrowheads="1"/>
          </p:cNvSpPr>
          <p:nvPr/>
        </p:nvSpPr>
        <p:spPr bwMode="auto">
          <a:xfrm>
            <a:off x="1830388" y="46863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cxnSp>
        <p:nvCxnSpPr>
          <p:cNvPr id="2558985" name="51 Conector recto de flecha"/>
          <p:cNvCxnSpPr>
            <a:cxnSpLocks noChangeShapeType="1"/>
          </p:cNvCxnSpPr>
          <p:nvPr/>
        </p:nvCxnSpPr>
        <p:spPr bwMode="auto">
          <a:xfrm rot="21540000" flipV="1">
            <a:off x="2571750" y="5926138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58986" name="52 Conector recto de flecha"/>
          <p:cNvCxnSpPr>
            <a:cxnSpLocks noChangeShapeType="1"/>
          </p:cNvCxnSpPr>
          <p:nvPr/>
        </p:nvCxnSpPr>
        <p:spPr bwMode="auto">
          <a:xfrm rot="21540000" flipH="1">
            <a:off x="1838325" y="5097463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558987" name="125 Conector recto"/>
          <p:cNvCxnSpPr>
            <a:cxnSpLocks noChangeShapeType="1"/>
          </p:cNvCxnSpPr>
          <p:nvPr/>
        </p:nvCxnSpPr>
        <p:spPr bwMode="auto">
          <a:xfrm rot="10800000">
            <a:off x="1149350" y="5170488"/>
            <a:ext cx="2530475" cy="66198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2558988" name="29 Grupo"/>
          <p:cNvGrpSpPr>
            <a:grpSpLocks/>
          </p:cNvGrpSpPr>
          <p:nvPr/>
        </p:nvGrpSpPr>
        <p:grpSpPr bwMode="auto">
          <a:xfrm>
            <a:off x="1709738" y="879475"/>
            <a:ext cx="493712" cy="598488"/>
            <a:chOff x="3492297" y="1866413"/>
            <a:chExt cx="494046" cy="599188"/>
          </a:xfrm>
        </p:grpSpPr>
        <p:sp>
          <p:nvSpPr>
            <p:cNvPr id="2558993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2558994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558989" name="Text Box 24"/>
          <p:cNvSpPr txBox="1">
            <a:spLocks noChangeArrowheads="1"/>
          </p:cNvSpPr>
          <p:nvPr/>
        </p:nvSpPr>
        <p:spPr bwMode="auto">
          <a:xfrm>
            <a:off x="1430338" y="52609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R</a:t>
            </a:r>
            <a:endParaRPr lang="es-ES_tradnl" sz="2400">
              <a:latin typeface="Lucida Handwriting" pitchFamily="66" charset="0"/>
            </a:endParaRPr>
          </a:p>
        </p:txBody>
      </p:sp>
      <p:graphicFrame>
        <p:nvGraphicFramePr>
          <p:cNvPr id="2558978" name="Object 12"/>
          <p:cNvGraphicFramePr>
            <a:graphicFrameLocks noChangeAspect="1"/>
          </p:cNvGraphicFramePr>
          <p:nvPr/>
        </p:nvGraphicFramePr>
        <p:xfrm>
          <a:off x="3608388" y="2303463"/>
          <a:ext cx="155416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040" name="Ecuación" r:id="rId5" imgW="914400" imgH="215640" progId="Equation.3">
                  <p:embed/>
                </p:oleObj>
              </mc:Choice>
              <mc:Fallback>
                <p:oleObj name="Ecuación" r:id="rId5" imgW="91440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2303463"/>
                        <a:ext cx="1554162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8990" name="Text Box 24"/>
          <p:cNvSpPr txBox="1">
            <a:spLocks noChangeArrowheads="1"/>
          </p:cNvSpPr>
          <p:nvPr/>
        </p:nvSpPr>
        <p:spPr bwMode="auto">
          <a:xfrm>
            <a:off x="2195513" y="5518150"/>
            <a:ext cx="41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i="1">
                <a:latin typeface="Lucida Handwriting" pitchFamily="66" charset="0"/>
              </a:rPr>
              <a:t>O</a:t>
            </a:r>
            <a:endParaRPr lang="es-ES_tradnl" sz="1600">
              <a:latin typeface="Lucida Handwriting" pitchFamily="66" charset="0"/>
            </a:endParaRPr>
          </a:p>
        </p:txBody>
      </p:sp>
      <p:graphicFrame>
        <p:nvGraphicFramePr>
          <p:cNvPr id="2558979" name="Object 3"/>
          <p:cNvGraphicFramePr>
            <a:graphicFrameLocks noChangeAspect="1"/>
          </p:cNvGraphicFramePr>
          <p:nvPr/>
        </p:nvGraphicFramePr>
        <p:xfrm>
          <a:off x="5272088" y="2054407"/>
          <a:ext cx="31734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9041" name="Ecuación" r:id="rId7" imgW="1866600" imgH="507960" progId="Equation.3">
                  <p:embed/>
                </p:oleObj>
              </mc:Choice>
              <mc:Fallback>
                <p:oleObj name="Ecuación" r:id="rId7" imgW="186660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054407"/>
                        <a:ext cx="317341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24 Conector recto"/>
          <p:cNvCxnSpPr/>
          <p:nvPr/>
        </p:nvCxnSpPr>
        <p:spPr>
          <a:xfrm rot="10800000" flipH="1">
            <a:off x="2349500" y="1033463"/>
            <a:ext cx="14288" cy="151923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8992" name="Line 490"/>
          <p:cNvSpPr>
            <a:spLocks noChangeShapeType="1"/>
          </p:cNvSpPr>
          <p:nvPr/>
        </p:nvSpPr>
        <p:spPr bwMode="auto">
          <a:xfrm rot="20280000" flipV="1">
            <a:off x="2109788" y="809625"/>
            <a:ext cx="485775" cy="1214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589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5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5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255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899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4124325" y="381000"/>
            <a:ext cx="4767263" cy="6096000"/>
            <a:chOff x="4124089" y="381000"/>
            <a:chExt cx="4767072" cy="6096000"/>
          </a:xfrm>
        </p:grpSpPr>
        <p:pic>
          <p:nvPicPr>
            <p:cNvPr id="3267587" name="25 Imagen" descr="figure-27-06a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4089" y="381000"/>
              <a:ext cx="4767072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67588" name="12 Grupo"/>
            <p:cNvGrpSpPr>
              <a:grpSpLocks/>
            </p:cNvGrpSpPr>
            <p:nvPr/>
          </p:nvGrpSpPr>
          <p:grpSpPr bwMode="auto">
            <a:xfrm>
              <a:off x="6769939" y="2662046"/>
              <a:ext cx="419100" cy="457200"/>
              <a:chOff x="6769939" y="2662046"/>
              <a:chExt cx="419100" cy="457200"/>
            </a:xfrm>
          </p:grpSpPr>
          <p:sp>
            <p:nvSpPr>
              <p:cNvPr id="3267592" name="Text Box 24"/>
              <p:cNvSpPr txBox="1">
                <a:spLocks noChangeArrowheads="1"/>
              </p:cNvSpPr>
              <p:nvPr/>
            </p:nvSpPr>
            <p:spPr bwMode="auto">
              <a:xfrm>
                <a:off x="6769939" y="2662046"/>
                <a:ext cx="4191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_tradnl" sz="2400" i="1">
                    <a:latin typeface="Lucida Handwriting" pitchFamily="66" charset="0"/>
                  </a:rPr>
                  <a:t>i</a:t>
                </a:r>
                <a:endParaRPr lang="es-ES_tradnl" sz="2400">
                  <a:latin typeface="Lucida Handwriting" pitchFamily="66" charset="0"/>
                </a:endParaRPr>
              </a:p>
            </p:txBody>
          </p:sp>
          <p:cxnSp>
            <p:nvCxnSpPr>
              <p:cNvPr id="3267593" name="3 Conector recto de flecha"/>
              <p:cNvCxnSpPr>
                <a:cxnSpLocks noChangeShapeType="1"/>
              </p:cNvCxnSpPr>
              <p:nvPr/>
            </p:nvCxnSpPr>
            <p:spPr bwMode="auto">
              <a:xfrm rot="16200000" flipH="1">
                <a:off x="6632316" y="2867891"/>
                <a:ext cx="344384" cy="2375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267589" name="11 Grupo"/>
            <p:cNvGrpSpPr>
              <a:grpSpLocks/>
            </p:cNvGrpSpPr>
            <p:nvPr/>
          </p:nvGrpSpPr>
          <p:grpSpPr bwMode="auto">
            <a:xfrm>
              <a:off x="5722918" y="3075707"/>
              <a:ext cx="450218" cy="457200"/>
              <a:chOff x="5722918" y="3075707"/>
              <a:chExt cx="450218" cy="457200"/>
            </a:xfrm>
          </p:grpSpPr>
          <p:cxnSp>
            <p:nvCxnSpPr>
              <p:cNvPr id="3267590" name="7 Conector recto de flecha"/>
              <p:cNvCxnSpPr>
                <a:cxnSpLocks noChangeAspect="1"/>
              </p:cNvCxnSpPr>
              <p:nvPr/>
            </p:nvCxnSpPr>
            <p:spPr bwMode="auto">
              <a:xfrm rot="5160000" flipH="1" flipV="1">
                <a:off x="5989069" y="3329050"/>
                <a:ext cx="344384" cy="2375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267591" name="Text Box 24"/>
              <p:cNvSpPr txBox="1">
                <a:spLocks noChangeArrowheads="1"/>
              </p:cNvSpPr>
              <p:nvPr/>
            </p:nvSpPr>
            <p:spPr bwMode="auto">
              <a:xfrm>
                <a:off x="5722918" y="3075707"/>
                <a:ext cx="4191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_tradnl" sz="2400" i="1">
                    <a:latin typeface="Lucida Handwriting" pitchFamily="66" charset="0"/>
                  </a:rPr>
                  <a:t>i</a:t>
                </a:r>
                <a:endParaRPr lang="es-ES_tradnl" sz="2400">
                  <a:latin typeface="Lucida Handwriting" pitchFamily="66" charset="0"/>
                </a:endParaRPr>
              </a:p>
            </p:txBody>
          </p:sp>
        </p:grp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2682875"/>
            <a:ext cx="3908425" cy="1570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000" b="1" i="1">
                <a:latin typeface="Times" pitchFamily="18" charset="0"/>
              </a:rPr>
              <a:t> </a:t>
            </a:r>
            <a:r>
              <a:rPr lang="es-ES_tradnl" sz="2400">
                <a:latin typeface="Lucida Handwriting" pitchFamily="66" charset="0"/>
              </a:rPr>
              <a:t>Espira zirkular batek sortutako eremu magnetikoaren indar-lerroak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9633" name="26 Imagen" descr="figure-27-06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422275"/>
            <a:ext cx="61452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44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B.S.6.- 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R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erradiodun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plastikozko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disko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baten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gainazalean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Q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karga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uniformeki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banatuta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dago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Diskoa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bere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ardatzaren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inguruan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>
                <a:latin typeface="Symbol" pitchFamily="18" charset="2"/>
                <a:cs typeface="Times New Roman" pitchFamily="18" charset="0"/>
              </a:rPr>
              <a:t>w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maiztasun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angeluarraz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biratzen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ari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bada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ezazu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diskoaren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zentroan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sorten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 </a:t>
            </a:r>
          </a:p>
        </p:txBody>
      </p:sp>
      <p:sp>
        <p:nvSpPr>
          <p:cNvPr id="172954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729546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709" name="Text Box 10"/>
          <p:cNvSpPr txBox="1">
            <a:spLocks noChangeArrowheads="1"/>
          </p:cNvSpPr>
          <p:nvPr/>
        </p:nvSpPr>
        <p:spPr bwMode="auto">
          <a:xfrm>
            <a:off x="619125" y="190500"/>
            <a:ext cx="7905750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b="1" i="1">
                <a:latin typeface="Times" pitchFamily="18" charset="0"/>
              </a:rPr>
              <a:t> </a:t>
            </a:r>
            <a:r>
              <a:rPr lang="es-ES_tradnl" sz="2000">
                <a:latin typeface="Lucida Handwriting" pitchFamily="66" charset="0"/>
              </a:rPr>
              <a:t>Korronte zirkularrak bere zentroan sortutako eremu magnetikoa</a:t>
            </a:r>
          </a:p>
        </p:txBody>
      </p:sp>
      <p:pic>
        <p:nvPicPr>
          <p:cNvPr id="1309710" name="Picture 6"/>
          <p:cNvPicPr>
            <a:picLocks noChangeAspect="1" noChangeArrowheads="1"/>
          </p:cNvPicPr>
          <p:nvPr/>
        </p:nvPicPr>
        <p:blipFill>
          <a:blip r:embed="rId4" cstate="print"/>
          <a:srcRect l="1326" t="4645" r="1170" b="11749"/>
          <a:stretch>
            <a:fillRect/>
          </a:stretch>
        </p:blipFill>
        <p:spPr bwMode="auto">
          <a:xfrm>
            <a:off x="271463" y="3836988"/>
            <a:ext cx="41671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8 Grupo"/>
          <p:cNvGrpSpPr>
            <a:grpSpLocks/>
          </p:cNvGrpSpPr>
          <p:nvPr/>
        </p:nvGrpSpPr>
        <p:grpSpPr bwMode="auto">
          <a:xfrm>
            <a:off x="1200150" y="1479550"/>
            <a:ext cx="4148138" cy="4238625"/>
            <a:chOff x="1200150" y="2234241"/>
            <a:chExt cx="4147522" cy="4239692"/>
          </a:xfrm>
        </p:grpSpPr>
        <p:cxnSp>
          <p:nvCxnSpPr>
            <p:cNvPr id="1309723" name="58 Conector recto"/>
            <p:cNvCxnSpPr>
              <a:cxnSpLocks noChangeShapeType="1"/>
            </p:cNvCxnSpPr>
            <p:nvPr/>
          </p:nvCxnSpPr>
          <p:spPr bwMode="auto">
            <a:xfrm rot="16200000" flipH="1">
              <a:off x="929698" y="3650929"/>
              <a:ext cx="2847361" cy="13986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9724" name="57 Conector recto"/>
            <p:cNvCxnSpPr>
              <a:cxnSpLocks noChangeShapeType="1"/>
            </p:cNvCxnSpPr>
            <p:nvPr/>
          </p:nvCxnSpPr>
          <p:spPr bwMode="auto">
            <a:xfrm flipV="1">
              <a:off x="2357018" y="5080890"/>
              <a:ext cx="2910307" cy="913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09725" name="60 Conector recto"/>
            <p:cNvCxnSpPr>
              <a:cxnSpLocks noChangeShapeType="1"/>
            </p:cNvCxnSpPr>
            <p:nvPr/>
          </p:nvCxnSpPr>
          <p:spPr bwMode="auto">
            <a:xfrm rot="10800000" flipV="1">
              <a:off x="1200150" y="5080888"/>
              <a:ext cx="1166816" cy="116205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09726" name="Text Box 24"/>
            <p:cNvSpPr txBox="1">
              <a:spLocks noChangeArrowheads="1"/>
            </p:cNvSpPr>
            <p:nvPr/>
          </p:nvSpPr>
          <p:spPr bwMode="auto">
            <a:xfrm>
              <a:off x="1232872" y="601673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x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309727" name="Text Box 24"/>
            <p:cNvSpPr txBox="1">
              <a:spLocks noChangeArrowheads="1"/>
            </p:cNvSpPr>
            <p:nvPr/>
          </p:nvSpPr>
          <p:spPr bwMode="auto">
            <a:xfrm>
              <a:off x="2396728" y="2248415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z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309728" name="Text Box 24"/>
            <p:cNvSpPr txBox="1">
              <a:spLocks noChangeArrowheads="1"/>
            </p:cNvSpPr>
            <p:nvPr/>
          </p:nvSpPr>
          <p:spPr bwMode="auto">
            <a:xfrm>
              <a:off x="4928572" y="5111858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y</a:t>
              </a:r>
              <a:endParaRPr lang="es-ES_tradnl" sz="2400">
                <a:latin typeface="Lucida Handwriting" pitchFamily="66" charset="0"/>
              </a:endParaRPr>
            </a:p>
          </p:txBody>
        </p:sp>
      </p:grpSp>
      <p:sp>
        <p:nvSpPr>
          <p:cNvPr id="1309712" name="Text Box 24"/>
          <p:cNvSpPr txBox="1">
            <a:spLocks noChangeArrowheads="1"/>
          </p:cNvSpPr>
          <p:nvPr/>
        </p:nvSpPr>
        <p:spPr bwMode="auto">
          <a:xfrm>
            <a:off x="2471738" y="47275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1309713" name="Text Box 24"/>
          <p:cNvSpPr txBox="1">
            <a:spLocks noChangeArrowheads="1"/>
          </p:cNvSpPr>
          <p:nvPr/>
        </p:nvSpPr>
        <p:spPr bwMode="auto">
          <a:xfrm>
            <a:off x="1830388" y="353377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cxnSp>
        <p:nvCxnSpPr>
          <p:cNvPr id="1309714" name="51 Conector recto de flecha"/>
          <p:cNvCxnSpPr>
            <a:cxnSpLocks noChangeShapeType="1"/>
          </p:cNvCxnSpPr>
          <p:nvPr/>
        </p:nvCxnSpPr>
        <p:spPr bwMode="auto">
          <a:xfrm rot="21540000" flipV="1">
            <a:off x="2571750" y="4773613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09715" name="52 Conector recto de flecha"/>
          <p:cNvCxnSpPr>
            <a:cxnSpLocks noChangeShapeType="1"/>
          </p:cNvCxnSpPr>
          <p:nvPr/>
        </p:nvCxnSpPr>
        <p:spPr bwMode="auto">
          <a:xfrm rot="21540000" flipH="1">
            <a:off x="1838325" y="3944938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09716" name="125 Conector recto"/>
          <p:cNvCxnSpPr>
            <a:cxnSpLocks noChangeShapeType="1"/>
          </p:cNvCxnSpPr>
          <p:nvPr/>
        </p:nvCxnSpPr>
        <p:spPr bwMode="auto">
          <a:xfrm rot="10800000">
            <a:off x="1149350" y="4017963"/>
            <a:ext cx="2530475" cy="661987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grpSp>
        <p:nvGrpSpPr>
          <p:cNvPr id="3" name="29 Grupo"/>
          <p:cNvGrpSpPr>
            <a:grpSpLocks/>
          </p:cNvGrpSpPr>
          <p:nvPr/>
        </p:nvGrpSpPr>
        <p:grpSpPr bwMode="auto">
          <a:xfrm>
            <a:off x="2493963" y="3213100"/>
            <a:ext cx="493712" cy="598488"/>
            <a:chOff x="3492297" y="1866413"/>
            <a:chExt cx="494046" cy="599188"/>
          </a:xfrm>
        </p:grpSpPr>
        <p:sp>
          <p:nvSpPr>
            <p:cNvPr id="1309721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4940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309722" name="Line 8"/>
            <p:cNvSpPr>
              <a:spLocks noChangeShapeType="1"/>
            </p:cNvSpPr>
            <p:nvPr/>
          </p:nvSpPr>
          <p:spPr bwMode="auto">
            <a:xfrm flipV="1">
              <a:off x="3655810" y="1866413"/>
              <a:ext cx="266765" cy="72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09718" name="Line 490"/>
          <p:cNvSpPr>
            <a:spLocks noChangeShapeType="1"/>
          </p:cNvSpPr>
          <p:nvPr/>
        </p:nvSpPr>
        <p:spPr bwMode="auto">
          <a:xfrm rot="20280000" flipV="1">
            <a:off x="2120900" y="3095625"/>
            <a:ext cx="485775" cy="1214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09719" name="Text Box 24"/>
          <p:cNvSpPr txBox="1">
            <a:spLocks noChangeArrowheads="1"/>
          </p:cNvSpPr>
          <p:nvPr/>
        </p:nvSpPr>
        <p:spPr bwMode="auto">
          <a:xfrm>
            <a:off x="1430338" y="41084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R</a:t>
            </a:r>
            <a:endParaRPr lang="es-ES_tradnl" sz="2400">
              <a:latin typeface="Lucida Handwriting" pitchFamily="66" charset="0"/>
            </a:endParaRPr>
          </a:p>
        </p:txBody>
      </p:sp>
      <p:graphicFrame>
        <p:nvGraphicFramePr>
          <p:cNvPr id="13097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56789"/>
              </p:ext>
            </p:extLst>
          </p:nvPr>
        </p:nvGraphicFramePr>
        <p:xfrm>
          <a:off x="5456238" y="2632075"/>
          <a:ext cx="22463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658" name="Equation" r:id="rId5" imgW="1320480" imgH="419040" progId="Equation.DSMT4">
                  <p:embed/>
                </p:oleObj>
              </mc:Choice>
              <mc:Fallback>
                <p:oleObj name="Equation" r:id="rId5" imgW="13204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238" y="2632075"/>
                        <a:ext cx="2246312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9720" name="Text Box 24"/>
          <p:cNvSpPr txBox="1">
            <a:spLocks noChangeArrowheads="1"/>
          </p:cNvSpPr>
          <p:nvPr/>
        </p:nvSpPr>
        <p:spPr bwMode="auto">
          <a:xfrm>
            <a:off x="2195513" y="4365625"/>
            <a:ext cx="41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i="1">
                <a:latin typeface="Lucida Handwriting" pitchFamily="66" charset="0"/>
              </a:rPr>
              <a:t>O</a:t>
            </a:r>
            <a:endParaRPr lang="es-ES_tradnl" sz="1600">
              <a:latin typeface="Lucida Handwriting" pitchFamily="66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94282" y="1166716"/>
            <a:ext cx="209345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GOGORATU</a:t>
            </a:r>
            <a:r>
              <a:rPr lang="es-E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185" y="108313"/>
            <a:ext cx="36004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497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744977" name="Rectangle 24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u-ES"/>
          </a:p>
        </p:txBody>
      </p:sp>
      <p:sp>
        <p:nvSpPr>
          <p:cNvPr id="1744906" name="20 Elipse"/>
          <p:cNvSpPr>
            <a:spLocks noChangeAspect="1"/>
          </p:cNvSpPr>
          <p:nvPr/>
        </p:nvSpPr>
        <p:spPr bwMode="auto">
          <a:xfrm>
            <a:off x="949325" y="2622550"/>
            <a:ext cx="2352675" cy="957263"/>
          </a:xfrm>
          <a:prstGeom prst="ellipse">
            <a:avLst/>
          </a:prstGeom>
          <a:noFill/>
          <a:ln w="762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1744980" name="22 Conector recto"/>
          <p:cNvCxnSpPr>
            <a:cxnSpLocks noChangeShapeType="1"/>
          </p:cNvCxnSpPr>
          <p:nvPr/>
        </p:nvCxnSpPr>
        <p:spPr bwMode="auto">
          <a:xfrm rot="5400000">
            <a:off x="2047081" y="2655094"/>
            <a:ext cx="96838" cy="0"/>
          </a:xfrm>
          <a:prstGeom prst="line">
            <a:avLst/>
          </a:prstGeom>
          <a:noFill/>
          <a:ln w="50800" cap="rnd" algn="ctr">
            <a:solidFill>
              <a:srgbClr val="FB9103"/>
            </a:solidFill>
            <a:round/>
            <a:headEnd/>
            <a:tailEnd/>
          </a:ln>
        </p:spPr>
      </p:cxnSp>
      <p:grpSp>
        <p:nvGrpSpPr>
          <p:cNvPr id="30" name="29 Grupo"/>
          <p:cNvGrpSpPr>
            <a:grpSpLocks/>
          </p:cNvGrpSpPr>
          <p:nvPr/>
        </p:nvGrpSpPr>
        <p:grpSpPr bwMode="auto">
          <a:xfrm>
            <a:off x="2085975" y="3038475"/>
            <a:ext cx="781050" cy="390525"/>
            <a:chOff x="2085975" y="3038475"/>
            <a:chExt cx="781050" cy="390525"/>
          </a:xfrm>
        </p:grpSpPr>
        <p:cxnSp>
          <p:nvCxnSpPr>
            <p:cNvPr id="1745001" name="26 Conector recto de flecha"/>
            <p:cNvCxnSpPr>
              <a:cxnSpLocks noChangeShapeType="1"/>
            </p:cNvCxnSpPr>
            <p:nvPr/>
          </p:nvCxnSpPr>
          <p:spPr bwMode="auto">
            <a:xfrm>
              <a:off x="2085975" y="3124200"/>
              <a:ext cx="781050" cy="304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45002" name="29 CuadroTexto"/>
            <p:cNvSpPr txBox="1">
              <a:spLocks noChangeArrowheads="1"/>
            </p:cNvSpPr>
            <p:nvPr/>
          </p:nvSpPr>
          <p:spPr bwMode="auto">
            <a:xfrm>
              <a:off x="2371725" y="3038475"/>
              <a:ext cx="2952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1600">
                  <a:latin typeface="Lucida Handwriting" pitchFamily="66" charset="0"/>
                </a:rPr>
                <a:t>r</a:t>
              </a:r>
            </a:p>
          </p:txBody>
        </p:sp>
      </p:grpSp>
      <p:grpSp>
        <p:nvGrpSpPr>
          <p:cNvPr id="28" name="27 Grupo"/>
          <p:cNvGrpSpPr>
            <a:grpSpLocks/>
          </p:cNvGrpSpPr>
          <p:nvPr/>
        </p:nvGrpSpPr>
        <p:grpSpPr bwMode="auto">
          <a:xfrm>
            <a:off x="828675" y="3124200"/>
            <a:ext cx="1266825" cy="619125"/>
            <a:chOff x="828675" y="3124200"/>
            <a:chExt cx="1266825" cy="619125"/>
          </a:xfrm>
        </p:grpSpPr>
        <p:cxnSp>
          <p:nvCxnSpPr>
            <p:cNvPr id="1744999" name="30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828675" y="3124200"/>
              <a:ext cx="1266825" cy="6191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745000" name="31 CuadroTexto"/>
            <p:cNvSpPr txBox="1">
              <a:spLocks noChangeArrowheads="1"/>
            </p:cNvSpPr>
            <p:nvPr/>
          </p:nvSpPr>
          <p:spPr bwMode="auto">
            <a:xfrm>
              <a:off x="1152525" y="3190875"/>
              <a:ext cx="3492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1600">
                  <a:latin typeface="Lucida Handwriting" pitchFamily="66" charset="0"/>
                </a:rPr>
                <a:t>R</a:t>
              </a:r>
            </a:p>
          </p:txBody>
        </p:sp>
      </p:grpSp>
      <p:grpSp>
        <p:nvGrpSpPr>
          <p:cNvPr id="29" name="28 Grupo"/>
          <p:cNvGrpSpPr>
            <a:grpSpLocks/>
          </p:cNvGrpSpPr>
          <p:nvPr/>
        </p:nvGrpSpPr>
        <p:grpSpPr bwMode="auto">
          <a:xfrm>
            <a:off x="866775" y="1609725"/>
            <a:ext cx="695325" cy="933450"/>
            <a:chOff x="866775" y="1609725"/>
            <a:chExt cx="695325" cy="933450"/>
          </a:xfrm>
        </p:grpSpPr>
        <p:sp>
          <p:nvSpPr>
            <p:cNvPr id="1744997" name="35 CuadroTexto"/>
            <p:cNvSpPr txBox="1">
              <a:spLocks noChangeArrowheads="1"/>
            </p:cNvSpPr>
            <p:nvPr/>
          </p:nvSpPr>
          <p:spPr bwMode="auto">
            <a:xfrm>
              <a:off x="866775" y="1609725"/>
              <a:ext cx="36036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1600">
                  <a:latin typeface="Lucida Handwriting" pitchFamily="66" charset="0"/>
                </a:rPr>
                <a:t>Q</a:t>
              </a:r>
            </a:p>
          </p:txBody>
        </p:sp>
        <p:cxnSp>
          <p:nvCxnSpPr>
            <p:cNvPr id="1744998" name="37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042988" y="2024062"/>
              <a:ext cx="647700" cy="3905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1744897" name="Object 67"/>
          <p:cNvGraphicFramePr>
            <a:graphicFrameLocks noChangeAspect="1"/>
          </p:cNvGraphicFramePr>
          <p:nvPr/>
        </p:nvGraphicFramePr>
        <p:xfrm>
          <a:off x="2359025" y="392113"/>
          <a:ext cx="14319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1" name="Ecuación" r:id="rId5" imgW="685502" imgH="406224" progId="Equation.3">
                  <p:embed/>
                </p:oleObj>
              </mc:Choice>
              <mc:Fallback>
                <p:oleObj name="Ecuación" r:id="rId5" imgW="685502" imgH="406224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392113"/>
                        <a:ext cx="14319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2705100" y="2867025"/>
            <a:ext cx="457200" cy="619125"/>
            <a:chOff x="2705100" y="2867025"/>
            <a:chExt cx="457200" cy="619125"/>
          </a:xfrm>
        </p:grpSpPr>
        <p:grpSp>
          <p:nvGrpSpPr>
            <p:cNvPr id="1744993" name="55 Grupo"/>
            <p:cNvGrpSpPr>
              <a:grpSpLocks/>
            </p:cNvGrpSpPr>
            <p:nvPr/>
          </p:nvGrpSpPr>
          <p:grpSpPr bwMode="auto">
            <a:xfrm>
              <a:off x="2867025" y="3152775"/>
              <a:ext cx="85725" cy="333375"/>
              <a:chOff x="2867024" y="2990851"/>
              <a:chExt cx="114301" cy="495300"/>
            </a:xfrm>
          </p:grpSpPr>
          <p:cxnSp>
            <p:nvCxnSpPr>
              <p:cNvPr id="1744995" name="52 Conector recto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662237" y="3195638"/>
                <a:ext cx="438150" cy="285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744996" name="53 Conector recto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47963" y="3252788"/>
                <a:ext cx="438150" cy="2857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1744994" name="54 CuadroTexto"/>
            <p:cNvSpPr txBox="1">
              <a:spLocks noChangeArrowheads="1"/>
            </p:cNvSpPr>
            <p:nvPr/>
          </p:nvSpPr>
          <p:spPr bwMode="auto">
            <a:xfrm>
              <a:off x="2705100" y="2867025"/>
              <a:ext cx="4572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1600">
                  <a:latin typeface="Lucida Handwriting" pitchFamily="66" charset="0"/>
                </a:rPr>
                <a:t>dr</a:t>
              </a:r>
            </a:p>
          </p:txBody>
        </p:sp>
      </p:grpSp>
      <p:graphicFrame>
        <p:nvGraphicFramePr>
          <p:cNvPr id="174489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335037"/>
              </p:ext>
            </p:extLst>
          </p:nvPr>
        </p:nvGraphicFramePr>
        <p:xfrm>
          <a:off x="4152900" y="1855788"/>
          <a:ext cx="16621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2" name="Equation" r:id="rId7" imgW="977760" imgH="419040" progId="Equation.DSMT4">
                  <p:embed/>
                </p:oleObj>
              </mc:Choice>
              <mc:Fallback>
                <p:oleObj name="Equation" r:id="rId7" imgW="977760" imgH="41904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1855788"/>
                        <a:ext cx="166211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4916" name="29 Grupo"/>
          <p:cNvGrpSpPr>
            <a:grpSpLocks/>
          </p:cNvGrpSpPr>
          <p:nvPr/>
        </p:nvGrpSpPr>
        <p:grpSpPr bwMode="auto">
          <a:xfrm>
            <a:off x="2189163" y="1649413"/>
            <a:ext cx="817562" cy="603250"/>
            <a:chOff x="3492297" y="1862608"/>
            <a:chExt cx="817853" cy="602993"/>
          </a:xfrm>
        </p:grpSpPr>
        <p:sp>
          <p:nvSpPr>
            <p:cNvPr id="1744991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1744992" name="Line 8"/>
            <p:cNvSpPr>
              <a:spLocks noChangeShapeType="1"/>
            </p:cNvSpPr>
            <p:nvPr/>
          </p:nvSpPr>
          <p:spPr bwMode="auto">
            <a:xfrm flipV="1">
              <a:off x="3718565" y="1862608"/>
              <a:ext cx="489021" cy="110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44917" name="Line 490"/>
          <p:cNvSpPr>
            <a:spLocks noChangeShapeType="1"/>
          </p:cNvSpPr>
          <p:nvPr/>
        </p:nvSpPr>
        <p:spPr bwMode="auto">
          <a:xfrm rot="20280000" flipV="1">
            <a:off x="1852613" y="1876425"/>
            <a:ext cx="484187" cy="1214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4987" name="24 Forma libre"/>
          <p:cNvSpPr>
            <a:spLocks/>
          </p:cNvSpPr>
          <p:nvPr/>
        </p:nvSpPr>
        <p:spPr bwMode="auto">
          <a:xfrm>
            <a:off x="1697038" y="2600325"/>
            <a:ext cx="795337" cy="374650"/>
          </a:xfrm>
          <a:custGeom>
            <a:avLst/>
            <a:gdLst>
              <a:gd name="T0" fmla="*/ 72634 w 795111"/>
              <a:gd name="T1" fmla="*/ 57150 h 374650"/>
              <a:gd name="T2" fmla="*/ 26328 w 795111"/>
              <a:gd name="T3" fmla="*/ 103414 h 374650"/>
              <a:gd name="T4" fmla="*/ 12712 w 795111"/>
              <a:gd name="T5" fmla="*/ 125186 h 374650"/>
              <a:gd name="T6" fmla="*/ 1817 w 795111"/>
              <a:gd name="T7" fmla="*/ 157843 h 374650"/>
              <a:gd name="T8" fmla="*/ 4539 w 795111"/>
              <a:gd name="T9" fmla="*/ 212271 h 374650"/>
              <a:gd name="T10" fmla="*/ 29052 w 795111"/>
              <a:gd name="T11" fmla="*/ 255814 h 374650"/>
              <a:gd name="T12" fmla="*/ 64461 w 795111"/>
              <a:gd name="T13" fmla="*/ 288471 h 374650"/>
              <a:gd name="T14" fmla="*/ 113489 w 795111"/>
              <a:gd name="T15" fmla="*/ 318407 h 374650"/>
              <a:gd name="T16" fmla="*/ 162516 w 795111"/>
              <a:gd name="T17" fmla="*/ 342900 h 374650"/>
              <a:gd name="T18" fmla="*/ 214269 w 795111"/>
              <a:gd name="T19" fmla="*/ 359229 h 374650"/>
              <a:gd name="T20" fmla="*/ 271467 w 795111"/>
              <a:gd name="T21" fmla="*/ 370114 h 374650"/>
              <a:gd name="T22" fmla="*/ 350457 w 795111"/>
              <a:gd name="T23" fmla="*/ 372836 h 374650"/>
              <a:gd name="T24" fmla="*/ 423996 w 795111"/>
              <a:gd name="T25" fmla="*/ 372836 h 374650"/>
              <a:gd name="T26" fmla="*/ 494815 w 795111"/>
              <a:gd name="T27" fmla="*/ 372836 h 374650"/>
              <a:gd name="T28" fmla="*/ 565633 w 795111"/>
              <a:gd name="T29" fmla="*/ 361950 h 374650"/>
              <a:gd name="T30" fmla="*/ 633726 w 795111"/>
              <a:gd name="T31" fmla="*/ 345621 h 374650"/>
              <a:gd name="T32" fmla="*/ 696372 w 795111"/>
              <a:gd name="T33" fmla="*/ 318407 h 374650"/>
              <a:gd name="T34" fmla="*/ 745400 w 795111"/>
              <a:gd name="T35" fmla="*/ 285750 h 374650"/>
              <a:gd name="T36" fmla="*/ 780809 w 795111"/>
              <a:gd name="T37" fmla="*/ 239486 h 374650"/>
              <a:gd name="T38" fmla="*/ 794428 w 795111"/>
              <a:gd name="T39" fmla="*/ 185057 h 374650"/>
              <a:gd name="T40" fmla="*/ 772636 w 795111"/>
              <a:gd name="T41" fmla="*/ 130629 h 374650"/>
              <a:gd name="T42" fmla="*/ 731781 w 795111"/>
              <a:gd name="T43" fmla="*/ 87086 h 374650"/>
              <a:gd name="T44" fmla="*/ 699097 w 795111"/>
              <a:gd name="T45" fmla="*/ 57150 h 374650"/>
              <a:gd name="T46" fmla="*/ 614661 w 795111"/>
              <a:gd name="T47" fmla="*/ 0 h 374650"/>
              <a:gd name="T48" fmla="*/ 614661 w 795111"/>
              <a:gd name="T49" fmla="*/ 0 h 3746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95111"/>
              <a:gd name="T76" fmla="*/ 0 h 374650"/>
              <a:gd name="T77" fmla="*/ 795111 w 795111"/>
              <a:gd name="T78" fmla="*/ 374650 h 3746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95111" h="374650">
                <a:moveTo>
                  <a:pt x="72571" y="57150"/>
                </a:moveTo>
                <a:cubicBezTo>
                  <a:pt x="54428" y="74612"/>
                  <a:pt x="36285" y="92075"/>
                  <a:pt x="26307" y="103414"/>
                </a:cubicBezTo>
                <a:cubicBezTo>
                  <a:pt x="16329" y="114753"/>
                  <a:pt x="16782" y="116115"/>
                  <a:pt x="12700" y="125186"/>
                </a:cubicBezTo>
                <a:cubicBezTo>
                  <a:pt x="8618" y="134258"/>
                  <a:pt x="3175" y="143329"/>
                  <a:pt x="1814" y="157843"/>
                </a:cubicBezTo>
                <a:cubicBezTo>
                  <a:pt x="453" y="172357"/>
                  <a:pt x="0" y="195943"/>
                  <a:pt x="4536" y="212271"/>
                </a:cubicBezTo>
                <a:cubicBezTo>
                  <a:pt x="9072" y="228599"/>
                  <a:pt x="19050" y="243114"/>
                  <a:pt x="29028" y="255814"/>
                </a:cubicBezTo>
                <a:cubicBezTo>
                  <a:pt x="39006" y="268514"/>
                  <a:pt x="50346" y="278039"/>
                  <a:pt x="64407" y="288471"/>
                </a:cubicBezTo>
                <a:cubicBezTo>
                  <a:pt x="78468" y="298903"/>
                  <a:pt x="97065" y="309336"/>
                  <a:pt x="113393" y="318407"/>
                </a:cubicBezTo>
                <a:cubicBezTo>
                  <a:pt x="129721" y="327478"/>
                  <a:pt x="145596" y="336096"/>
                  <a:pt x="162378" y="342900"/>
                </a:cubicBezTo>
                <a:cubicBezTo>
                  <a:pt x="179160" y="349704"/>
                  <a:pt x="195943" y="354693"/>
                  <a:pt x="214086" y="359229"/>
                </a:cubicBezTo>
                <a:cubicBezTo>
                  <a:pt x="232229" y="363765"/>
                  <a:pt x="248558" y="367846"/>
                  <a:pt x="271236" y="370114"/>
                </a:cubicBezTo>
                <a:cubicBezTo>
                  <a:pt x="293914" y="372382"/>
                  <a:pt x="324757" y="372382"/>
                  <a:pt x="350157" y="372836"/>
                </a:cubicBezTo>
                <a:cubicBezTo>
                  <a:pt x="375557" y="373290"/>
                  <a:pt x="423636" y="372836"/>
                  <a:pt x="423636" y="372836"/>
                </a:cubicBezTo>
                <a:cubicBezTo>
                  <a:pt x="447675" y="372836"/>
                  <a:pt x="470807" y="374650"/>
                  <a:pt x="494393" y="372836"/>
                </a:cubicBezTo>
                <a:cubicBezTo>
                  <a:pt x="517979" y="371022"/>
                  <a:pt x="542018" y="366486"/>
                  <a:pt x="565150" y="361950"/>
                </a:cubicBezTo>
                <a:cubicBezTo>
                  <a:pt x="588282" y="357414"/>
                  <a:pt x="611415" y="352878"/>
                  <a:pt x="633186" y="345621"/>
                </a:cubicBezTo>
                <a:cubicBezTo>
                  <a:pt x="654957" y="338364"/>
                  <a:pt x="677182" y="328385"/>
                  <a:pt x="695778" y="318407"/>
                </a:cubicBezTo>
                <a:cubicBezTo>
                  <a:pt x="714374" y="308429"/>
                  <a:pt x="730703" y="298903"/>
                  <a:pt x="744764" y="285750"/>
                </a:cubicBezTo>
                <a:cubicBezTo>
                  <a:pt x="758825" y="272597"/>
                  <a:pt x="771979" y="256268"/>
                  <a:pt x="780143" y="239486"/>
                </a:cubicBezTo>
                <a:cubicBezTo>
                  <a:pt x="788307" y="222704"/>
                  <a:pt x="795111" y="203200"/>
                  <a:pt x="793750" y="185057"/>
                </a:cubicBezTo>
                <a:cubicBezTo>
                  <a:pt x="792389" y="166914"/>
                  <a:pt x="782410" y="146957"/>
                  <a:pt x="771978" y="130629"/>
                </a:cubicBezTo>
                <a:cubicBezTo>
                  <a:pt x="761546" y="114301"/>
                  <a:pt x="743403" y="99333"/>
                  <a:pt x="731157" y="87086"/>
                </a:cubicBezTo>
                <a:cubicBezTo>
                  <a:pt x="718911" y="74840"/>
                  <a:pt x="718003" y="71664"/>
                  <a:pt x="698500" y="57150"/>
                </a:cubicBezTo>
                <a:cubicBezTo>
                  <a:pt x="678997" y="42636"/>
                  <a:pt x="614136" y="0"/>
                  <a:pt x="614136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1744899" name="Object 69"/>
          <p:cNvGraphicFramePr>
            <a:graphicFrameLocks noChangeAspect="1"/>
          </p:cNvGraphicFramePr>
          <p:nvPr/>
        </p:nvGraphicFramePr>
        <p:xfrm>
          <a:off x="4148682" y="336550"/>
          <a:ext cx="17478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3" name="Ecuación" r:id="rId9" imgW="1028254" imgH="241195" progId="Equation.3">
                  <p:embed/>
                </p:oleObj>
              </mc:Choice>
              <mc:Fallback>
                <p:oleObj name="Ecuación" r:id="rId9" imgW="1028254" imgH="241195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682" y="336550"/>
                        <a:ext cx="17478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900" name="Object 70"/>
          <p:cNvGraphicFramePr>
            <a:graphicFrameLocks noChangeAspect="1"/>
          </p:cNvGraphicFramePr>
          <p:nvPr/>
        </p:nvGraphicFramePr>
        <p:xfrm>
          <a:off x="4187059" y="1327528"/>
          <a:ext cx="13382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4" name="Ecuación" r:id="rId11" imgW="787400" imgH="241300" progId="Equation.3">
                  <p:embed/>
                </p:oleObj>
              </mc:Choice>
              <mc:Fallback>
                <p:oleObj name="Ecuación" r:id="rId11" imgW="787400" imgH="2413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059" y="1327528"/>
                        <a:ext cx="13382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90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530007"/>
              </p:ext>
            </p:extLst>
          </p:nvPr>
        </p:nvGraphicFramePr>
        <p:xfrm>
          <a:off x="3914775" y="3514725"/>
          <a:ext cx="4337050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5" name="Equation" r:id="rId13" imgW="2082600" imgH="558720" progId="Equation.DSMT4">
                  <p:embed/>
                </p:oleObj>
              </mc:Choice>
              <mc:Fallback>
                <p:oleObj name="Equation" r:id="rId13" imgW="2082600" imgH="5587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3514725"/>
                        <a:ext cx="4337050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902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57830"/>
              </p:ext>
            </p:extLst>
          </p:nvPr>
        </p:nvGraphicFramePr>
        <p:xfrm>
          <a:off x="5553075" y="5637213"/>
          <a:ext cx="17494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6" name="Equation" r:id="rId15" imgW="1028520" imgH="419040" progId="Equation.DSMT4">
                  <p:embed/>
                </p:oleObj>
              </mc:Choice>
              <mc:Fallback>
                <p:oleObj name="Equation" r:id="rId15" imgW="1028520" imgH="41904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5637213"/>
                        <a:ext cx="1749425" cy="8366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39 Grupo"/>
          <p:cNvGrpSpPr>
            <a:grpSpLocks/>
          </p:cNvGrpSpPr>
          <p:nvPr/>
        </p:nvGrpSpPr>
        <p:grpSpPr bwMode="auto">
          <a:xfrm>
            <a:off x="2914650" y="1828800"/>
            <a:ext cx="809625" cy="809625"/>
            <a:chOff x="2914650" y="1828800"/>
            <a:chExt cx="809787" cy="809625"/>
          </a:xfrm>
        </p:grpSpPr>
        <p:sp>
          <p:nvSpPr>
            <p:cNvPr id="1744989" name="35 CuadroTexto"/>
            <p:cNvSpPr txBox="1">
              <a:spLocks noChangeArrowheads="1"/>
            </p:cNvSpPr>
            <p:nvPr/>
          </p:nvSpPr>
          <p:spPr bwMode="auto">
            <a:xfrm>
              <a:off x="3248025" y="1828800"/>
              <a:ext cx="4764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1600">
                  <a:solidFill>
                    <a:srgbClr val="00B0F0"/>
                  </a:solidFill>
                  <a:latin typeface="Lucida Handwriting" pitchFamily="66" charset="0"/>
                </a:rPr>
                <a:t>dq</a:t>
              </a:r>
            </a:p>
          </p:txBody>
        </p:sp>
        <p:cxnSp>
          <p:nvCxnSpPr>
            <p:cNvPr id="1744990" name="37 Conector recto de flecha"/>
            <p:cNvCxnSpPr>
              <a:cxnSpLocks noChangeShapeType="1"/>
            </p:cNvCxnSpPr>
            <p:nvPr/>
          </p:nvCxnSpPr>
          <p:spPr bwMode="auto">
            <a:xfrm rot="10800000" flipV="1">
              <a:off x="2914650" y="2133599"/>
              <a:ext cx="533400" cy="504826"/>
            </a:xfrm>
            <a:prstGeom prst="straightConnector1">
              <a:avLst/>
            </a:prstGeom>
            <a:noFill/>
            <a:ln w="9525" algn="ctr">
              <a:solidFill>
                <a:srgbClr val="00B0F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4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02467"/>
              </p:ext>
            </p:extLst>
          </p:nvPr>
        </p:nvGraphicFramePr>
        <p:xfrm>
          <a:off x="5865813" y="1854200"/>
          <a:ext cx="11874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7" name="Equation" r:id="rId17" imgW="698400" imgH="419040" progId="Equation.DSMT4">
                  <p:embed/>
                </p:oleObj>
              </mc:Choice>
              <mc:Fallback>
                <p:oleObj name="Equation" r:id="rId17" imgW="698400" imgH="41904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1854200"/>
                        <a:ext cx="118745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60560"/>
              </p:ext>
            </p:extLst>
          </p:nvPr>
        </p:nvGraphicFramePr>
        <p:xfrm>
          <a:off x="7050088" y="1844675"/>
          <a:ext cx="17700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8" name="Equation" r:id="rId19" imgW="1041120" imgH="419040" progId="Equation.DSMT4">
                  <p:embed/>
                </p:oleObj>
              </mc:Choice>
              <mc:Fallback>
                <p:oleObj name="Equation" r:id="rId19" imgW="1041120" imgH="41904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1844675"/>
                        <a:ext cx="1770062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5"/>
          <p:cNvGraphicFramePr>
            <a:graphicFrameLocks noChangeAspect="1"/>
          </p:cNvGraphicFramePr>
          <p:nvPr/>
        </p:nvGraphicFramePr>
        <p:xfrm>
          <a:off x="4640807" y="2806152"/>
          <a:ext cx="14668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19" name="Ecuación" r:id="rId21" imgW="863225" imgH="228501" progId="Equation.3">
                  <p:embed/>
                </p:oleObj>
              </mc:Choice>
              <mc:Fallback>
                <p:oleObj name="Ecuación" r:id="rId21" imgW="863225" imgH="228501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807" y="2806152"/>
                        <a:ext cx="14668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873376"/>
              </p:ext>
            </p:extLst>
          </p:nvPr>
        </p:nvGraphicFramePr>
        <p:xfrm>
          <a:off x="4640263" y="4865688"/>
          <a:ext cx="13604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20" name="Equation" r:id="rId23" imgW="799920" imgH="228600" progId="Equation.DSMT4">
                  <p:embed/>
                </p:oleObj>
              </mc:Choice>
              <mc:Fallback>
                <p:oleObj name="Equation" r:id="rId23" imgW="799920" imgH="2286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4865688"/>
                        <a:ext cx="1360487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73082"/>
              </p:ext>
            </p:extLst>
          </p:nvPr>
        </p:nvGraphicFramePr>
        <p:xfrm>
          <a:off x="6103938" y="4678363"/>
          <a:ext cx="19208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21" name="Equation" r:id="rId25" imgW="1130040" imgH="406080" progId="Equation.DSMT4">
                  <p:embed/>
                </p:oleObj>
              </mc:Choice>
              <mc:Fallback>
                <p:oleObj name="Equation" r:id="rId25" imgW="1130040" imgH="40608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78363"/>
                        <a:ext cx="19208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709956"/>
              </p:ext>
            </p:extLst>
          </p:nvPr>
        </p:nvGraphicFramePr>
        <p:xfrm>
          <a:off x="8104188" y="4665663"/>
          <a:ext cx="7556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22" name="Equation" r:id="rId27" imgW="444240" imgH="419040" progId="Equation.DSMT4">
                  <p:embed/>
                </p:oleObj>
              </mc:Choice>
              <mc:Fallback>
                <p:oleObj name="Equation" r:id="rId27" imgW="444240" imgH="41904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4665663"/>
                        <a:ext cx="755650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9"/>
          <p:cNvGraphicFramePr>
            <a:graphicFrameLocks noChangeAspect="1"/>
          </p:cNvGraphicFramePr>
          <p:nvPr/>
        </p:nvGraphicFramePr>
        <p:xfrm>
          <a:off x="2143125" y="2676525"/>
          <a:ext cx="2381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23" name="Ecuación" r:id="rId29" imgW="139700" imgH="139700" progId="Equation.3">
                  <p:embed/>
                </p:oleObj>
              </mc:Choice>
              <mc:Fallback>
                <p:oleObj name="Ecuación" r:id="rId29" imgW="139700" imgH="1397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2676525"/>
                        <a:ext cx="2381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0"/>
          <p:cNvGraphicFramePr>
            <a:graphicFrameLocks noChangeAspect="1"/>
          </p:cNvGraphicFramePr>
          <p:nvPr/>
        </p:nvGraphicFramePr>
        <p:xfrm>
          <a:off x="4204342" y="839490"/>
          <a:ext cx="47942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24" name="Ecuación" r:id="rId31" imgW="2349360" imgH="241200" progId="Equation.3">
                  <p:embed/>
                </p:oleObj>
              </mc:Choice>
              <mc:Fallback>
                <p:oleObj name="Ecuación" r:id="rId31" imgW="2349360" imgH="2412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342" y="839490"/>
                        <a:ext cx="479425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74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74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174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0"/>
                                        <p:tgtEl>
                                          <p:spTgt spid="174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744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174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174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17449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906" grpId="0" animBg="1"/>
      <p:bldP spid="1744917" grpId="0" animBg="1"/>
      <p:bldP spid="17449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6" name="10 CuadroTexto"/>
          <p:cNvSpPr txBox="1">
            <a:spLocks noChangeArrowheads="1"/>
          </p:cNvSpPr>
          <p:nvPr/>
        </p:nvSpPr>
        <p:spPr bwMode="auto">
          <a:xfrm>
            <a:off x="285750" y="219075"/>
            <a:ext cx="8629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B.S.7.- 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Biot-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Savart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-en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legearen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bidez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B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O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irudiko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zirkuitutik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korrente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iragaten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denean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</a:p>
        </p:txBody>
      </p:sp>
      <p:grpSp>
        <p:nvGrpSpPr>
          <p:cNvPr id="2142218" name="Group 5"/>
          <p:cNvGrpSpPr>
            <a:grpSpLocks noChangeAspect="1"/>
          </p:cNvGrpSpPr>
          <p:nvPr/>
        </p:nvGrpSpPr>
        <p:grpSpPr bwMode="auto">
          <a:xfrm>
            <a:off x="3230563" y="1241425"/>
            <a:ext cx="2943225" cy="1787525"/>
            <a:chOff x="2035" y="782"/>
            <a:chExt cx="1854" cy="1126"/>
          </a:xfrm>
        </p:grpSpPr>
        <p:sp>
          <p:nvSpPr>
            <p:cNvPr id="214221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35" y="782"/>
              <a:ext cx="1854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20" name="Arc 6"/>
            <p:cNvSpPr>
              <a:spLocks/>
            </p:cNvSpPr>
            <p:nvPr/>
          </p:nvSpPr>
          <p:spPr bwMode="auto">
            <a:xfrm>
              <a:off x="2491" y="1277"/>
              <a:ext cx="468" cy="4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487"/>
                  </a:moveTo>
                  <a:cubicBezTo>
                    <a:pt x="62" y="9655"/>
                    <a:pt x="9631" y="75"/>
                    <a:pt x="21463" y="0"/>
                  </a:cubicBezTo>
                </a:path>
                <a:path w="21600" h="21600" stroke="0" extrusionOk="0">
                  <a:moveTo>
                    <a:pt x="0" y="21487"/>
                  </a:moveTo>
                  <a:cubicBezTo>
                    <a:pt x="62" y="9655"/>
                    <a:pt x="9631" y="75"/>
                    <a:pt x="2146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21" name="Arc 7"/>
            <p:cNvSpPr>
              <a:spLocks/>
            </p:cNvSpPr>
            <p:nvPr/>
          </p:nvSpPr>
          <p:spPr bwMode="auto">
            <a:xfrm>
              <a:off x="2962" y="1277"/>
              <a:ext cx="471" cy="4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22" name="Arc 8"/>
            <p:cNvSpPr>
              <a:spLocks/>
            </p:cNvSpPr>
            <p:nvPr/>
          </p:nvSpPr>
          <p:spPr bwMode="auto">
            <a:xfrm>
              <a:off x="2043" y="814"/>
              <a:ext cx="919" cy="911"/>
            </a:xfrm>
            <a:custGeom>
              <a:avLst/>
              <a:gdLst>
                <a:gd name="T0" fmla="*/ 0 w 21600"/>
                <a:gd name="T1" fmla="*/ 2 h 21600"/>
                <a:gd name="T2" fmla="*/ 2 w 21600"/>
                <a:gd name="T3" fmla="*/ 0 h 21600"/>
                <a:gd name="T4" fmla="*/ 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76"/>
                  </a:moveTo>
                  <a:cubicBezTo>
                    <a:pt x="13" y="9656"/>
                    <a:pt x="9680" y="0"/>
                    <a:pt x="21599" y="0"/>
                  </a:cubicBezTo>
                </a:path>
                <a:path w="21600" h="21600" stroke="0" extrusionOk="0">
                  <a:moveTo>
                    <a:pt x="0" y="21576"/>
                  </a:moveTo>
                  <a:cubicBezTo>
                    <a:pt x="13" y="9656"/>
                    <a:pt x="968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23" name="Arc 9"/>
            <p:cNvSpPr>
              <a:spLocks/>
            </p:cNvSpPr>
            <p:nvPr/>
          </p:nvSpPr>
          <p:spPr bwMode="auto">
            <a:xfrm>
              <a:off x="2954" y="814"/>
              <a:ext cx="927" cy="911"/>
            </a:xfrm>
            <a:custGeom>
              <a:avLst/>
              <a:gdLst>
                <a:gd name="T0" fmla="*/ 0 w 21694"/>
                <a:gd name="T1" fmla="*/ 0 h 21600"/>
                <a:gd name="T2" fmla="*/ 2 w 21694"/>
                <a:gd name="T3" fmla="*/ 2 h 21600"/>
                <a:gd name="T4" fmla="*/ 0 w 21694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94"/>
                <a:gd name="T10" fmla="*/ 0 h 21600"/>
                <a:gd name="T11" fmla="*/ 21694 w 216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4" h="21600" fill="none" extrusionOk="0">
                  <a:moveTo>
                    <a:pt x="0" y="0"/>
                  </a:moveTo>
                  <a:cubicBezTo>
                    <a:pt x="31" y="0"/>
                    <a:pt x="62" y="-1"/>
                    <a:pt x="94" y="0"/>
                  </a:cubicBezTo>
                  <a:cubicBezTo>
                    <a:pt x="12013" y="0"/>
                    <a:pt x="21680" y="9656"/>
                    <a:pt x="21693" y="21576"/>
                  </a:cubicBezTo>
                </a:path>
                <a:path w="21694" h="21600" stroke="0" extrusionOk="0">
                  <a:moveTo>
                    <a:pt x="0" y="0"/>
                  </a:moveTo>
                  <a:cubicBezTo>
                    <a:pt x="31" y="0"/>
                    <a:pt x="62" y="-1"/>
                    <a:pt x="94" y="0"/>
                  </a:cubicBezTo>
                  <a:cubicBezTo>
                    <a:pt x="12013" y="0"/>
                    <a:pt x="21680" y="9656"/>
                    <a:pt x="21693" y="21576"/>
                  </a:cubicBezTo>
                  <a:lnTo>
                    <a:pt x="94" y="21600"/>
                  </a:lnTo>
                  <a:close/>
                </a:path>
              </a:pathLst>
            </a:custGeom>
            <a:noFill/>
            <a:ln w="1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24" name="Line 10"/>
            <p:cNvSpPr>
              <a:spLocks noChangeShapeType="1"/>
            </p:cNvSpPr>
            <p:nvPr/>
          </p:nvSpPr>
          <p:spPr bwMode="auto">
            <a:xfrm>
              <a:off x="2051" y="1724"/>
              <a:ext cx="448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25" name="Line 11"/>
            <p:cNvSpPr>
              <a:spLocks noChangeShapeType="1"/>
            </p:cNvSpPr>
            <p:nvPr/>
          </p:nvSpPr>
          <p:spPr bwMode="auto">
            <a:xfrm>
              <a:off x="3426" y="1732"/>
              <a:ext cx="447" cy="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142226" name="Group 19"/>
            <p:cNvGrpSpPr>
              <a:grpSpLocks/>
            </p:cNvGrpSpPr>
            <p:nvPr/>
          </p:nvGrpSpPr>
          <p:grpSpPr bwMode="auto">
            <a:xfrm>
              <a:off x="2954" y="918"/>
              <a:ext cx="392" cy="806"/>
              <a:chOff x="2954" y="918"/>
              <a:chExt cx="392" cy="806"/>
            </a:xfrm>
          </p:grpSpPr>
          <p:sp>
            <p:nvSpPr>
              <p:cNvPr id="2142241" name="Line 12"/>
              <p:cNvSpPr>
                <a:spLocks noChangeShapeType="1"/>
              </p:cNvSpPr>
              <p:nvPr/>
            </p:nvSpPr>
            <p:spPr bwMode="auto">
              <a:xfrm flipV="1">
                <a:off x="2954" y="1652"/>
                <a:ext cx="32" cy="7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42" name="Line 13"/>
              <p:cNvSpPr>
                <a:spLocks noChangeShapeType="1"/>
              </p:cNvSpPr>
              <p:nvPr/>
            </p:nvSpPr>
            <p:spPr bwMode="auto">
              <a:xfrm flipV="1">
                <a:off x="3018" y="1525"/>
                <a:ext cx="32" cy="6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43" name="Line 14"/>
              <p:cNvSpPr>
                <a:spLocks noChangeShapeType="1"/>
              </p:cNvSpPr>
              <p:nvPr/>
            </p:nvSpPr>
            <p:spPr bwMode="auto">
              <a:xfrm flipV="1">
                <a:off x="3082" y="1397"/>
                <a:ext cx="32" cy="6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44" name="Line 15"/>
              <p:cNvSpPr>
                <a:spLocks noChangeShapeType="1"/>
              </p:cNvSpPr>
              <p:nvPr/>
            </p:nvSpPr>
            <p:spPr bwMode="auto">
              <a:xfrm flipV="1">
                <a:off x="3146" y="1269"/>
                <a:ext cx="24" cy="6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45" name="Line 16"/>
              <p:cNvSpPr>
                <a:spLocks noChangeShapeType="1"/>
              </p:cNvSpPr>
              <p:nvPr/>
            </p:nvSpPr>
            <p:spPr bwMode="auto">
              <a:xfrm flipV="1">
                <a:off x="3202" y="1141"/>
                <a:ext cx="32" cy="6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46" name="Line 17"/>
              <p:cNvSpPr>
                <a:spLocks noChangeShapeType="1"/>
              </p:cNvSpPr>
              <p:nvPr/>
            </p:nvSpPr>
            <p:spPr bwMode="auto">
              <a:xfrm flipV="1">
                <a:off x="3266" y="1006"/>
                <a:ext cx="32" cy="7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47" name="Line 18"/>
              <p:cNvSpPr>
                <a:spLocks noChangeShapeType="1"/>
              </p:cNvSpPr>
              <p:nvPr/>
            </p:nvSpPr>
            <p:spPr bwMode="auto">
              <a:xfrm flipV="1">
                <a:off x="3330" y="918"/>
                <a:ext cx="16" cy="2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142227" name="Group 24"/>
            <p:cNvGrpSpPr>
              <a:grpSpLocks/>
            </p:cNvGrpSpPr>
            <p:nvPr/>
          </p:nvGrpSpPr>
          <p:grpSpPr bwMode="auto">
            <a:xfrm>
              <a:off x="2946" y="1453"/>
              <a:ext cx="368" cy="287"/>
              <a:chOff x="2946" y="1453"/>
              <a:chExt cx="368" cy="287"/>
            </a:xfrm>
          </p:grpSpPr>
          <p:sp>
            <p:nvSpPr>
              <p:cNvPr id="2142237" name="Line 20"/>
              <p:cNvSpPr>
                <a:spLocks noChangeShapeType="1"/>
              </p:cNvSpPr>
              <p:nvPr/>
            </p:nvSpPr>
            <p:spPr bwMode="auto">
              <a:xfrm flipV="1">
                <a:off x="2946" y="1692"/>
                <a:ext cx="56" cy="4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38" name="Line 21"/>
              <p:cNvSpPr>
                <a:spLocks noChangeShapeType="1"/>
              </p:cNvSpPr>
              <p:nvPr/>
            </p:nvSpPr>
            <p:spPr bwMode="auto">
              <a:xfrm flipV="1">
                <a:off x="3058" y="1605"/>
                <a:ext cx="56" cy="3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39" name="Line 22"/>
              <p:cNvSpPr>
                <a:spLocks noChangeShapeType="1"/>
              </p:cNvSpPr>
              <p:nvPr/>
            </p:nvSpPr>
            <p:spPr bwMode="auto">
              <a:xfrm flipV="1">
                <a:off x="3170" y="1517"/>
                <a:ext cx="56" cy="4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2240" name="Line 23"/>
              <p:cNvSpPr>
                <a:spLocks noChangeShapeType="1"/>
              </p:cNvSpPr>
              <p:nvPr/>
            </p:nvSpPr>
            <p:spPr bwMode="auto">
              <a:xfrm flipV="1">
                <a:off x="3290" y="1453"/>
                <a:ext cx="24" cy="1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142228" name="Freeform 25"/>
            <p:cNvSpPr>
              <a:spLocks/>
            </p:cNvSpPr>
            <p:nvPr/>
          </p:nvSpPr>
          <p:spPr bwMode="auto">
            <a:xfrm>
              <a:off x="2235" y="1684"/>
              <a:ext cx="32" cy="64"/>
            </a:xfrm>
            <a:custGeom>
              <a:avLst/>
              <a:gdLst>
                <a:gd name="T0" fmla="*/ 0 w 32"/>
                <a:gd name="T1" fmla="*/ 0 h 64"/>
                <a:gd name="T2" fmla="*/ 32 w 32"/>
                <a:gd name="T3" fmla="*/ 32 h 64"/>
                <a:gd name="T4" fmla="*/ 0 w 32"/>
                <a:gd name="T5" fmla="*/ 64 h 64"/>
                <a:gd name="T6" fmla="*/ 0 60000 65536"/>
                <a:gd name="T7" fmla="*/ 0 60000 65536"/>
                <a:gd name="T8" fmla="*/ 0 60000 65536"/>
                <a:gd name="T9" fmla="*/ 0 w 32"/>
                <a:gd name="T10" fmla="*/ 0 h 64"/>
                <a:gd name="T11" fmla="*/ 32 w 3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4">
                  <a:moveTo>
                    <a:pt x="0" y="0"/>
                  </a:moveTo>
                  <a:lnTo>
                    <a:pt x="32" y="32"/>
                  </a:lnTo>
                  <a:lnTo>
                    <a:pt x="0" y="6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29" name="Freeform 26"/>
            <p:cNvSpPr>
              <a:spLocks/>
            </p:cNvSpPr>
            <p:nvPr/>
          </p:nvSpPr>
          <p:spPr bwMode="auto">
            <a:xfrm>
              <a:off x="3641" y="1692"/>
              <a:ext cx="32" cy="64"/>
            </a:xfrm>
            <a:custGeom>
              <a:avLst/>
              <a:gdLst>
                <a:gd name="T0" fmla="*/ 0 w 32"/>
                <a:gd name="T1" fmla="*/ 0 h 64"/>
                <a:gd name="T2" fmla="*/ 32 w 32"/>
                <a:gd name="T3" fmla="*/ 32 h 64"/>
                <a:gd name="T4" fmla="*/ 0 w 32"/>
                <a:gd name="T5" fmla="*/ 64 h 64"/>
                <a:gd name="T6" fmla="*/ 0 60000 65536"/>
                <a:gd name="T7" fmla="*/ 0 60000 65536"/>
                <a:gd name="T8" fmla="*/ 0 60000 65536"/>
                <a:gd name="T9" fmla="*/ 0 w 32"/>
                <a:gd name="T10" fmla="*/ 0 h 64"/>
                <a:gd name="T11" fmla="*/ 32 w 3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4">
                  <a:moveTo>
                    <a:pt x="0" y="0"/>
                  </a:moveTo>
                  <a:lnTo>
                    <a:pt x="32" y="32"/>
                  </a:lnTo>
                  <a:lnTo>
                    <a:pt x="0" y="6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30" name="Freeform 27"/>
            <p:cNvSpPr>
              <a:spLocks/>
            </p:cNvSpPr>
            <p:nvPr/>
          </p:nvSpPr>
          <p:spPr bwMode="auto">
            <a:xfrm>
              <a:off x="2906" y="798"/>
              <a:ext cx="32" cy="64"/>
            </a:xfrm>
            <a:custGeom>
              <a:avLst/>
              <a:gdLst>
                <a:gd name="T0" fmla="*/ 32 w 32"/>
                <a:gd name="T1" fmla="*/ 0 h 64"/>
                <a:gd name="T2" fmla="*/ 0 w 32"/>
                <a:gd name="T3" fmla="*/ 32 h 64"/>
                <a:gd name="T4" fmla="*/ 32 w 32"/>
                <a:gd name="T5" fmla="*/ 64 h 64"/>
                <a:gd name="T6" fmla="*/ 32 w 32"/>
                <a:gd name="T7" fmla="*/ 56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64"/>
                <a:gd name="T14" fmla="*/ 32 w 32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64">
                  <a:moveTo>
                    <a:pt x="32" y="0"/>
                  </a:moveTo>
                  <a:lnTo>
                    <a:pt x="0" y="32"/>
                  </a:lnTo>
                  <a:lnTo>
                    <a:pt x="32" y="64"/>
                  </a:lnTo>
                  <a:lnTo>
                    <a:pt x="32" y="56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31" name="Freeform 28"/>
            <p:cNvSpPr>
              <a:spLocks/>
            </p:cNvSpPr>
            <p:nvPr/>
          </p:nvSpPr>
          <p:spPr bwMode="auto">
            <a:xfrm>
              <a:off x="2930" y="1245"/>
              <a:ext cx="32" cy="64"/>
            </a:xfrm>
            <a:custGeom>
              <a:avLst/>
              <a:gdLst>
                <a:gd name="T0" fmla="*/ 0 w 32"/>
                <a:gd name="T1" fmla="*/ 0 h 64"/>
                <a:gd name="T2" fmla="*/ 32 w 32"/>
                <a:gd name="T3" fmla="*/ 32 h 64"/>
                <a:gd name="T4" fmla="*/ 0 w 32"/>
                <a:gd name="T5" fmla="*/ 64 h 64"/>
                <a:gd name="T6" fmla="*/ 0 60000 65536"/>
                <a:gd name="T7" fmla="*/ 0 60000 65536"/>
                <a:gd name="T8" fmla="*/ 0 60000 65536"/>
                <a:gd name="T9" fmla="*/ 0 w 32"/>
                <a:gd name="T10" fmla="*/ 0 h 64"/>
                <a:gd name="T11" fmla="*/ 32 w 3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4">
                  <a:moveTo>
                    <a:pt x="0" y="0"/>
                  </a:moveTo>
                  <a:lnTo>
                    <a:pt x="32" y="32"/>
                  </a:lnTo>
                  <a:lnTo>
                    <a:pt x="0" y="64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42232" name="Rectangle 29"/>
            <p:cNvSpPr>
              <a:spLocks noChangeArrowheads="1"/>
            </p:cNvSpPr>
            <p:nvPr/>
          </p:nvSpPr>
          <p:spPr bwMode="auto">
            <a:xfrm>
              <a:off x="2938" y="1764"/>
              <a:ext cx="1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Times" pitchFamily="18" charset="0"/>
                </a:rPr>
                <a:t>O</a:t>
              </a:r>
              <a:endParaRPr lang="eu-ES" sz="1800">
                <a:latin typeface="Arial" charset="0"/>
              </a:endParaRPr>
            </a:p>
          </p:txBody>
        </p:sp>
        <p:sp>
          <p:nvSpPr>
            <p:cNvPr id="2142233" name="Rectangle 30"/>
            <p:cNvSpPr>
              <a:spLocks noChangeArrowheads="1"/>
            </p:cNvSpPr>
            <p:nvPr/>
          </p:nvSpPr>
          <p:spPr bwMode="auto">
            <a:xfrm>
              <a:off x="2275" y="1716"/>
              <a:ext cx="10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Lucida Handwriting" pitchFamily="66" charset="0"/>
                </a:rPr>
                <a:t>i</a:t>
              </a:r>
              <a:endParaRPr lang="eu-ES" sz="1800">
                <a:latin typeface="Lucida Handwriting" pitchFamily="66" charset="0"/>
              </a:endParaRPr>
            </a:p>
          </p:txBody>
        </p:sp>
        <p:sp>
          <p:nvSpPr>
            <p:cNvPr id="2142234" name="Rectangle 31"/>
            <p:cNvSpPr>
              <a:spLocks noChangeArrowheads="1"/>
            </p:cNvSpPr>
            <p:nvPr/>
          </p:nvSpPr>
          <p:spPr bwMode="auto">
            <a:xfrm>
              <a:off x="3194" y="1517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Times" pitchFamily="18" charset="0"/>
                </a:rPr>
                <a:t>a</a:t>
              </a:r>
              <a:endParaRPr lang="eu-ES" sz="1800">
                <a:latin typeface="Arial" charset="0"/>
              </a:endParaRPr>
            </a:p>
          </p:txBody>
        </p:sp>
        <p:sp>
          <p:nvSpPr>
            <p:cNvPr id="2142235" name="Rectangle 32"/>
            <p:cNvSpPr>
              <a:spLocks noChangeArrowheads="1"/>
            </p:cNvSpPr>
            <p:nvPr/>
          </p:nvSpPr>
          <p:spPr bwMode="auto">
            <a:xfrm>
              <a:off x="3130" y="1173"/>
              <a:ext cx="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u-ES" sz="1200">
                  <a:solidFill>
                    <a:srgbClr val="000000"/>
                  </a:solidFill>
                  <a:latin typeface="Times" pitchFamily="18" charset="0"/>
                </a:rPr>
                <a:t>b</a:t>
              </a:r>
              <a:endParaRPr lang="eu-ES" sz="1800">
                <a:latin typeface="Arial" charset="0"/>
              </a:endParaRPr>
            </a:p>
          </p:txBody>
        </p:sp>
        <p:sp>
          <p:nvSpPr>
            <p:cNvPr id="2142236" name="Oval 33"/>
            <p:cNvSpPr>
              <a:spLocks noChangeArrowheads="1"/>
            </p:cNvSpPr>
            <p:nvPr/>
          </p:nvSpPr>
          <p:spPr bwMode="auto">
            <a:xfrm>
              <a:off x="2946" y="1716"/>
              <a:ext cx="24" cy="40"/>
            </a:xfrm>
            <a:prstGeom prst="ellipse">
              <a:avLst/>
            </a:prstGeom>
            <a:solidFill>
              <a:srgbClr val="000000"/>
            </a:solidFill>
            <a:ln w="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u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37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41275"/>
            <a:ext cx="5156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58 Grupo"/>
          <p:cNvGrpSpPr>
            <a:grpSpLocks/>
          </p:cNvGrpSpPr>
          <p:nvPr/>
        </p:nvGrpSpPr>
        <p:grpSpPr bwMode="auto">
          <a:xfrm>
            <a:off x="376238" y="2633663"/>
            <a:ext cx="566737" cy="461962"/>
            <a:chOff x="376238" y="2633663"/>
            <a:chExt cx="566737" cy="461962"/>
          </a:xfrm>
        </p:grpSpPr>
        <p:grpSp>
          <p:nvGrpSpPr>
            <p:cNvPr id="2163810" name="253 Grupo"/>
            <p:cNvGrpSpPr>
              <a:grpSpLocks/>
            </p:cNvGrpSpPr>
            <p:nvPr/>
          </p:nvGrpSpPr>
          <p:grpSpPr bwMode="auto">
            <a:xfrm>
              <a:off x="376238" y="2757488"/>
              <a:ext cx="561975" cy="338137"/>
              <a:chOff x="5166300" y="2613006"/>
              <a:chExt cx="562695" cy="338554"/>
            </a:xfrm>
          </p:grpSpPr>
          <p:sp>
            <p:nvSpPr>
              <p:cNvPr id="2163812" name="6 CuadroTexto"/>
              <p:cNvSpPr txBox="1">
                <a:spLocks noChangeArrowheads="1"/>
              </p:cNvSpPr>
              <p:nvPr/>
            </p:nvSpPr>
            <p:spPr bwMode="auto">
              <a:xfrm>
                <a:off x="5166300" y="2613006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solidFill>
                      <a:srgbClr val="FF0000"/>
                    </a:solidFill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2163813" name="Line 40"/>
              <p:cNvSpPr>
                <a:spLocks noChangeShapeType="1"/>
              </p:cNvSpPr>
              <p:nvPr/>
            </p:nvSpPr>
            <p:spPr bwMode="auto">
              <a:xfrm>
                <a:off x="5350071" y="2619245"/>
                <a:ext cx="210975" cy="265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cxnSp>
          <p:nvCxnSpPr>
            <p:cNvPr id="2163811" name="8 Conector recto de flecha"/>
            <p:cNvCxnSpPr>
              <a:cxnSpLocks noChangeShapeType="1"/>
            </p:cNvCxnSpPr>
            <p:nvPr/>
          </p:nvCxnSpPr>
          <p:spPr bwMode="auto">
            <a:xfrm flipV="1">
              <a:off x="582613" y="2633663"/>
              <a:ext cx="360362" cy="4762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21637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37265"/>
              </p:ext>
            </p:extLst>
          </p:nvPr>
        </p:nvGraphicFramePr>
        <p:xfrm>
          <a:off x="6111875" y="415925"/>
          <a:ext cx="27813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37" name="Equation" r:id="rId5" imgW="1307880" imgH="444240" progId="Equation.DSMT4">
                  <p:embed/>
                </p:oleObj>
              </mc:Choice>
              <mc:Fallback>
                <p:oleObj name="Equation" r:id="rId5" imgW="1307880" imgH="44424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415925"/>
                        <a:ext cx="27813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9 Conector recto de flecha"/>
          <p:cNvCxnSpPr>
            <a:cxnSpLocks noChangeShapeType="1"/>
          </p:cNvCxnSpPr>
          <p:nvPr/>
        </p:nvCxnSpPr>
        <p:spPr bwMode="auto">
          <a:xfrm>
            <a:off x="585788" y="2695575"/>
            <a:ext cx="2195512" cy="127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61" name="60 Grupo"/>
          <p:cNvGrpSpPr>
            <a:grpSpLocks/>
          </p:cNvGrpSpPr>
          <p:nvPr/>
        </p:nvGrpSpPr>
        <p:grpSpPr bwMode="auto">
          <a:xfrm>
            <a:off x="2747963" y="2698750"/>
            <a:ext cx="2195512" cy="393700"/>
            <a:chOff x="2747963" y="2698750"/>
            <a:chExt cx="2195512" cy="393014"/>
          </a:xfrm>
        </p:grpSpPr>
        <p:grpSp>
          <p:nvGrpSpPr>
            <p:cNvPr id="2163806" name="16 Grupo"/>
            <p:cNvGrpSpPr>
              <a:grpSpLocks/>
            </p:cNvGrpSpPr>
            <p:nvPr/>
          </p:nvGrpSpPr>
          <p:grpSpPr bwMode="auto">
            <a:xfrm>
              <a:off x="3561702" y="2753627"/>
              <a:ext cx="563562" cy="338137"/>
              <a:chOff x="2382322" y="3391799"/>
              <a:chExt cx="562695" cy="338554"/>
            </a:xfrm>
          </p:grpSpPr>
          <p:sp>
            <p:nvSpPr>
              <p:cNvPr id="2163808" name="14 CuadroTexto"/>
              <p:cNvSpPr txBox="1">
                <a:spLocks noChangeArrowheads="1"/>
              </p:cNvSpPr>
              <p:nvPr/>
            </p:nvSpPr>
            <p:spPr bwMode="auto">
              <a:xfrm>
                <a:off x="2382322" y="3391799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solidFill>
                      <a:srgbClr val="0065B0"/>
                    </a:solidFill>
                    <a:latin typeface="Lucida Handwriting" pitchFamily="66" charset="0"/>
                  </a:rPr>
                  <a:t>r</a:t>
                </a:r>
              </a:p>
            </p:txBody>
          </p:sp>
          <p:sp>
            <p:nvSpPr>
              <p:cNvPr id="2163809" name="Line 40"/>
              <p:cNvSpPr>
                <a:spLocks noChangeShapeType="1"/>
              </p:cNvSpPr>
              <p:nvPr/>
            </p:nvSpPr>
            <p:spPr bwMode="auto">
              <a:xfrm flipV="1">
                <a:off x="2502296" y="3444948"/>
                <a:ext cx="209006" cy="6253"/>
              </a:xfrm>
              <a:prstGeom prst="line">
                <a:avLst/>
              </a:prstGeom>
              <a:noFill/>
              <a:ln w="19050">
                <a:solidFill>
                  <a:srgbClr val="0065B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cxnSp>
          <p:nvCxnSpPr>
            <p:cNvPr id="2163807" name="18 Conector recto de flecha"/>
            <p:cNvCxnSpPr>
              <a:cxnSpLocks noChangeShapeType="1"/>
            </p:cNvCxnSpPr>
            <p:nvPr/>
          </p:nvCxnSpPr>
          <p:spPr bwMode="auto">
            <a:xfrm flipH="1">
              <a:off x="2747963" y="2698750"/>
              <a:ext cx="2195512" cy="12700"/>
            </a:xfrm>
            <a:prstGeom prst="straightConnector1">
              <a:avLst/>
            </a:prstGeom>
            <a:noFill/>
            <a:ln w="19050" algn="ctr">
              <a:solidFill>
                <a:srgbClr val="0065B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0" name="59 Grupo"/>
          <p:cNvGrpSpPr>
            <a:grpSpLocks/>
          </p:cNvGrpSpPr>
          <p:nvPr/>
        </p:nvGrpSpPr>
        <p:grpSpPr bwMode="auto">
          <a:xfrm>
            <a:off x="4568825" y="2282825"/>
            <a:ext cx="561975" cy="381000"/>
            <a:chOff x="4568825" y="2282825"/>
            <a:chExt cx="561975" cy="381000"/>
          </a:xfrm>
        </p:grpSpPr>
        <p:cxnSp>
          <p:nvCxnSpPr>
            <p:cNvPr id="2163802" name="17 Conector recto de flecha"/>
            <p:cNvCxnSpPr>
              <a:cxnSpLocks noChangeShapeType="1"/>
            </p:cNvCxnSpPr>
            <p:nvPr/>
          </p:nvCxnSpPr>
          <p:spPr bwMode="auto">
            <a:xfrm flipV="1">
              <a:off x="4594225" y="2657475"/>
              <a:ext cx="360363" cy="6350"/>
            </a:xfrm>
            <a:prstGeom prst="straightConnector1">
              <a:avLst/>
            </a:prstGeom>
            <a:noFill/>
            <a:ln w="19050" algn="ctr">
              <a:solidFill>
                <a:srgbClr val="0065B0"/>
              </a:solidFill>
              <a:round/>
              <a:headEnd/>
              <a:tailEnd type="arrow" w="med" len="med"/>
            </a:ln>
          </p:spPr>
        </p:cxnSp>
        <p:grpSp>
          <p:nvGrpSpPr>
            <p:cNvPr id="2163803" name="253 Grupo"/>
            <p:cNvGrpSpPr>
              <a:grpSpLocks/>
            </p:cNvGrpSpPr>
            <p:nvPr/>
          </p:nvGrpSpPr>
          <p:grpSpPr bwMode="auto">
            <a:xfrm>
              <a:off x="4568825" y="2282825"/>
              <a:ext cx="561975" cy="338138"/>
              <a:chOff x="5166300" y="2613006"/>
              <a:chExt cx="562695" cy="338554"/>
            </a:xfrm>
          </p:grpSpPr>
          <p:sp>
            <p:nvSpPr>
              <p:cNvPr id="2163804" name="20 CuadroTexto"/>
              <p:cNvSpPr txBox="1">
                <a:spLocks noChangeArrowheads="1"/>
              </p:cNvSpPr>
              <p:nvPr/>
            </p:nvSpPr>
            <p:spPr bwMode="auto">
              <a:xfrm>
                <a:off x="5166300" y="2613006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solidFill>
                      <a:srgbClr val="0065B0"/>
                    </a:solidFill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2163805" name="Line 40"/>
              <p:cNvSpPr>
                <a:spLocks noChangeShapeType="1"/>
              </p:cNvSpPr>
              <p:nvPr/>
            </p:nvSpPr>
            <p:spPr bwMode="auto">
              <a:xfrm>
                <a:off x="5350071" y="2619245"/>
                <a:ext cx="210975" cy="2656"/>
              </a:xfrm>
              <a:prstGeom prst="line">
                <a:avLst/>
              </a:prstGeom>
              <a:noFill/>
              <a:ln w="19050">
                <a:solidFill>
                  <a:srgbClr val="0065B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163726" name="22 Grupo"/>
          <p:cNvGrpSpPr>
            <a:grpSpLocks/>
          </p:cNvGrpSpPr>
          <p:nvPr/>
        </p:nvGrpSpPr>
        <p:grpSpPr bwMode="auto">
          <a:xfrm>
            <a:off x="1592263" y="2763838"/>
            <a:ext cx="563562" cy="339725"/>
            <a:chOff x="2382322" y="3391799"/>
            <a:chExt cx="562695" cy="338554"/>
          </a:xfrm>
        </p:grpSpPr>
        <p:sp>
          <p:nvSpPr>
            <p:cNvPr id="2163800" name="23 CuadroTexto"/>
            <p:cNvSpPr txBox="1">
              <a:spLocks noChangeArrowheads="1"/>
            </p:cNvSpPr>
            <p:nvPr/>
          </p:nvSpPr>
          <p:spPr bwMode="auto">
            <a:xfrm>
              <a:off x="2382322" y="3391799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FF0000"/>
                  </a:solidFill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163801" name="Line 40"/>
            <p:cNvSpPr>
              <a:spLocks noChangeShapeType="1"/>
            </p:cNvSpPr>
            <p:nvPr/>
          </p:nvSpPr>
          <p:spPr bwMode="auto">
            <a:xfrm flipV="1">
              <a:off x="2502296" y="3444948"/>
              <a:ext cx="209006" cy="62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63757" name="25 CuadroTexto"/>
          <p:cNvSpPr txBox="1">
            <a:spLocks noChangeArrowheads="1"/>
          </p:cNvSpPr>
          <p:nvPr/>
        </p:nvSpPr>
        <p:spPr bwMode="auto">
          <a:xfrm>
            <a:off x="34925" y="2728913"/>
            <a:ext cx="341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>
                <a:latin typeface="Lucida Handwriting" pitchFamily="66" charset="0"/>
              </a:rPr>
              <a:t>A</a:t>
            </a:r>
          </a:p>
        </p:txBody>
      </p:sp>
      <p:sp>
        <p:nvSpPr>
          <p:cNvPr id="2163758" name="26 CuadroTexto"/>
          <p:cNvSpPr txBox="1">
            <a:spLocks noChangeArrowheads="1"/>
          </p:cNvSpPr>
          <p:nvPr/>
        </p:nvSpPr>
        <p:spPr bwMode="auto">
          <a:xfrm>
            <a:off x="1304925" y="2690813"/>
            <a:ext cx="339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>
                <a:latin typeface="Lucida Handwriting" pitchFamily="66" charset="0"/>
              </a:rPr>
              <a:t>B</a:t>
            </a:r>
          </a:p>
        </p:txBody>
      </p:sp>
      <p:sp>
        <p:nvSpPr>
          <p:cNvPr id="2163759" name="27 CuadroTexto"/>
          <p:cNvSpPr txBox="1">
            <a:spLocks noChangeArrowheads="1"/>
          </p:cNvSpPr>
          <p:nvPr/>
        </p:nvSpPr>
        <p:spPr bwMode="auto">
          <a:xfrm>
            <a:off x="3927475" y="2724150"/>
            <a:ext cx="339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>
                <a:latin typeface="Lucida Handwriting" pitchFamily="66" charset="0"/>
              </a:rPr>
              <a:t>C</a:t>
            </a:r>
          </a:p>
        </p:txBody>
      </p:sp>
      <p:sp>
        <p:nvSpPr>
          <p:cNvPr id="2163760" name="28 CuadroTexto"/>
          <p:cNvSpPr txBox="1">
            <a:spLocks noChangeArrowheads="1"/>
          </p:cNvSpPr>
          <p:nvPr/>
        </p:nvSpPr>
        <p:spPr bwMode="auto">
          <a:xfrm>
            <a:off x="5113338" y="2662238"/>
            <a:ext cx="361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>
                <a:latin typeface="Lucida Handwriting" pitchFamily="66" charset="0"/>
              </a:rPr>
              <a:t>D</a:t>
            </a:r>
          </a:p>
        </p:txBody>
      </p:sp>
      <p:grpSp>
        <p:nvGrpSpPr>
          <p:cNvPr id="68" name="67 Grupo"/>
          <p:cNvGrpSpPr>
            <a:grpSpLocks/>
          </p:cNvGrpSpPr>
          <p:nvPr/>
        </p:nvGrpSpPr>
        <p:grpSpPr bwMode="auto">
          <a:xfrm>
            <a:off x="1620838" y="1436688"/>
            <a:ext cx="563562" cy="339725"/>
            <a:chOff x="1620838" y="1436688"/>
            <a:chExt cx="563562" cy="339725"/>
          </a:xfrm>
        </p:grpSpPr>
        <p:grpSp>
          <p:nvGrpSpPr>
            <p:cNvPr id="2163796" name="253 Grupo"/>
            <p:cNvGrpSpPr>
              <a:grpSpLocks/>
            </p:cNvGrpSpPr>
            <p:nvPr/>
          </p:nvGrpSpPr>
          <p:grpSpPr bwMode="auto">
            <a:xfrm>
              <a:off x="1620838" y="1436688"/>
              <a:ext cx="563562" cy="339725"/>
              <a:chOff x="5166300" y="2613006"/>
              <a:chExt cx="562695" cy="338554"/>
            </a:xfrm>
          </p:grpSpPr>
          <p:sp>
            <p:nvSpPr>
              <p:cNvPr id="2163798" name="32 CuadroTexto"/>
              <p:cNvSpPr txBox="1">
                <a:spLocks noChangeArrowheads="1"/>
              </p:cNvSpPr>
              <p:nvPr/>
            </p:nvSpPr>
            <p:spPr bwMode="auto">
              <a:xfrm>
                <a:off x="5166300" y="2613006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solidFill>
                      <a:srgbClr val="92D050"/>
                    </a:solidFill>
                    <a:latin typeface="Lucida Handwriting" pitchFamily="66" charset="0"/>
                  </a:rPr>
                  <a:t>dl</a:t>
                </a:r>
              </a:p>
            </p:txBody>
          </p:sp>
          <p:sp>
            <p:nvSpPr>
              <p:cNvPr id="2163799" name="Line 40"/>
              <p:cNvSpPr>
                <a:spLocks noChangeShapeType="1"/>
              </p:cNvSpPr>
              <p:nvPr/>
            </p:nvSpPr>
            <p:spPr bwMode="auto">
              <a:xfrm>
                <a:off x="5350071" y="2619245"/>
                <a:ext cx="210975" cy="2656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cxnSp>
          <p:nvCxnSpPr>
            <p:cNvPr id="2163797" name="34 Conector recto de flecha"/>
            <p:cNvCxnSpPr>
              <a:cxnSpLocks noChangeShapeType="1"/>
            </p:cNvCxnSpPr>
            <p:nvPr/>
          </p:nvCxnSpPr>
          <p:spPr bwMode="auto">
            <a:xfrm flipV="1">
              <a:off x="1898650" y="1520825"/>
              <a:ext cx="261938" cy="236538"/>
            </a:xfrm>
            <a:prstGeom prst="straightConnector1">
              <a:avLst/>
            </a:prstGeom>
            <a:noFill/>
            <a:ln w="19050" algn="ctr">
              <a:solidFill>
                <a:srgbClr val="92D05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9" name="68 Grupo"/>
          <p:cNvGrpSpPr>
            <a:grpSpLocks/>
          </p:cNvGrpSpPr>
          <p:nvPr/>
        </p:nvGrpSpPr>
        <p:grpSpPr bwMode="auto">
          <a:xfrm>
            <a:off x="1924050" y="1804988"/>
            <a:ext cx="844550" cy="876300"/>
            <a:chOff x="1924050" y="1804988"/>
            <a:chExt cx="844550" cy="876300"/>
          </a:xfrm>
        </p:grpSpPr>
        <p:cxnSp>
          <p:nvCxnSpPr>
            <p:cNvPr id="2163792" name="35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1908175" y="1820863"/>
              <a:ext cx="876300" cy="844550"/>
            </a:xfrm>
            <a:prstGeom prst="straightConnector1">
              <a:avLst/>
            </a:prstGeom>
            <a:noFill/>
            <a:ln w="19050" algn="ctr">
              <a:solidFill>
                <a:srgbClr val="92D050"/>
              </a:solidFill>
              <a:round/>
              <a:headEnd/>
              <a:tailEnd type="arrow" w="med" len="med"/>
            </a:ln>
          </p:spPr>
        </p:cxnSp>
        <p:grpSp>
          <p:nvGrpSpPr>
            <p:cNvPr id="2163793" name="36 Grupo"/>
            <p:cNvGrpSpPr>
              <a:grpSpLocks/>
            </p:cNvGrpSpPr>
            <p:nvPr/>
          </p:nvGrpSpPr>
          <p:grpSpPr bwMode="auto">
            <a:xfrm>
              <a:off x="1970088" y="2192338"/>
              <a:ext cx="563562" cy="338137"/>
              <a:chOff x="2382322" y="3391799"/>
              <a:chExt cx="562695" cy="338554"/>
            </a:xfrm>
          </p:grpSpPr>
          <p:sp>
            <p:nvSpPr>
              <p:cNvPr id="2163794" name="37 CuadroTexto"/>
              <p:cNvSpPr txBox="1">
                <a:spLocks noChangeArrowheads="1"/>
              </p:cNvSpPr>
              <p:nvPr/>
            </p:nvSpPr>
            <p:spPr bwMode="auto">
              <a:xfrm>
                <a:off x="2382322" y="3391799"/>
                <a:ext cx="562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s-ES" sz="1600">
                    <a:solidFill>
                      <a:srgbClr val="92D050"/>
                    </a:solidFill>
                    <a:latin typeface="Lucida Handwriting" pitchFamily="66" charset="0"/>
                  </a:rPr>
                  <a:t>r</a:t>
                </a:r>
              </a:p>
            </p:txBody>
          </p:sp>
          <p:sp>
            <p:nvSpPr>
              <p:cNvPr id="2163795" name="Line 40"/>
              <p:cNvSpPr>
                <a:spLocks noChangeShapeType="1"/>
              </p:cNvSpPr>
              <p:nvPr/>
            </p:nvSpPr>
            <p:spPr bwMode="auto">
              <a:xfrm flipV="1">
                <a:off x="2502296" y="3444948"/>
                <a:ext cx="209006" cy="6253"/>
              </a:xfrm>
              <a:prstGeom prst="line">
                <a:avLst/>
              </a:prstGeom>
              <a:noFill/>
              <a:ln w="1905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163735" name="53 Grupo"/>
          <p:cNvGrpSpPr>
            <a:grpSpLocks/>
          </p:cNvGrpSpPr>
          <p:nvPr/>
        </p:nvGrpSpPr>
        <p:grpSpPr bwMode="auto">
          <a:xfrm>
            <a:off x="2451100" y="3724275"/>
            <a:ext cx="254000" cy="255588"/>
            <a:chOff x="4457251" y="3378441"/>
            <a:chExt cx="255114" cy="255114"/>
          </a:xfrm>
        </p:grpSpPr>
        <p:sp>
          <p:nvSpPr>
            <p:cNvPr id="2163788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2163789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2163790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92D050"/>
                </a:solidFill>
                <a:round/>
                <a:headEnd/>
                <a:tailEnd/>
              </a:ln>
            </p:spPr>
          </p:cxnSp>
          <p:cxnSp>
            <p:nvCxnSpPr>
              <p:cNvPr id="2163791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92D0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163736" name="51 Grupo"/>
          <p:cNvGrpSpPr>
            <a:grpSpLocks/>
          </p:cNvGrpSpPr>
          <p:nvPr/>
        </p:nvGrpSpPr>
        <p:grpSpPr bwMode="auto">
          <a:xfrm>
            <a:off x="1704975" y="3602038"/>
            <a:ext cx="741363" cy="461962"/>
            <a:chOff x="3022991" y="4240010"/>
            <a:chExt cx="741460" cy="461665"/>
          </a:xfrm>
        </p:grpSpPr>
        <p:sp>
          <p:nvSpPr>
            <p:cNvPr id="2163786" name="47 CuadroTexto"/>
            <p:cNvSpPr txBox="1">
              <a:spLocks noChangeArrowheads="1"/>
            </p:cNvSpPr>
            <p:nvPr/>
          </p:nvSpPr>
          <p:spPr bwMode="auto">
            <a:xfrm>
              <a:off x="3022991" y="4240010"/>
              <a:ext cx="7414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92D050"/>
                  </a:solidFill>
                  <a:latin typeface="Lucida Handwriting" pitchFamily="66" charset="0"/>
                </a:rPr>
                <a:t>B</a:t>
              </a:r>
              <a:r>
                <a:rPr lang="es-ES" sz="2400" baseline="-25000">
                  <a:solidFill>
                    <a:srgbClr val="92D050"/>
                  </a:solidFill>
                  <a:latin typeface="Lucida Handwriting" pitchFamily="66" charset="0"/>
                </a:rPr>
                <a:t>BC</a:t>
              </a:r>
              <a:endParaRPr lang="es-ES" sz="2400">
                <a:solidFill>
                  <a:srgbClr val="92D050"/>
                </a:solidFill>
                <a:latin typeface="Lucida Handwriting" pitchFamily="66" charset="0"/>
              </a:endParaRPr>
            </a:p>
          </p:txBody>
        </p:sp>
        <p:sp>
          <p:nvSpPr>
            <p:cNvPr id="2163787" name="Line 40"/>
            <p:cNvSpPr>
              <a:spLocks noChangeShapeType="1"/>
            </p:cNvSpPr>
            <p:nvPr/>
          </p:nvSpPr>
          <p:spPr bwMode="auto">
            <a:xfrm>
              <a:off x="3171137" y="4246249"/>
              <a:ext cx="210975" cy="2656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63737" name="52 Grupo"/>
          <p:cNvGrpSpPr>
            <a:grpSpLocks/>
          </p:cNvGrpSpPr>
          <p:nvPr/>
        </p:nvGrpSpPr>
        <p:grpSpPr bwMode="auto">
          <a:xfrm>
            <a:off x="3211513" y="3556000"/>
            <a:ext cx="801687" cy="460375"/>
            <a:chOff x="3721641" y="3133660"/>
            <a:chExt cx="802838" cy="461665"/>
          </a:xfrm>
        </p:grpSpPr>
        <p:sp>
          <p:nvSpPr>
            <p:cNvPr id="2163784" name="49 CuadroTexto"/>
            <p:cNvSpPr txBox="1">
              <a:spLocks noChangeArrowheads="1"/>
            </p:cNvSpPr>
            <p:nvPr/>
          </p:nvSpPr>
          <p:spPr bwMode="auto">
            <a:xfrm>
              <a:off x="3721641" y="3133660"/>
              <a:ext cx="8028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FB9103"/>
                  </a:solidFill>
                  <a:latin typeface="Lucida Handwriting" pitchFamily="66" charset="0"/>
                </a:rPr>
                <a:t>B</a:t>
              </a:r>
              <a:r>
                <a:rPr lang="es-ES" sz="2400" baseline="-25000">
                  <a:solidFill>
                    <a:srgbClr val="FB9103"/>
                  </a:solidFill>
                  <a:latin typeface="Lucida Handwriting" pitchFamily="66" charset="0"/>
                </a:rPr>
                <a:t>DA</a:t>
              </a:r>
              <a:endParaRPr lang="es-ES" sz="2400">
                <a:solidFill>
                  <a:srgbClr val="FB9103"/>
                </a:solidFill>
                <a:latin typeface="Lucida Handwriting" pitchFamily="66" charset="0"/>
              </a:endParaRPr>
            </a:p>
          </p:txBody>
        </p:sp>
        <p:sp>
          <p:nvSpPr>
            <p:cNvPr id="2163785" name="Line 40"/>
            <p:cNvSpPr>
              <a:spLocks noChangeShapeType="1"/>
            </p:cNvSpPr>
            <p:nvPr/>
          </p:nvSpPr>
          <p:spPr bwMode="auto">
            <a:xfrm>
              <a:off x="3869787" y="3139899"/>
              <a:ext cx="210975" cy="2656"/>
            </a:xfrm>
            <a:prstGeom prst="line">
              <a:avLst/>
            </a:prstGeom>
            <a:noFill/>
            <a:ln w="19050">
              <a:solidFill>
                <a:srgbClr val="F78E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63738" name="253 Grupo"/>
          <p:cNvGrpSpPr>
            <a:grpSpLocks/>
          </p:cNvGrpSpPr>
          <p:nvPr/>
        </p:nvGrpSpPr>
        <p:grpSpPr bwMode="auto">
          <a:xfrm>
            <a:off x="4230688" y="319088"/>
            <a:ext cx="563562" cy="338137"/>
            <a:chOff x="5166300" y="2613006"/>
            <a:chExt cx="562695" cy="338554"/>
          </a:xfrm>
        </p:grpSpPr>
        <p:sp>
          <p:nvSpPr>
            <p:cNvPr id="2163782" name="54 CuadroTexto"/>
            <p:cNvSpPr txBox="1">
              <a:spLocks noChangeArrowheads="1"/>
            </p:cNvSpPr>
            <p:nvPr/>
          </p:nvSpPr>
          <p:spPr bwMode="auto">
            <a:xfrm>
              <a:off x="5166300" y="261300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F78E03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2163783" name="Line 40"/>
            <p:cNvSpPr>
              <a:spLocks noChangeShapeType="1"/>
            </p:cNvSpPr>
            <p:nvPr/>
          </p:nvSpPr>
          <p:spPr bwMode="auto">
            <a:xfrm>
              <a:off x="5350071" y="2619245"/>
              <a:ext cx="210975" cy="2656"/>
            </a:xfrm>
            <a:prstGeom prst="line">
              <a:avLst/>
            </a:prstGeom>
            <a:noFill/>
            <a:ln w="19050">
              <a:solidFill>
                <a:srgbClr val="FB91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57" name="56 Conector recto de flecha"/>
          <p:cNvCxnSpPr>
            <a:cxnSpLocks noChangeShapeType="1"/>
          </p:cNvCxnSpPr>
          <p:nvPr/>
        </p:nvCxnSpPr>
        <p:spPr bwMode="auto">
          <a:xfrm rot="10800000">
            <a:off x="4108450" y="487363"/>
            <a:ext cx="317500" cy="258762"/>
          </a:xfrm>
          <a:prstGeom prst="straightConnector1">
            <a:avLst/>
          </a:prstGeom>
          <a:noFill/>
          <a:ln w="19050" algn="ctr">
            <a:solidFill>
              <a:srgbClr val="FB9103"/>
            </a:solidFill>
            <a:round/>
            <a:headEnd/>
            <a:tailEnd type="arrow" w="med" len="med"/>
          </a:ln>
        </p:spPr>
      </p:cxnSp>
      <p:cxnSp>
        <p:nvCxnSpPr>
          <p:cNvPr id="58" name="57 Conector recto de flecha"/>
          <p:cNvCxnSpPr>
            <a:cxnSpLocks noChangeShapeType="1"/>
          </p:cNvCxnSpPr>
          <p:nvPr/>
        </p:nvCxnSpPr>
        <p:spPr bwMode="auto">
          <a:xfrm rot="5400000">
            <a:off x="2628107" y="908844"/>
            <a:ext cx="1938337" cy="1660525"/>
          </a:xfrm>
          <a:prstGeom prst="straightConnector1">
            <a:avLst/>
          </a:prstGeom>
          <a:noFill/>
          <a:ln w="19050" algn="ctr">
            <a:solidFill>
              <a:srgbClr val="FCA128"/>
            </a:solidFill>
            <a:round/>
            <a:headEnd/>
            <a:tailEnd type="arrow" w="med" len="med"/>
          </a:ln>
        </p:spPr>
      </p:cxnSp>
      <p:grpSp>
        <p:nvGrpSpPr>
          <p:cNvPr id="2163741" name="58 Grupo"/>
          <p:cNvGrpSpPr>
            <a:grpSpLocks/>
          </p:cNvGrpSpPr>
          <p:nvPr/>
        </p:nvGrpSpPr>
        <p:grpSpPr bwMode="auto">
          <a:xfrm>
            <a:off x="3714750" y="1454150"/>
            <a:ext cx="561975" cy="338138"/>
            <a:chOff x="2382322" y="3391799"/>
            <a:chExt cx="562695" cy="338554"/>
          </a:xfrm>
        </p:grpSpPr>
        <p:sp>
          <p:nvSpPr>
            <p:cNvPr id="2163780" name="59 CuadroTexto"/>
            <p:cNvSpPr txBox="1">
              <a:spLocks noChangeArrowheads="1"/>
            </p:cNvSpPr>
            <p:nvPr/>
          </p:nvSpPr>
          <p:spPr bwMode="auto">
            <a:xfrm>
              <a:off x="2382322" y="3391799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F78E03"/>
                  </a:solidFill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163781" name="Line 40"/>
            <p:cNvSpPr>
              <a:spLocks noChangeShapeType="1"/>
            </p:cNvSpPr>
            <p:nvPr/>
          </p:nvSpPr>
          <p:spPr bwMode="auto">
            <a:xfrm flipV="1">
              <a:off x="2502296" y="3444948"/>
              <a:ext cx="209006" cy="6253"/>
            </a:xfrm>
            <a:prstGeom prst="line">
              <a:avLst/>
            </a:prstGeom>
            <a:noFill/>
            <a:ln w="19050">
              <a:solidFill>
                <a:srgbClr val="FB91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63742" name="Group 43"/>
          <p:cNvGrpSpPr>
            <a:grpSpLocks noChangeAspect="1"/>
          </p:cNvGrpSpPr>
          <p:nvPr/>
        </p:nvGrpSpPr>
        <p:grpSpPr bwMode="auto">
          <a:xfrm>
            <a:off x="2971800" y="3714750"/>
            <a:ext cx="252413" cy="252413"/>
            <a:chOff x="3990" y="1487"/>
            <a:chExt cx="127" cy="127"/>
          </a:xfrm>
        </p:grpSpPr>
        <p:sp>
          <p:nvSpPr>
            <p:cNvPr id="2163778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78E03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2163779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78E03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216371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52143"/>
              </p:ext>
            </p:extLst>
          </p:nvPr>
        </p:nvGraphicFramePr>
        <p:xfrm>
          <a:off x="687388" y="4087813"/>
          <a:ext cx="301625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38" name="Equation" r:id="rId7" imgW="1726920" imgH="558720" progId="Equation.DSMT4">
                  <p:embed/>
                </p:oleObj>
              </mc:Choice>
              <mc:Fallback>
                <p:oleObj name="Equation" r:id="rId7" imgW="1726920" imgH="55872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087813"/>
                        <a:ext cx="3016250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3717" name="Objec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56874"/>
              </p:ext>
            </p:extLst>
          </p:nvPr>
        </p:nvGraphicFramePr>
        <p:xfrm>
          <a:off x="668194" y="5240338"/>
          <a:ext cx="72151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39" name="Equation" r:id="rId9" imgW="4127400" imgH="558720" progId="Equation.DSMT4">
                  <p:embed/>
                </p:oleObj>
              </mc:Choice>
              <mc:Fallback>
                <p:oleObj name="Equation" r:id="rId9" imgW="4127400" imgH="558720" progId="Equation.DSMT4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94" y="5240338"/>
                        <a:ext cx="7215188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51 Grupo"/>
          <p:cNvGrpSpPr>
            <a:grpSpLocks/>
          </p:cNvGrpSpPr>
          <p:nvPr/>
        </p:nvGrpSpPr>
        <p:grpSpPr bwMode="auto">
          <a:xfrm>
            <a:off x="1722438" y="3090863"/>
            <a:ext cx="1214437" cy="461962"/>
            <a:chOff x="3022991" y="4240010"/>
            <a:chExt cx="741460" cy="750661"/>
          </a:xfrm>
        </p:grpSpPr>
        <p:sp>
          <p:nvSpPr>
            <p:cNvPr id="2163776" name="47 CuadroTexto"/>
            <p:cNvSpPr txBox="1">
              <a:spLocks noChangeArrowheads="1"/>
            </p:cNvSpPr>
            <p:nvPr/>
          </p:nvSpPr>
          <p:spPr bwMode="auto">
            <a:xfrm>
              <a:off x="3022991" y="4240010"/>
              <a:ext cx="741460" cy="75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 dirty="0">
                  <a:solidFill>
                    <a:srgbClr val="FF0000"/>
                  </a:solidFill>
                  <a:latin typeface="Lucida Handwriting" pitchFamily="66" charset="0"/>
                  <a:cs typeface="Times New Roman" pitchFamily="18" charset="0"/>
                </a:rPr>
                <a:t>B</a:t>
              </a:r>
              <a:r>
                <a:rPr lang="es-ES" sz="2400" baseline="-25000" dirty="0">
                  <a:solidFill>
                    <a:srgbClr val="FF0000"/>
                  </a:solidFill>
                  <a:latin typeface="Lucida Handwriting" pitchFamily="66" charset="0"/>
                  <a:cs typeface="Times New Roman" pitchFamily="18" charset="0"/>
                </a:rPr>
                <a:t>AB</a:t>
              </a:r>
              <a:r>
                <a:rPr lang="es-ES" sz="2400" b="1" dirty="0">
                  <a:solidFill>
                    <a:srgbClr val="FF0000"/>
                  </a:solidFill>
                  <a:cs typeface="Times New Roman" pitchFamily="18" charset="0"/>
                </a:rPr>
                <a:t>=</a:t>
              </a:r>
              <a:r>
                <a:rPr lang="es-ES" sz="2400" dirty="0">
                  <a:solidFill>
                    <a:srgbClr val="FF0000"/>
                  </a:solidFill>
                  <a:latin typeface="Lucida Handwriting" pitchFamily="66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163777" name="Line 40"/>
            <p:cNvSpPr>
              <a:spLocks noChangeShapeType="1"/>
            </p:cNvSpPr>
            <p:nvPr/>
          </p:nvSpPr>
          <p:spPr bwMode="auto">
            <a:xfrm>
              <a:off x="3113072" y="4293825"/>
              <a:ext cx="151118" cy="350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5" name="51 Grupo"/>
          <p:cNvGrpSpPr>
            <a:grpSpLocks/>
          </p:cNvGrpSpPr>
          <p:nvPr/>
        </p:nvGrpSpPr>
        <p:grpSpPr bwMode="auto">
          <a:xfrm>
            <a:off x="2846388" y="3090863"/>
            <a:ext cx="1214437" cy="461962"/>
            <a:chOff x="3022991" y="4240010"/>
            <a:chExt cx="741460" cy="750661"/>
          </a:xfrm>
        </p:grpSpPr>
        <p:sp>
          <p:nvSpPr>
            <p:cNvPr id="2163774" name="47 CuadroTexto"/>
            <p:cNvSpPr txBox="1">
              <a:spLocks noChangeArrowheads="1"/>
            </p:cNvSpPr>
            <p:nvPr/>
          </p:nvSpPr>
          <p:spPr bwMode="auto">
            <a:xfrm>
              <a:off x="3022991" y="4240010"/>
              <a:ext cx="741460" cy="75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 dirty="0">
                  <a:solidFill>
                    <a:srgbClr val="0065B0"/>
                  </a:solidFill>
                  <a:latin typeface="Lucida Handwriting" pitchFamily="66" charset="0"/>
                </a:rPr>
                <a:t>B</a:t>
              </a:r>
              <a:r>
                <a:rPr lang="es-ES" sz="2400" baseline="-25000" dirty="0">
                  <a:solidFill>
                    <a:srgbClr val="0065B0"/>
                  </a:solidFill>
                  <a:latin typeface="Lucida Handwriting" pitchFamily="66" charset="0"/>
                </a:rPr>
                <a:t>CD</a:t>
              </a:r>
              <a:r>
                <a:rPr lang="es-ES" sz="2400" b="1" dirty="0">
                  <a:solidFill>
                    <a:srgbClr val="0065B0"/>
                  </a:solidFill>
                  <a:cs typeface="Times New Roman" pitchFamily="18" charset="0"/>
                </a:rPr>
                <a:t>=</a:t>
              </a:r>
              <a:r>
                <a:rPr lang="es-ES" sz="2400" dirty="0">
                  <a:solidFill>
                    <a:srgbClr val="0065B0"/>
                  </a:solidFill>
                  <a:latin typeface="Lucida Handwriting" pitchFamily="66" charset="0"/>
                </a:rPr>
                <a:t>0</a:t>
              </a:r>
            </a:p>
          </p:txBody>
        </p:sp>
        <p:sp>
          <p:nvSpPr>
            <p:cNvPr id="2163775" name="Line 40"/>
            <p:cNvSpPr>
              <a:spLocks noChangeShapeType="1"/>
            </p:cNvSpPr>
            <p:nvPr/>
          </p:nvSpPr>
          <p:spPr bwMode="auto">
            <a:xfrm>
              <a:off x="3113072" y="4293825"/>
              <a:ext cx="151118" cy="3507"/>
            </a:xfrm>
            <a:prstGeom prst="line">
              <a:avLst/>
            </a:prstGeom>
            <a:noFill/>
            <a:ln w="19050">
              <a:solidFill>
                <a:srgbClr val="0065B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7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870498"/>
              </p:ext>
            </p:extLst>
          </p:nvPr>
        </p:nvGraphicFramePr>
        <p:xfrm>
          <a:off x="3694403" y="4090988"/>
          <a:ext cx="2128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40" name="Equation" r:id="rId11" imgW="1218960" imgH="558720" progId="Equation.DSMT4">
                  <p:embed/>
                </p:oleObj>
              </mc:Choice>
              <mc:Fallback>
                <p:oleObj name="Equation" r:id="rId11" imgW="1218960" imgH="55872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403" y="4090988"/>
                        <a:ext cx="2128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511128"/>
              </p:ext>
            </p:extLst>
          </p:nvPr>
        </p:nvGraphicFramePr>
        <p:xfrm>
          <a:off x="5808520" y="4238481"/>
          <a:ext cx="16414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41" name="Equation" r:id="rId13" imgW="939600" imgH="406080" progId="Equation.DSMT4">
                  <p:embed/>
                </p:oleObj>
              </mc:Choice>
              <mc:Fallback>
                <p:oleObj name="Equation" r:id="rId13" imgW="939600" imgH="4060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520" y="4238481"/>
                        <a:ext cx="1641475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073610"/>
              </p:ext>
            </p:extLst>
          </p:nvPr>
        </p:nvGraphicFramePr>
        <p:xfrm>
          <a:off x="7430944" y="4233863"/>
          <a:ext cx="5794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42" name="Equation" r:id="rId15" imgW="330120" imgH="406080" progId="Equation.DSMT4">
                  <p:embed/>
                </p:oleObj>
              </mc:Choice>
              <mc:Fallback>
                <p:oleObj name="Equation" r:id="rId15" imgW="330120" imgH="40608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0944" y="4233863"/>
                        <a:ext cx="5794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3773" name="72 CuadroTexto"/>
          <p:cNvSpPr txBox="1">
            <a:spLocks noChangeArrowheads="1"/>
          </p:cNvSpPr>
          <p:nvPr/>
        </p:nvSpPr>
        <p:spPr bwMode="auto">
          <a:xfrm>
            <a:off x="838200" y="2705100"/>
            <a:ext cx="3429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Lucida Handwriting" pitchFamily="66" charset="0"/>
              </a:rPr>
              <a:t>i</a:t>
            </a:r>
            <a:endParaRPr lang="eu-ES"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6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1637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1637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216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216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216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2163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1637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216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8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41275"/>
            <a:ext cx="51562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88317" name="253 Grupo"/>
          <p:cNvGrpSpPr>
            <a:grpSpLocks/>
          </p:cNvGrpSpPr>
          <p:nvPr/>
        </p:nvGrpSpPr>
        <p:grpSpPr bwMode="auto">
          <a:xfrm>
            <a:off x="376238" y="2757488"/>
            <a:ext cx="561975" cy="338137"/>
            <a:chOff x="5166300" y="2613006"/>
            <a:chExt cx="562695" cy="338554"/>
          </a:xfrm>
        </p:grpSpPr>
        <p:sp>
          <p:nvSpPr>
            <p:cNvPr id="2188373" name="6 CuadroTexto"/>
            <p:cNvSpPr txBox="1">
              <a:spLocks noChangeArrowheads="1"/>
            </p:cNvSpPr>
            <p:nvPr/>
          </p:nvSpPr>
          <p:spPr bwMode="auto">
            <a:xfrm>
              <a:off x="5166300" y="261300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FF000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2188374" name="Line 40"/>
            <p:cNvSpPr>
              <a:spLocks noChangeShapeType="1"/>
            </p:cNvSpPr>
            <p:nvPr/>
          </p:nvSpPr>
          <p:spPr bwMode="auto">
            <a:xfrm>
              <a:off x="5350071" y="2619245"/>
              <a:ext cx="210975" cy="26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2188318" name="8 Conector recto de flecha"/>
          <p:cNvCxnSpPr>
            <a:cxnSpLocks noChangeShapeType="1"/>
          </p:cNvCxnSpPr>
          <p:nvPr/>
        </p:nvCxnSpPr>
        <p:spPr bwMode="auto">
          <a:xfrm flipV="1">
            <a:off x="582613" y="2633663"/>
            <a:ext cx="360362" cy="47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218831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23284"/>
              </p:ext>
            </p:extLst>
          </p:nvPr>
        </p:nvGraphicFramePr>
        <p:xfrm>
          <a:off x="6111875" y="415925"/>
          <a:ext cx="27813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444" name="Equation" r:id="rId5" imgW="1307880" imgH="444240" progId="Equation.DSMT4">
                  <p:embed/>
                </p:oleObj>
              </mc:Choice>
              <mc:Fallback>
                <p:oleObj name="Equation" r:id="rId5" imgW="1307880" imgH="44424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415925"/>
                        <a:ext cx="27813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88319" name="9 Conector recto de flecha"/>
          <p:cNvCxnSpPr>
            <a:cxnSpLocks noChangeShapeType="1"/>
          </p:cNvCxnSpPr>
          <p:nvPr/>
        </p:nvCxnSpPr>
        <p:spPr bwMode="auto">
          <a:xfrm>
            <a:off x="585788" y="2695575"/>
            <a:ext cx="2195512" cy="127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2188320" name="16 Grupo"/>
          <p:cNvGrpSpPr>
            <a:grpSpLocks/>
          </p:cNvGrpSpPr>
          <p:nvPr/>
        </p:nvGrpSpPr>
        <p:grpSpPr bwMode="auto">
          <a:xfrm>
            <a:off x="3386138" y="2782888"/>
            <a:ext cx="563562" cy="338137"/>
            <a:chOff x="2382322" y="3391799"/>
            <a:chExt cx="562695" cy="338554"/>
          </a:xfrm>
        </p:grpSpPr>
        <p:sp>
          <p:nvSpPr>
            <p:cNvPr id="2188371" name="14 CuadroTexto"/>
            <p:cNvSpPr txBox="1">
              <a:spLocks noChangeArrowheads="1"/>
            </p:cNvSpPr>
            <p:nvPr/>
          </p:nvSpPr>
          <p:spPr bwMode="auto">
            <a:xfrm>
              <a:off x="2382322" y="3391799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65B0"/>
                  </a:solidFill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188372" name="Line 40"/>
            <p:cNvSpPr>
              <a:spLocks noChangeShapeType="1"/>
            </p:cNvSpPr>
            <p:nvPr/>
          </p:nvSpPr>
          <p:spPr bwMode="auto">
            <a:xfrm flipV="1">
              <a:off x="2502296" y="3444948"/>
              <a:ext cx="209006" cy="6253"/>
            </a:xfrm>
            <a:prstGeom prst="line">
              <a:avLst/>
            </a:prstGeom>
            <a:noFill/>
            <a:ln w="19050">
              <a:solidFill>
                <a:srgbClr val="0065B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2188321" name="17 Conector recto de flecha"/>
          <p:cNvCxnSpPr>
            <a:cxnSpLocks noChangeShapeType="1"/>
          </p:cNvCxnSpPr>
          <p:nvPr/>
        </p:nvCxnSpPr>
        <p:spPr bwMode="auto">
          <a:xfrm flipV="1">
            <a:off x="4594225" y="2657475"/>
            <a:ext cx="360363" cy="6350"/>
          </a:xfrm>
          <a:prstGeom prst="straightConnector1">
            <a:avLst/>
          </a:prstGeom>
          <a:noFill/>
          <a:ln w="19050" algn="ctr">
            <a:solidFill>
              <a:srgbClr val="0065B0"/>
            </a:solidFill>
            <a:round/>
            <a:headEnd/>
            <a:tailEnd type="arrow" w="med" len="med"/>
          </a:ln>
        </p:spPr>
      </p:cxnSp>
      <p:cxnSp>
        <p:nvCxnSpPr>
          <p:cNvPr id="2188322" name="18 Conector recto de flecha"/>
          <p:cNvCxnSpPr>
            <a:cxnSpLocks noChangeShapeType="1"/>
          </p:cNvCxnSpPr>
          <p:nvPr/>
        </p:nvCxnSpPr>
        <p:spPr bwMode="auto">
          <a:xfrm flipH="1">
            <a:off x="2747963" y="2698750"/>
            <a:ext cx="2195512" cy="12700"/>
          </a:xfrm>
          <a:prstGeom prst="straightConnector1">
            <a:avLst/>
          </a:prstGeom>
          <a:noFill/>
          <a:ln w="19050" algn="ctr">
            <a:solidFill>
              <a:srgbClr val="0065B0"/>
            </a:solidFill>
            <a:round/>
            <a:headEnd/>
            <a:tailEnd type="arrow" w="med" len="med"/>
          </a:ln>
        </p:spPr>
      </p:cxnSp>
      <p:grpSp>
        <p:nvGrpSpPr>
          <p:cNvPr id="2188323" name="253 Grupo"/>
          <p:cNvGrpSpPr>
            <a:grpSpLocks/>
          </p:cNvGrpSpPr>
          <p:nvPr/>
        </p:nvGrpSpPr>
        <p:grpSpPr bwMode="auto">
          <a:xfrm>
            <a:off x="4568825" y="2282825"/>
            <a:ext cx="561975" cy="338138"/>
            <a:chOff x="5166300" y="2613006"/>
            <a:chExt cx="562695" cy="338554"/>
          </a:xfrm>
        </p:grpSpPr>
        <p:sp>
          <p:nvSpPr>
            <p:cNvPr id="2188369" name="20 CuadroTexto"/>
            <p:cNvSpPr txBox="1">
              <a:spLocks noChangeArrowheads="1"/>
            </p:cNvSpPr>
            <p:nvPr/>
          </p:nvSpPr>
          <p:spPr bwMode="auto">
            <a:xfrm>
              <a:off x="5166300" y="261300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65B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2188370" name="Line 40"/>
            <p:cNvSpPr>
              <a:spLocks noChangeShapeType="1"/>
            </p:cNvSpPr>
            <p:nvPr/>
          </p:nvSpPr>
          <p:spPr bwMode="auto">
            <a:xfrm>
              <a:off x="5350071" y="2619245"/>
              <a:ext cx="210975" cy="2656"/>
            </a:xfrm>
            <a:prstGeom prst="line">
              <a:avLst/>
            </a:prstGeom>
            <a:noFill/>
            <a:ln w="19050">
              <a:solidFill>
                <a:srgbClr val="0065B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88324" name="22 Grupo"/>
          <p:cNvGrpSpPr>
            <a:grpSpLocks/>
          </p:cNvGrpSpPr>
          <p:nvPr/>
        </p:nvGrpSpPr>
        <p:grpSpPr bwMode="auto">
          <a:xfrm>
            <a:off x="1592263" y="2763838"/>
            <a:ext cx="563562" cy="339725"/>
            <a:chOff x="2382322" y="3391799"/>
            <a:chExt cx="562695" cy="338554"/>
          </a:xfrm>
        </p:grpSpPr>
        <p:sp>
          <p:nvSpPr>
            <p:cNvPr id="2188367" name="23 CuadroTexto"/>
            <p:cNvSpPr txBox="1">
              <a:spLocks noChangeArrowheads="1"/>
            </p:cNvSpPr>
            <p:nvPr/>
          </p:nvSpPr>
          <p:spPr bwMode="auto">
            <a:xfrm>
              <a:off x="2382322" y="3391799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FF0000"/>
                  </a:solidFill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188368" name="Line 40"/>
            <p:cNvSpPr>
              <a:spLocks noChangeShapeType="1"/>
            </p:cNvSpPr>
            <p:nvPr/>
          </p:nvSpPr>
          <p:spPr bwMode="auto">
            <a:xfrm flipV="1">
              <a:off x="2502296" y="3444948"/>
              <a:ext cx="209006" cy="62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88325" name="25 CuadroTexto"/>
          <p:cNvSpPr txBox="1">
            <a:spLocks noChangeArrowheads="1"/>
          </p:cNvSpPr>
          <p:nvPr/>
        </p:nvSpPr>
        <p:spPr bwMode="auto">
          <a:xfrm>
            <a:off x="34925" y="2728913"/>
            <a:ext cx="341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>
                <a:latin typeface="Lucida Handwriting" pitchFamily="66" charset="0"/>
              </a:rPr>
              <a:t>A</a:t>
            </a:r>
          </a:p>
        </p:txBody>
      </p:sp>
      <p:sp>
        <p:nvSpPr>
          <p:cNvPr id="2188326" name="26 CuadroTexto"/>
          <p:cNvSpPr txBox="1">
            <a:spLocks noChangeArrowheads="1"/>
          </p:cNvSpPr>
          <p:nvPr/>
        </p:nvSpPr>
        <p:spPr bwMode="auto">
          <a:xfrm>
            <a:off x="1304925" y="2690813"/>
            <a:ext cx="339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>
                <a:latin typeface="Lucida Handwriting" pitchFamily="66" charset="0"/>
              </a:rPr>
              <a:t>B</a:t>
            </a:r>
          </a:p>
        </p:txBody>
      </p:sp>
      <p:sp>
        <p:nvSpPr>
          <p:cNvPr id="2188327" name="27 CuadroTexto"/>
          <p:cNvSpPr txBox="1">
            <a:spLocks noChangeArrowheads="1"/>
          </p:cNvSpPr>
          <p:nvPr/>
        </p:nvSpPr>
        <p:spPr bwMode="auto">
          <a:xfrm>
            <a:off x="3927475" y="2724150"/>
            <a:ext cx="339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>
                <a:latin typeface="Lucida Handwriting" pitchFamily="66" charset="0"/>
              </a:rPr>
              <a:t>C</a:t>
            </a:r>
          </a:p>
        </p:txBody>
      </p:sp>
      <p:sp>
        <p:nvSpPr>
          <p:cNvPr id="2188328" name="28 CuadroTexto"/>
          <p:cNvSpPr txBox="1">
            <a:spLocks noChangeArrowheads="1"/>
          </p:cNvSpPr>
          <p:nvPr/>
        </p:nvSpPr>
        <p:spPr bwMode="auto">
          <a:xfrm>
            <a:off x="5113338" y="2662238"/>
            <a:ext cx="361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>
                <a:latin typeface="Lucida Handwriting" pitchFamily="66" charset="0"/>
              </a:rPr>
              <a:t>D</a:t>
            </a:r>
          </a:p>
        </p:txBody>
      </p:sp>
      <p:grpSp>
        <p:nvGrpSpPr>
          <p:cNvPr id="2188329" name="253 Grupo"/>
          <p:cNvGrpSpPr>
            <a:grpSpLocks/>
          </p:cNvGrpSpPr>
          <p:nvPr/>
        </p:nvGrpSpPr>
        <p:grpSpPr bwMode="auto">
          <a:xfrm>
            <a:off x="1620838" y="1436688"/>
            <a:ext cx="563562" cy="339725"/>
            <a:chOff x="5166300" y="2613006"/>
            <a:chExt cx="562695" cy="338554"/>
          </a:xfrm>
        </p:grpSpPr>
        <p:sp>
          <p:nvSpPr>
            <p:cNvPr id="2188365" name="32 CuadroTexto"/>
            <p:cNvSpPr txBox="1">
              <a:spLocks noChangeArrowheads="1"/>
            </p:cNvSpPr>
            <p:nvPr/>
          </p:nvSpPr>
          <p:spPr bwMode="auto">
            <a:xfrm>
              <a:off x="5166300" y="261300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92D05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2188366" name="Line 40"/>
            <p:cNvSpPr>
              <a:spLocks noChangeShapeType="1"/>
            </p:cNvSpPr>
            <p:nvPr/>
          </p:nvSpPr>
          <p:spPr bwMode="auto">
            <a:xfrm>
              <a:off x="5350071" y="2619245"/>
              <a:ext cx="210975" cy="2656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2188330" name="34 Conector recto de flecha"/>
          <p:cNvCxnSpPr>
            <a:cxnSpLocks noChangeShapeType="1"/>
          </p:cNvCxnSpPr>
          <p:nvPr/>
        </p:nvCxnSpPr>
        <p:spPr bwMode="auto">
          <a:xfrm flipV="1">
            <a:off x="1898650" y="1520825"/>
            <a:ext cx="261938" cy="236538"/>
          </a:xfrm>
          <a:prstGeom prst="straightConnector1">
            <a:avLst/>
          </a:prstGeom>
          <a:noFill/>
          <a:ln w="19050" algn="ctr">
            <a:solidFill>
              <a:srgbClr val="92D050"/>
            </a:solidFill>
            <a:round/>
            <a:headEnd/>
            <a:tailEnd type="arrow" w="med" len="med"/>
          </a:ln>
        </p:spPr>
      </p:cxnSp>
      <p:cxnSp>
        <p:nvCxnSpPr>
          <p:cNvPr id="2188331" name="35 Conector recto de flecha"/>
          <p:cNvCxnSpPr>
            <a:cxnSpLocks noChangeShapeType="1"/>
          </p:cNvCxnSpPr>
          <p:nvPr/>
        </p:nvCxnSpPr>
        <p:spPr bwMode="auto">
          <a:xfrm rot="16200000" flipH="1">
            <a:off x="1908175" y="1820863"/>
            <a:ext cx="876300" cy="844550"/>
          </a:xfrm>
          <a:prstGeom prst="straightConnector1">
            <a:avLst/>
          </a:prstGeom>
          <a:noFill/>
          <a:ln w="19050" algn="ctr">
            <a:solidFill>
              <a:srgbClr val="92D050"/>
            </a:solidFill>
            <a:round/>
            <a:headEnd/>
            <a:tailEnd type="arrow" w="med" len="med"/>
          </a:ln>
        </p:spPr>
      </p:cxnSp>
      <p:grpSp>
        <p:nvGrpSpPr>
          <p:cNvPr id="2188332" name="36 Grupo"/>
          <p:cNvGrpSpPr>
            <a:grpSpLocks/>
          </p:cNvGrpSpPr>
          <p:nvPr/>
        </p:nvGrpSpPr>
        <p:grpSpPr bwMode="auto">
          <a:xfrm>
            <a:off x="1970088" y="2192338"/>
            <a:ext cx="563562" cy="338137"/>
            <a:chOff x="2382322" y="3391799"/>
            <a:chExt cx="562695" cy="338554"/>
          </a:xfrm>
        </p:grpSpPr>
        <p:sp>
          <p:nvSpPr>
            <p:cNvPr id="2188363" name="37 CuadroTexto"/>
            <p:cNvSpPr txBox="1">
              <a:spLocks noChangeArrowheads="1"/>
            </p:cNvSpPr>
            <p:nvPr/>
          </p:nvSpPr>
          <p:spPr bwMode="auto">
            <a:xfrm>
              <a:off x="2382322" y="3391799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92D050"/>
                  </a:solidFill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188364" name="Line 40"/>
            <p:cNvSpPr>
              <a:spLocks noChangeShapeType="1"/>
            </p:cNvSpPr>
            <p:nvPr/>
          </p:nvSpPr>
          <p:spPr bwMode="auto">
            <a:xfrm flipV="1">
              <a:off x="2502296" y="3444948"/>
              <a:ext cx="209006" cy="6253"/>
            </a:xfrm>
            <a:prstGeom prst="line">
              <a:avLst/>
            </a:prstGeom>
            <a:noFill/>
            <a:ln w="19050">
              <a:solidFill>
                <a:srgbClr val="92D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188333" name="253 Grupo"/>
          <p:cNvGrpSpPr>
            <a:grpSpLocks/>
          </p:cNvGrpSpPr>
          <p:nvPr/>
        </p:nvGrpSpPr>
        <p:grpSpPr bwMode="auto">
          <a:xfrm>
            <a:off x="4230688" y="319088"/>
            <a:ext cx="563562" cy="338137"/>
            <a:chOff x="5166300" y="2613006"/>
            <a:chExt cx="562695" cy="338554"/>
          </a:xfrm>
        </p:grpSpPr>
        <p:sp>
          <p:nvSpPr>
            <p:cNvPr id="2188361" name="54 CuadroTexto"/>
            <p:cNvSpPr txBox="1">
              <a:spLocks noChangeArrowheads="1"/>
            </p:cNvSpPr>
            <p:nvPr/>
          </p:nvSpPr>
          <p:spPr bwMode="auto">
            <a:xfrm>
              <a:off x="5166300" y="261300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F78E03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2188362" name="Line 40"/>
            <p:cNvSpPr>
              <a:spLocks noChangeShapeType="1"/>
            </p:cNvSpPr>
            <p:nvPr/>
          </p:nvSpPr>
          <p:spPr bwMode="auto">
            <a:xfrm>
              <a:off x="5350071" y="2619245"/>
              <a:ext cx="210975" cy="2656"/>
            </a:xfrm>
            <a:prstGeom prst="line">
              <a:avLst/>
            </a:prstGeom>
            <a:noFill/>
            <a:ln w="19050">
              <a:solidFill>
                <a:srgbClr val="FB91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2188334" name="56 Conector recto de flecha"/>
          <p:cNvCxnSpPr>
            <a:cxnSpLocks noChangeShapeType="1"/>
          </p:cNvCxnSpPr>
          <p:nvPr/>
        </p:nvCxnSpPr>
        <p:spPr bwMode="auto">
          <a:xfrm rot="10800000">
            <a:off x="4108450" y="487363"/>
            <a:ext cx="317500" cy="258762"/>
          </a:xfrm>
          <a:prstGeom prst="straightConnector1">
            <a:avLst/>
          </a:prstGeom>
          <a:noFill/>
          <a:ln w="19050" algn="ctr">
            <a:solidFill>
              <a:srgbClr val="FB9103"/>
            </a:solidFill>
            <a:round/>
            <a:headEnd/>
            <a:tailEnd type="arrow" w="med" len="med"/>
          </a:ln>
        </p:spPr>
      </p:cxnSp>
      <p:cxnSp>
        <p:nvCxnSpPr>
          <p:cNvPr id="2188335" name="57 Conector recto de flecha"/>
          <p:cNvCxnSpPr>
            <a:cxnSpLocks noChangeShapeType="1"/>
          </p:cNvCxnSpPr>
          <p:nvPr/>
        </p:nvCxnSpPr>
        <p:spPr bwMode="auto">
          <a:xfrm rot="5400000">
            <a:off x="2628107" y="908844"/>
            <a:ext cx="1938337" cy="1660525"/>
          </a:xfrm>
          <a:prstGeom prst="straightConnector1">
            <a:avLst/>
          </a:prstGeom>
          <a:noFill/>
          <a:ln w="19050" algn="ctr">
            <a:solidFill>
              <a:srgbClr val="FCA128"/>
            </a:solidFill>
            <a:round/>
            <a:headEnd/>
            <a:tailEnd type="arrow" w="med" len="med"/>
          </a:ln>
        </p:spPr>
      </p:cxnSp>
      <p:grpSp>
        <p:nvGrpSpPr>
          <p:cNvPr id="2188336" name="58 Grupo"/>
          <p:cNvGrpSpPr>
            <a:grpSpLocks/>
          </p:cNvGrpSpPr>
          <p:nvPr/>
        </p:nvGrpSpPr>
        <p:grpSpPr bwMode="auto">
          <a:xfrm>
            <a:off x="3714750" y="1454150"/>
            <a:ext cx="561975" cy="338138"/>
            <a:chOff x="2382322" y="3391799"/>
            <a:chExt cx="562695" cy="338554"/>
          </a:xfrm>
        </p:grpSpPr>
        <p:sp>
          <p:nvSpPr>
            <p:cNvPr id="2188359" name="59 CuadroTexto"/>
            <p:cNvSpPr txBox="1">
              <a:spLocks noChangeArrowheads="1"/>
            </p:cNvSpPr>
            <p:nvPr/>
          </p:nvSpPr>
          <p:spPr bwMode="auto">
            <a:xfrm>
              <a:off x="2382322" y="3391799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F78E03"/>
                  </a:solidFill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188360" name="Line 40"/>
            <p:cNvSpPr>
              <a:spLocks noChangeShapeType="1"/>
            </p:cNvSpPr>
            <p:nvPr/>
          </p:nvSpPr>
          <p:spPr bwMode="auto">
            <a:xfrm flipV="1">
              <a:off x="2502296" y="3444948"/>
              <a:ext cx="209006" cy="6253"/>
            </a:xfrm>
            <a:prstGeom prst="line">
              <a:avLst/>
            </a:prstGeom>
            <a:noFill/>
            <a:ln w="19050">
              <a:solidFill>
                <a:srgbClr val="FB910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2188293" name="Object 25"/>
          <p:cNvGraphicFramePr>
            <a:graphicFrameLocks noChangeAspect="1"/>
          </p:cNvGraphicFramePr>
          <p:nvPr/>
        </p:nvGraphicFramePr>
        <p:xfrm>
          <a:off x="1871663" y="4530725"/>
          <a:ext cx="423862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445" name="Ecuación" r:id="rId7" imgW="1993900" imgH="254000" progId="Equation.3">
                  <p:embed/>
                </p:oleObj>
              </mc:Choice>
              <mc:Fallback>
                <p:oleObj name="Ecuación" r:id="rId7" imgW="1993900" imgH="2540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4530725"/>
                        <a:ext cx="4238625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88881"/>
              </p:ext>
            </p:extLst>
          </p:nvPr>
        </p:nvGraphicFramePr>
        <p:xfrm>
          <a:off x="2247900" y="5305425"/>
          <a:ext cx="2538413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446" name="Equation" r:id="rId9" imgW="1193760" imgH="457200" progId="Equation.DSMT4">
                  <p:embed/>
                </p:oleObj>
              </mc:Choice>
              <mc:Fallback>
                <p:oleObj name="Equation" r:id="rId9" imgW="1193760" imgH="4572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305425"/>
                        <a:ext cx="2538413" cy="114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53 Grupo"/>
          <p:cNvGrpSpPr>
            <a:grpSpLocks/>
          </p:cNvGrpSpPr>
          <p:nvPr/>
        </p:nvGrpSpPr>
        <p:grpSpPr bwMode="auto">
          <a:xfrm>
            <a:off x="2328863" y="3792538"/>
            <a:ext cx="254000" cy="255587"/>
            <a:chOff x="4457251" y="3378441"/>
            <a:chExt cx="255114" cy="255114"/>
          </a:xfrm>
        </p:grpSpPr>
        <p:sp>
          <p:nvSpPr>
            <p:cNvPr id="2188355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2188356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2188357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92D050"/>
                </a:solidFill>
                <a:round/>
                <a:headEnd/>
                <a:tailEnd/>
              </a:ln>
            </p:spPr>
          </p:cxnSp>
          <p:cxnSp>
            <p:nvCxnSpPr>
              <p:cNvPr id="2188358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92D0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71" name="Group 43"/>
          <p:cNvGrpSpPr>
            <a:grpSpLocks noChangeAspect="1"/>
          </p:cNvGrpSpPr>
          <p:nvPr/>
        </p:nvGrpSpPr>
        <p:grpSpPr bwMode="auto">
          <a:xfrm>
            <a:off x="2917825" y="3794125"/>
            <a:ext cx="252413" cy="252413"/>
            <a:chOff x="3990" y="1487"/>
            <a:chExt cx="127" cy="127"/>
          </a:xfrm>
        </p:grpSpPr>
        <p:sp>
          <p:nvSpPr>
            <p:cNvPr id="2188353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78E03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2188354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78E03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51 Grupo"/>
          <p:cNvGrpSpPr>
            <a:grpSpLocks/>
          </p:cNvGrpSpPr>
          <p:nvPr/>
        </p:nvGrpSpPr>
        <p:grpSpPr bwMode="auto">
          <a:xfrm>
            <a:off x="1627188" y="3090863"/>
            <a:ext cx="1214437" cy="461962"/>
            <a:chOff x="3022991" y="4240010"/>
            <a:chExt cx="741460" cy="750661"/>
          </a:xfrm>
        </p:grpSpPr>
        <p:sp>
          <p:nvSpPr>
            <p:cNvPr id="2188351" name="47 CuadroTexto"/>
            <p:cNvSpPr txBox="1">
              <a:spLocks noChangeArrowheads="1"/>
            </p:cNvSpPr>
            <p:nvPr/>
          </p:nvSpPr>
          <p:spPr bwMode="auto">
            <a:xfrm>
              <a:off x="3022991" y="4240010"/>
              <a:ext cx="741460" cy="75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 dirty="0" err="1">
                  <a:solidFill>
                    <a:srgbClr val="FF0000"/>
                  </a:solidFill>
                  <a:latin typeface="Lucida Handwriting" pitchFamily="66" charset="0"/>
                </a:rPr>
                <a:t>B</a:t>
              </a:r>
              <a:r>
                <a:rPr lang="es-ES" sz="2400" baseline="-25000" dirty="0" err="1">
                  <a:solidFill>
                    <a:srgbClr val="FF0000"/>
                  </a:solidFill>
                  <a:latin typeface="Lucida Handwriting" pitchFamily="66" charset="0"/>
                </a:rPr>
                <a:t>AB</a:t>
              </a:r>
              <a:r>
                <a:rPr lang="es-ES" sz="2400" dirty="0">
                  <a:solidFill>
                    <a:srgbClr val="FF0000"/>
                  </a:solidFill>
                  <a:cs typeface="Times New Roman" pitchFamily="18" charset="0"/>
                </a:rPr>
                <a:t>=</a:t>
              </a:r>
              <a:r>
                <a:rPr lang="es-ES" sz="2400" dirty="0">
                  <a:solidFill>
                    <a:srgbClr val="FF0000"/>
                  </a:solidFill>
                  <a:latin typeface="Lucida Handwriting" pitchFamily="66" charset="0"/>
                </a:rPr>
                <a:t>0</a:t>
              </a:r>
            </a:p>
          </p:txBody>
        </p:sp>
        <p:sp>
          <p:nvSpPr>
            <p:cNvPr id="2188352" name="Line 40"/>
            <p:cNvSpPr>
              <a:spLocks noChangeShapeType="1"/>
            </p:cNvSpPr>
            <p:nvPr/>
          </p:nvSpPr>
          <p:spPr bwMode="auto">
            <a:xfrm>
              <a:off x="3113072" y="4293825"/>
              <a:ext cx="151118" cy="350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7" name="51 Grupo"/>
          <p:cNvGrpSpPr>
            <a:grpSpLocks/>
          </p:cNvGrpSpPr>
          <p:nvPr/>
        </p:nvGrpSpPr>
        <p:grpSpPr bwMode="auto">
          <a:xfrm>
            <a:off x="2751138" y="3090863"/>
            <a:ext cx="1214437" cy="461962"/>
            <a:chOff x="3022991" y="4240010"/>
            <a:chExt cx="741460" cy="750661"/>
          </a:xfrm>
        </p:grpSpPr>
        <p:sp>
          <p:nvSpPr>
            <p:cNvPr id="2188349" name="47 CuadroTexto"/>
            <p:cNvSpPr txBox="1">
              <a:spLocks noChangeArrowheads="1"/>
            </p:cNvSpPr>
            <p:nvPr/>
          </p:nvSpPr>
          <p:spPr bwMode="auto">
            <a:xfrm>
              <a:off x="3022991" y="4240010"/>
              <a:ext cx="741460" cy="75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 dirty="0" err="1">
                  <a:solidFill>
                    <a:srgbClr val="0065B0"/>
                  </a:solidFill>
                  <a:latin typeface="Lucida Handwriting" pitchFamily="66" charset="0"/>
                </a:rPr>
                <a:t>B</a:t>
              </a:r>
              <a:r>
                <a:rPr lang="es-ES" sz="2400" baseline="-25000" dirty="0" err="1">
                  <a:solidFill>
                    <a:srgbClr val="0065B0"/>
                  </a:solidFill>
                  <a:latin typeface="Lucida Handwriting" pitchFamily="66" charset="0"/>
                </a:rPr>
                <a:t>CD</a:t>
              </a:r>
              <a:r>
                <a:rPr lang="es-ES" sz="2400" dirty="0">
                  <a:solidFill>
                    <a:srgbClr val="0065B0"/>
                  </a:solidFill>
                  <a:cs typeface="Times New Roman" pitchFamily="18" charset="0"/>
                </a:rPr>
                <a:t>=</a:t>
              </a:r>
              <a:r>
                <a:rPr lang="es-ES" sz="2400" dirty="0">
                  <a:solidFill>
                    <a:srgbClr val="0065B0"/>
                  </a:solidFill>
                  <a:latin typeface="Lucida Handwriting" pitchFamily="66" charset="0"/>
                </a:rPr>
                <a:t>0</a:t>
              </a:r>
            </a:p>
          </p:txBody>
        </p:sp>
        <p:sp>
          <p:nvSpPr>
            <p:cNvPr id="2188350" name="Line 40"/>
            <p:cNvSpPr>
              <a:spLocks noChangeShapeType="1"/>
            </p:cNvSpPr>
            <p:nvPr/>
          </p:nvSpPr>
          <p:spPr bwMode="auto">
            <a:xfrm>
              <a:off x="3113072" y="4293825"/>
              <a:ext cx="151118" cy="3507"/>
            </a:xfrm>
            <a:prstGeom prst="line">
              <a:avLst/>
            </a:prstGeom>
            <a:noFill/>
            <a:ln w="19050">
              <a:solidFill>
                <a:srgbClr val="0065B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6" name="85 Grupo"/>
          <p:cNvGrpSpPr>
            <a:grpSpLocks/>
          </p:cNvGrpSpPr>
          <p:nvPr/>
        </p:nvGrpSpPr>
        <p:grpSpPr bwMode="auto">
          <a:xfrm>
            <a:off x="3173413" y="3457575"/>
            <a:ext cx="801687" cy="925513"/>
            <a:chOff x="7036297" y="2766856"/>
            <a:chExt cx="801687" cy="926671"/>
          </a:xfrm>
        </p:grpSpPr>
        <p:sp>
          <p:nvSpPr>
            <p:cNvPr id="2188346" name="49 CuadroTexto"/>
            <p:cNvSpPr txBox="1">
              <a:spLocks noChangeArrowheads="1"/>
            </p:cNvSpPr>
            <p:nvPr/>
          </p:nvSpPr>
          <p:spPr bwMode="auto">
            <a:xfrm>
              <a:off x="7036297" y="2766856"/>
              <a:ext cx="801687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FB9103"/>
                  </a:solidFill>
                  <a:latin typeface="Symbol" pitchFamily="18" charset="2"/>
                </a:rPr>
                <a:t>m</a:t>
              </a:r>
              <a:r>
                <a:rPr lang="es-ES" sz="2400" baseline="-25000">
                  <a:solidFill>
                    <a:srgbClr val="FB9103"/>
                  </a:solidFill>
                  <a:latin typeface="Lucida Handwriting" pitchFamily="66" charset="0"/>
                </a:rPr>
                <a:t>0</a:t>
              </a:r>
              <a:r>
                <a:rPr lang="es-ES" sz="2400">
                  <a:solidFill>
                    <a:srgbClr val="FB9103"/>
                  </a:solidFill>
                  <a:latin typeface="Lucida Handwriting" pitchFamily="66" charset="0"/>
                </a:rPr>
                <a:t>i</a:t>
              </a:r>
            </a:p>
          </p:txBody>
        </p:sp>
        <p:cxnSp>
          <p:nvCxnSpPr>
            <p:cNvPr id="84" name="83 Conector recto"/>
            <p:cNvCxnSpPr/>
            <p:nvPr/>
          </p:nvCxnSpPr>
          <p:spPr>
            <a:xfrm flipV="1">
              <a:off x="7150597" y="3207144"/>
              <a:ext cx="573087" cy="14305"/>
            </a:xfrm>
            <a:prstGeom prst="line">
              <a:avLst/>
            </a:prstGeom>
            <a:ln>
              <a:solidFill>
                <a:srgbClr val="F78E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8348" name="49 CuadroTexto"/>
            <p:cNvSpPr txBox="1">
              <a:spLocks noChangeArrowheads="1"/>
            </p:cNvSpPr>
            <p:nvPr/>
          </p:nvSpPr>
          <p:spPr bwMode="auto">
            <a:xfrm>
              <a:off x="7036297" y="3233152"/>
              <a:ext cx="801687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FB9103"/>
                  </a:solidFill>
                  <a:latin typeface="Lucida Handwriting" pitchFamily="66" charset="0"/>
                </a:rPr>
                <a:t>4b</a:t>
              </a:r>
            </a:p>
          </p:txBody>
        </p:sp>
      </p:grpSp>
      <p:grpSp>
        <p:nvGrpSpPr>
          <p:cNvPr id="87" name="86 Grupo"/>
          <p:cNvGrpSpPr>
            <a:grpSpLocks/>
          </p:cNvGrpSpPr>
          <p:nvPr/>
        </p:nvGrpSpPr>
        <p:grpSpPr bwMode="auto">
          <a:xfrm>
            <a:off x="1565275" y="3457575"/>
            <a:ext cx="801688" cy="925513"/>
            <a:chOff x="7036297" y="2766856"/>
            <a:chExt cx="801687" cy="926671"/>
          </a:xfrm>
        </p:grpSpPr>
        <p:sp>
          <p:nvSpPr>
            <p:cNvPr id="2188343" name="49 CuadroTexto"/>
            <p:cNvSpPr txBox="1">
              <a:spLocks noChangeArrowheads="1"/>
            </p:cNvSpPr>
            <p:nvPr/>
          </p:nvSpPr>
          <p:spPr bwMode="auto">
            <a:xfrm>
              <a:off x="7036297" y="2766856"/>
              <a:ext cx="801687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>
                  <a:solidFill>
                    <a:srgbClr val="92D050"/>
                  </a:solidFill>
                  <a:latin typeface="Symbol" pitchFamily="18" charset="2"/>
                </a:rPr>
                <a:t>m</a:t>
              </a:r>
              <a:r>
                <a:rPr lang="es-ES" sz="2400" baseline="-25000">
                  <a:solidFill>
                    <a:srgbClr val="92D050"/>
                  </a:solidFill>
                  <a:latin typeface="Lucida Handwriting" pitchFamily="66" charset="0"/>
                </a:rPr>
                <a:t>0</a:t>
              </a:r>
              <a:r>
                <a:rPr lang="es-ES" sz="2400">
                  <a:solidFill>
                    <a:srgbClr val="92D050"/>
                  </a:solidFill>
                  <a:latin typeface="Lucida Handwriting" pitchFamily="66" charset="0"/>
                </a:rPr>
                <a:t>i</a:t>
              </a:r>
            </a:p>
          </p:txBody>
        </p:sp>
        <p:cxnSp>
          <p:nvCxnSpPr>
            <p:cNvPr id="89" name="88 Conector recto"/>
            <p:cNvCxnSpPr/>
            <p:nvPr/>
          </p:nvCxnSpPr>
          <p:spPr>
            <a:xfrm flipV="1">
              <a:off x="7150597" y="3207144"/>
              <a:ext cx="573087" cy="14305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8345" name="49 CuadroTexto"/>
            <p:cNvSpPr txBox="1">
              <a:spLocks noChangeArrowheads="1"/>
            </p:cNvSpPr>
            <p:nvPr/>
          </p:nvSpPr>
          <p:spPr bwMode="auto">
            <a:xfrm>
              <a:off x="7036297" y="3233152"/>
              <a:ext cx="801687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2400" dirty="0">
                  <a:solidFill>
                    <a:srgbClr val="92D050"/>
                  </a:solidFill>
                  <a:latin typeface="Lucida Handwriting" pitchFamily="66" charset="0"/>
                </a:rPr>
                <a:t>4a</a:t>
              </a:r>
            </a:p>
          </p:txBody>
        </p:sp>
      </p:grpSp>
      <p:graphicFrame>
        <p:nvGraphicFramePr>
          <p:cNvPr id="9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711413"/>
              </p:ext>
            </p:extLst>
          </p:nvPr>
        </p:nvGraphicFramePr>
        <p:xfrm>
          <a:off x="4886325" y="5311775"/>
          <a:ext cx="270192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447" name="Equation" r:id="rId11" imgW="1269720" imgH="431640" progId="Equation.DSMT4">
                  <p:embed/>
                </p:oleObj>
              </mc:Choice>
              <mc:Fallback>
                <p:oleObj name="Equation" r:id="rId11" imgW="1269720" imgH="43164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5311775"/>
                        <a:ext cx="2701925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218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3" name="10 CuadroTexto"/>
          <p:cNvSpPr txBox="1">
            <a:spLocks noChangeArrowheads="1"/>
          </p:cNvSpPr>
          <p:nvPr/>
        </p:nvSpPr>
        <p:spPr bwMode="auto">
          <a:xfrm>
            <a:off x="285750" y="463550"/>
            <a:ext cx="86296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B.S.8.-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Irudiko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I=100 A-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elektrikoa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daroa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ezazu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O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sotzen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(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zati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zuzenak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oso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luzeak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direla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suposatu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)</a:t>
            </a:r>
          </a:p>
        </p:txBody>
      </p:sp>
      <p:pic>
        <p:nvPicPr>
          <p:cNvPr id="3448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84388"/>
            <a:ext cx="30607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39"/>
          <p:cNvGraphicFramePr>
            <a:graphicFrameLocks noChangeAspect="1"/>
          </p:cNvGraphicFramePr>
          <p:nvPr/>
        </p:nvGraphicFramePr>
        <p:xfrm>
          <a:off x="766763" y="1616075"/>
          <a:ext cx="11382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93" name="Ecuación" r:id="rId4" imgW="482391" imgH="203112" progId="Equation.3">
                  <p:embed/>
                </p:oleObj>
              </mc:Choice>
              <mc:Fallback>
                <p:oleObj name="Ecuación" r:id="rId4" imgW="482391" imgH="203112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616075"/>
                        <a:ext cx="11382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220663" y="349250"/>
            <a:ext cx="5114925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ES" sz="2400" dirty="0">
                <a:latin typeface="Lucida Handwriting" pitchFamily="66" charset="0"/>
              </a:rPr>
              <a:t>K</a:t>
            </a:r>
            <a:r>
              <a:rPr lang="es-ES" sz="2400" baseline="-25000" dirty="0">
                <a:latin typeface="Lucida Handwriting" pitchFamily="66" charset="0"/>
              </a:rPr>
              <a:t>m</a:t>
            </a:r>
            <a:r>
              <a:rPr lang="es-ES" sz="2400" dirty="0">
                <a:latin typeface="+mn-lt"/>
              </a:rPr>
              <a:t>-</a:t>
            </a:r>
            <a:r>
              <a:rPr lang="es-ES" sz="2400" dirty="0" err="1">
                <a:latin typeface="Lucida Handwriting" pitchFamily="66" charset="0"/>
              </a:rPr>
              <a:t>ren</a:t>
            </a:r>
            <a:r>
              <a:rPr lang="es-ES" sz="2400" dirty="0">
                <a:latin typeface="Lucida Handwriting" pitchFamily="66" charset="0"/>
              </a:rPr>
              <a:t> </a:t>
            </a:r>
            <a:r>
              <a:rPr lang="es-ES" sz="2400" dirty="0" err="1">
                <a:latin typeface="Lucida Handwriting" pitchFamily="66" charset="0"/>
              </a:rPr>
              <a:t>dimentsio</a:t>
            </a:r>
            <a:r>
              <a:rPr lang="es-ES" sz="2400" dirty="0" err="1">
                <a:cs typeface="Times New Roman" pitchFamily="18" charset="0"/>
              </a:rPr>
              <a:t>-</a:t>
            </a:r>
            <a:r>
              <a:rPr lang="es-ES" sz="2400" dirty="0" err="1">
                <a:latin typeface="Lucida Handwriting" pitchFamily="66" charset="0"/>
              </a:rPr>
              <a:t>ekuazioa</a:t>
            </a:r>
            <a:r>
              <a:rPr lang="es-ES" sz="2400" dirty="0">
                <a:latin typeface="Lucida Handwriting" pitchFamily="66" charset="0"/>
              </a:rPr>
              <a:t>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1968500" y="1346200"/>
          <a:ext cx="12906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94" name="Ecuación" r:id="rId6" imgW="545863" imgH="431613" progId="Equation.3">
                  <p:embed/>
                </p:oleObj>
              </mc:Choice>
              <mc:Fallback>
                <p:oleObj name="Ecuación" r:id="rId6" imgW="545863" imgH="431613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346200"/>
                        <a:ext cx="12906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322638" y="1285875"/>
          <a:ext cx="237013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95" name="Ecuación" r:id="rId8" imgW="1002865" imgH="482391" progId="Equation.3">
                  <p:embed/>
                </p:oleObj>
              </mc:Choice>
              <mc:Fallback>
                <p:oleObj name="Ecuación" r:id="rId8" imgW="1002865" imgH="482391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1285875"/>
                        <a:ext cx="2370137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5756275" y="1616075"/>
          <a:ext cx="17113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96" name="Ecuación" r:id="rId10" imgW="723586" imgH="203112" progId="Equation.3">
                  <p:embed/>
                </p:oleObj>
              </mc:Choice>
              <mc:Fallback>
                <p:oleObj name="Ecuación" r:id="rId10" imgW="723586" imgH="203112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1616075"/>
                        <a:ext cx="17113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043113" y="2662238"/>
          <a:ext cx="42068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97" name="Ecuación" r:id="rId12" imgW="2108200" imgH="228600" progId="Equation.3">
                  <p:embed/>
                </p:oleObj>
              </mc:Choice>
              <mc:Fallback>
                <p:oleObj name="Ecuación" r:id="rId12" imgW="2108200" imgH="2286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2662238"/>
                        <a:ext cx="42068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257175" y="4114800"/>
            <a:ext cx="3343275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ES" sz="2400" dirty="0">
                <a:latin typeface="Lucida Handwriting" pitchFamily="66" charset="0"/>
              </a:rPr>
              <a:t>K</a:t>
            </a:r>
            <a:r>
              <a:rPr lang="es-ES" sz="2400" baseline="-25000" dirty="0">
                <a:latin typeface="Lucida Handwriting" pitchFamily="66" charset="0"/>
              </a:rPr>
              <a:t>m</a:t>
            </a:r>
            <a:r>
              <a:rPr lang="es-ES" sz="2400" dirty="0">
                <a:latin typeface="+mn-lt"/>
              </a:rPr>
              <a:t>-</a:t>
            </a:r>
            <a:r>
              <a:rPr lang="es-ES" sz="2400" dirty="0" err="1">
                <a:latin typeface="Lucida Handwriting" pitchFamily="66" charset="0"/>
              </a:rPr>
              <a:t>ren</a:t>
            </a:r>
            <a:r>
              <a:rPr lang="es-ES" sz="2400" dirty="0">
                <a:latin typeface="Lucida Handwriting" pitchFamily="66" charset="0"/>
              </a:rPr>
              <a:t> </a:t>
            </a:r>
            <a:r>
              <a:rPr lang="es-ES" sz="2400" dirty="0" err="1">
                <a:latin typeface="Lucida Handwriting" pitchFamily="66" charset="0"/>
              </a:rPr>
              <a:t>unitateak</a:t>
            </a:r>
            <a:r>
              <a:rPr lang="es-ES" sz="2400" dirty="0">
                <a:latin typeface="Lucida Handwriting" pitchFamily="66" charset="0"/>
              </a:rPr>
              <a:t>:</a:t>
            </a:r>
          </a:p>
        </p:txBody>
      </p:sp>
      <p:graphicFrame>
        <p:nvGraphicFramePr>
          <p:cNvPr id="48" name="Object 44"/>
          <p:cNvGraphicFramePr>
            <a:graphicFrameLocks noChangeAspect="1"/>
          </p:cNvGraphicFramePr>
          <p:nvPr/>
        </p:nvGraphicFramePr>
        <p:xfrm>
          <a:off x="1873250" y="5045075"/>
          <a:ext cx="53975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98" name="Ecuación" r:id="rId14" imgW="2476440" imgH="457200" progId="Equation.3">
                  <p:embed/>
                </p:oleObj>
              </mc:Choice>
              <mc:Fallback>
                <p:oleObj name="Ecuación" r:id="rId14" imgW="2476440" imgH="457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5045075"/>
                        <a:ext cx="5397500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101 Conector recto de flecha"/>
          <p:cNvCxnSpPr>
            <a:cxnSpLocks noChangeShapeType="1"/>
          </p:cNvCxnSpPr>
          <p:nvPr/>
        </p:nvCxnSpPr>
        <p:spPr bwMode="auto">
          <a:xfrm flipV="1">
            <a:off x="2368550" y="4521200"/>
            <a:ext cx="3190875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3717925" y="430212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>
                <a:latin typeface="Lucida Handwriting" pitchFamily="66" charset="0"/>
              </a:rPr>
              <a:t>l</a:t>
            </a:r>
          </a:p>
        </p:txBody>
      </p:sp>
      <p:grpSp>
        <p:nvGrpSpPr>
          <p:cNvPr id="2" name="47 Grupo"/>
          <p:cNvGrpSpPr/>
          <p:nvPr/>
        </p:nvGrpSpPr>
        <p:grpSpPr>
          <a:xfrm>
            <a:off x="2361159" y="4092575"/>
            <a:ext cx="6290716" cy="191782"/>
            <a:chOff x="2361159" y="4092575"/>
            <a:chExt cx="6290716" cy="191782"/>
          </a:xfrm>
        </p:grpSpPr>
        <p:cxnSp>
          <p:nvCxnSpPr>
            <p:cNvPr id="1037377" name="50 Conector recto"/>
            <p:cNvCxnSpPr>
              <a:cxnSpLocks noChangeShapeType="1"/>
              <a:stCxn id="1037389" idx="1"/>
            </p:cNvCxnSpPr>
            <p:nvPr/>
          </p:nvCxnSpPr>
          <p:spPr bwMode="auto">
            <a:xfrm>
              <a:off x="2361159" y="4188466"/>
              <a:ext cx="6290716" cy="8947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3" name="69 Grupo"/>
            <p:cNvGrpSpPr>
              <a:grpSpLocks/>
            </p:cNvGrpSpPr>
            <p:nvPr/>
          </p:nvGrpSpPr>
          <p:grpSpPr bwMode="auto">
            <a:xfrm>
              <a:off x="2361159" y="4092575"/>
              <a:ext cx="5014535" cy="191782"/>
              <a:chOff x="1585881" y="3355794"/>
              <a:chExt cx="5013740" cy="191533"/>
            </a:xfrm>
          </p:grpSpPr>
          <p:pic>
            <p:nvPicPr>
              <p:cNvPr id="103738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738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482391" y="4092575"/>
              <a:ext cx="116862" cy="1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38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705948" y="4092575"/>
              <a:ext cx="116862" cy="1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38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929505" y="4092575"/>
              <a:ext cx="116862" cy="1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7379" name="Text Box 24"/>
          <p:cNvSpPr txBox="1">
            <a:spLocks noChangeArrowheads="1"/>
          </p:cNvSpPr>
          <p:nvPr/>
        </p:nvSpPr>
        <p:spPr bwMode="auto">
          <a:xfrm>
            <a:off x="2737270" y="3717330"/>
            <a:ext cx="419166" cy="45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 dirty="0">
                <a:latin typeface="Lucida Handwriting" pitchFamily="66" charset="0"/>
              </a:rPr>
              <a:t>i</a:t>
            </a:r>
            <a:endParaRPr lang="es-ES_tradnl" sz="2400" dirty="0">
              <a:latin typeface="Lucida Handwriting" pitchFamily="66" charset="0"/>
            </a:endParaRPr>
          </a:p>
        </p:txBody>
      </p:sp>
      <p:cxnSp>
        <p:nvCxnSpPr>
          <p:cNvPr id="1037380" name="77 Conector recto de flecha"/>
          <p:cNvCxnSpPr>
            <a:cxnSpLocks noChangeShapeType="1"/>
          </p:cNvCxnSpPr>
          <p:nvPr/>
        </p:nvCxnSpPr>
        <p:spPr bwMode="auto">
          <a:xfrm flipV="1">
            <a:off x="2780755" y="4172009"/>
            <a:ext cx="323901" cy="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" name="80 Conector recto"/>
          <p:cNvCxnSpPr>
            <a:cxnSpLocks noChangeShapeType="1"/>
          </p:cNvCxnSpPr>
          <p:nvPr/>
        </p:nvCxnSpPr>
        <p:spPr bwMode="auto">
          <a:xfrm rot="5400000" flipH="1" flipV="1">
            <a:off x="800100" y="3276600"/>
            <a:ext cx="31146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2222500" y="384175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O</a:t>
            </a:r>
            <a:endParaRPr lang="es-ES_tradnl" sz="2400">
              <a:latin typeface="Lucida Handwriting" pitchFamily="66" charset="0"/>
            </a:endParaRPr>
          </a:p>
        </p:txBody>
      </p:sp>
      <p:graphicFrame>
        <p:nvGraphicFramePr>
          <p:cNvPr id="8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15408"/>
              </p:ext>
            </p:extLst>
          </p:nvPr>
        </p:nvGraphicFramePr>
        <p:xfrm>
          <a:off x="5667375" y="1633538"/>
          <a:ext cx="27813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22" name="Equation" r:id="rId5" imgW="1307880" imgH="444240" progId="Equation.DSMT4">
                  <p:embed/>
                </p:oleObj>
              </mc:Choice>
              <mc:Fallback>
                <p:oleObj name="Equation" r:id="rId5" imgW="130788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1633538"/>
                        <a:ext cx="2781300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5416550" y="4537075"/>
            <a:ext cx="49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latin typeface="Lucida Handwriting" pitchFamily="66" charset="0"/>
              </a:rPr>
              <a:t>dl</a:t>
            </a:r>
          </a:p>
        </p:txBody>
      </p:sp>
      <p:sp>
        <p:nvSpPr>
          <p:cNvPr id="107" name="106 Elipse"/>
          <p:cNvSpPr>
            <a:spLocks noChangeArrowheads="1"/>
          </p:cNvSpPr>
          <p:nvPr/>
        </p:nvSpPr>
        <p:spPr bwMode="auto">
          <a:xfrm>
            <a:off x="2325688" y="4152900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108" name="107 Conector recto"/>
          <p:cNvCxnSpPr>
            <a:cxnSpLocks noChangeShapeType="1"/>
          </p:cNvCxnSpPr>
          <p:nvPr/>
        </p:nvCxnSpPr>
        <p:spPr bwMode="auto">
          <a:xfrm rot="16200000" flipV="1">
            <a:off x="5245100" y="4378325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6" name="115 Conector recto de flecha"/>
          <p:cNvCxnSpPr>
            <a:cxnSpLocks noChangeShapeType="1"/>
          </p:cNvCxnSpPr>
          <p:nvPr/>
        </p:nvCxnSpPr>
        <p:spPr bwMode="auto">
          <a:xfrm rot="10800000">
            <a:off x="2381250" y="1743075"/>
            <a:ext cx="3286125" cy="2454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37320" name="Object 34"/>
          <p:cNvGraphicFramePr>
            <a:graphicFrameLocks noChangeAspect="1"/>
          </p:cNvGraphicFramePr>
          <p:nvPr/>
        </p:nvGraphicFramePr>
        <p:xfrm>
          <a:off x="3857625" y="2476500"/>
          <a:ext cx="315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23" name="Ecuación" r:id="rId7" imgW="126780" imgH="164814" progId="Equation.3">
                  <p:embed/>
                </p:oleObj>
              </mc:Choice>
              <mc:Fallback>
                <p:oleObj name="Ecuación" r:id="rId7" imgW="126780" imgH="164814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2476500"/>
                        <a:ext cx="3159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124 Rectángulo"/>
          <p:cNvSpPr>
            <a:spLocks noChangeArrowheads="1"/>
          </p:cNvSpPr>
          <p:nvPr/>
        </p:nvSpPr>
        <p:spPr bwMode="auto">
          <a:xfrm>
            <a:off x="5521325" y="4089400"/>
            <a:ext cx="279400" cy="177800"/>
          </a:xfrm>
          <a:prstGeom prst="rect">
            <a:avLst/>
          </a:prstGeom>
          <a:solidFill>
            <a:srgbClr val="0070C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4" name="125 Grupo"/>
          <p:cNvGrpSpPr>
            <a:grpSpLocks/>
          </p:cNvGrpSpPr>
          <p:nvPr/>
        </p:nvGrpSpPr>
        <p:grpSpPr bwMode="auto">
          <a:xfrm>
            <a:off x="5438775" y="3775075"/>
            <a:ext cx="563563" cy="377825"/>
            <a:chOff x="5658606" y="3674215"/>
            <a:chExt cx="562695" cy="376765"/>
          </a:xfrm>
        </p:grpSpPr>
        <p:sp>
          <p:nvSpPr>
            <p:cNvPr id="1037375" name="122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037376" name="Line 40"/>
            <p:cNvSpPr>
              <a:spLocks noChangeShapeType="1"/>
            </p:cNvSpPr>
            <p:nvPr/>
          </p:nvSpPr>
          <p:spPr bwMode="auto">
            <a:xfrm>
              <a:off x="5816977" y="367421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21" name="Line 18"/>
          <p:cNvSpPr>
            <a:spLocks noChangeShapeType="1"/>
          </p:cNvSpPr>
          <p:nvPr/>
        </p:nvSpPr>
        <p:spPr bwMode="auto">
          <a:xfrm rot="5640000" flipH="1" flipV="1">
            <a:off x="5670550" y="4062413"/>
            <a:ext cx="1746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" name="47 Grupo"/>
          <p:cNvGrpSpPr>
            <a:grpSpLocks/>
          </p:cNvGrpSpPr>
          <p:nvPr/>
        </p:nvGrpSpPr>
        <p:grpSpPr bwMode="auto">
          <a:xfrm>
            <a:off x="2325688" y="1238250"/>
            <a:ext cx="484187" cy="508000"/>
            <a:chOff x="2326252" y="1237783"/>
            <a:chExt cx="483336" cy="508000"/>
          </a:xfrm>
        </p:grpSpPr>
        <p:sp>
          <p:nvSpPr>
            <p:cNvPr id="1037373" name="Text Box 24"/>
            <p:cNvSpPr txBox="1">
              <a:spLocks noChangeArrowheads="1"/>
            </p:cNvSpPr>
            <p:nvPr/>
          </p:nvSpPr>
          <p:spPr bwMode="auto">
            <a:xfrm>
              <a:off x="2390488" y="123778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P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037374" name="140 Elipse"/>
            <p:cNvSpPr>
              <a:spLocks noChangeArrowheads="1"/>
            </p:cNvSpPr>
            <p:nvPr/>
          </p:nvSpPr>
          <p:spPr bwMode="auto">
            <a:xfrm>
              <a:off x="2326252" y="1681988"/>
              <a:ext cx="63795" cy="6379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pSp>
        <p:nvGrpSpPr>
          <p:cNvPr id="6" name="141 Grupo"/>
          <p:cNvGrpSpPr>
            <a:grpSpLocks/>
          </p:cNvGrpSpPr>
          <p:nvPr/>
        </p:nvGrpSpPr>
        <p:grpSpPr bwMode="auto">
          <a:xfrm>
            <a:off x="1477963" y="1250950"/>
            <a:ext cx="817562" cy="614363"/>
            <a:chOff x="738188" y="971550"/>
            <a:chExt cx="817853" cy="614781"/>
          </a:xfrm>
        </p:grpSpPr>
        <p:sp>
          <p:nvSpPr>
            <p:cNvPr id="1037371" name="Text Box 5"/>
            <p:cNvSpPr txBox="1">
              <a:spLocks noChangeArrowheads="1"/>
            </p:cNvSpPr>
            <p:nvPr/>
          </p:nvSpPr>
          <p:spPr bwMode="auto">
            <a:xfrm>
              <a:off x="738188" y="100155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1037372" name="Line 6"/>
            <p:cNvSpPr>
              <a:spLocks noChangeShapeType="1"/>
            </p:cNvSpPr>
            <p:nvPr/>
          </p:nvSpPr>
          <p:spPr bwMode="auto">
            <a:xfrm flipV="1">
              <a:off x="977900" y="971550"/>
              <a:ext cx="533400" cy="61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43"/>
          <p:cNvGrpSpPr>
            <a:grpSpLocks noChangeAspect="1"/>
          </p:cNvGrpSpPr>
          <p:nvPr/>
        </p:nvGrpSpPr>
        <p:grpSpPr bwMode="auto">
          <a:xfrm>
            <a:off x="2232025" y="1585913"/>
            <a:ext cx="252413" cy="252412"/>
            <a:chOff x="3990" y="1487"/>
            <a:chExt cx="127" cy="127"/>
          </a:xfrm>
        </p:grpSpPr>
        <p:sp>
          <p:nvSpPr>
            <p:cNvPr id="1037369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037370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29282"/>
              </p:ext>
            </p:extLst>
          </p:nvPr>
        </p:nvGraphicFramePr>
        <p:xfrm>
          <a:off x="1055688" y="5195888"/>
          <a:ext cx="35099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24" name="Equation" r:id="rId9" imgW="1650960" imgH="406080" progId="Equation.DSMT4">
                  <p:embed/>
                </p:oleObj>
              </mc:Choice>
              <mc:Fallback>
                <p:oleObj name="Equation" r:id="rId9" imgW="1650960" imgH="406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195888"/>
                        <a:ext cx="350996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145 Conector recto"/>
          <p:cNvCxnSpPr>
            <a:cxnSpLocks noChangeShapeType="1"/>
          </p:cNvCxnSpPr>
          <p:nvPr/>
        </p:nvCxnSpPr>
        <p:spPr bwMode="auto">
          <a:xfrm rot="16200000" flipV="1">
            <a:off x="5521325" y="4387850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aphicFrame>
        <p:nvGraphicFramePr>
          <p:cNvPr id="149" name="Object 36"/>
          <p:cNvGraphicFramePr>
            <a:graphicFrameLocks noChangeAspect="1"/>
          </p:cNvGraphicFramePr>
          <p:nvPr/>
        </p:nvGraphicFramePr>
        <p:xfrm>
          <a:off x="5618163" y="3079750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25" name="Ecuación" r:id="rId11" imgW="126725" imgH="177415" progId="Equation.3">
                  <p:embed/>
                </p:oleObj>
              </mc:Choice>
              <mc:Fallback>
                <p:oleObj name="Ecuación" r:id="rId11" imgW="126725" imgH="17741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3079750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 Box 24"/>
          <p:cNvSpPr txBox="1">
            <a:spLocks noChangeArrowheads="1"/>
          </p:cNvSpPr>
          <p:nvPr/>
        </p:nvSpPr>
        <p:spPr bwMode="auto">
          <a:xfrm>
            <a:off x="1879600" y="2644775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y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51" name="150 Arco"/>
          <p:cNvSpPr/>
          <p:nvPr/>
        </p:nvSpPr>
        <p:spPr bwMode="auto">
          <a:xfrm rot="16200000">
            <a:off x="4924425" y="3467100"/>
            <a:ext cx="1447800" cy="1447800"/>
          </a:xfrm>
          <a:prstGeom prst="arc">
            <a:avLst>
              <a:gd name="adj1" fmla="val 18365108"/>
              <a:gd name="adj2" fmla="val 54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4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34548"/>
              </p:ext>
            </p:extLst>
          </p:nvPr>
        </p:nvGraphicFramePr>
        <p:xfrm>
          <a:off x="4560888" y="5199063"/>
          <a:ext cx="286226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526" name="Equation" r:id="rId13" imgW="1346040" imgH="406080" progId="Equation.DSMT4">
                  <p:embed/>
                </p:oleObj>
              </mc:Choice>
              <mc:Fallback>
                <p:oleObj name="Equation" r:id="rId13" imgW="134604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5199063"/>
                        <a:ext cx="2862262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7" grpId="0"/>
      <p:bldP spid="101" grpId="0"/>
      <p:bldP spid="107" grpId="0" animBg="1"/>
      <p:bldP spid="125" grpId="0" animBg="1"/>
      <p:bldP spid="121" grpId="0" animBg="1"/>
      <p:bldP spid="1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101 Conector recto de flecha"/>
          <p:cNvCxnSpPr>
            <a:cxnSpLocks noChangeShapeType="1"/>
          </p:cNvCxnSpPr>
          <p:nvPr/>
        </p:nvCxnSpPr>
        <p:spPr bwMode="auto">
          <a:xfrm flipV="1">
            <a:off x="1501775" y="4283075"/>
            <a:ext cx="3190875" cy="63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2851150" y="4064000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>
                <a:latin typeface="Lucida Handwriting" pitchFamily="66" charset="0"/>
              </a:rPr>
              <a:t>l</a:t>
            </a:r>
          </a:p>
        </p:txBody>
      </p:sp>
      <p:grpSp>
        <p:nvGrpSpPr>
          <p:cNvPr id="2" name="47 Grupo"/>
          <p:cNvGrpSpPr/>
          <p:nvPr/>
        </p:nvGrpSpPr>
        <p:grpSpPr>
          <a:xfrm>
            <a:off x="1494384" y="3854450"/>
            <a:ext cx="6290716" cy="191782"/>
            <a:chOff x="2361159" y="4092575"/>
            <a:chExt cx="6290716" cy="191782"/>
          </a:xfrm>
        </p:grpSpPr>
        <p:cxnSp>
          <p:nvCxnSpPr>
            <p:cNvPr id="1037377" name="50 Conector recto"/>
            <p:cNvCxnSpPr>
              <a:cxnSpLocks noChangeShapeType="1"/>
              <a:stCxn id="1037389" idx="1"/>
            </p:cNvCxnSpPr>
            <p:nvPr/>
          </p:nvCxnSpPr>
          <p:spPr bwMode="auto">
            <a:xfrm>
              <a:off x="2361159" y="4188466"/>
              <a:ext cx="6290716" cy="8947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grpSp>
          <p:nvGrpSpPr>
            <p:cNvPr id="3" name="69 Grupo"/>
            <p:cNvGrpSpPr>
              <a:grpSpLocks/>
            </p:cNvGrpSpPr>
            <p:nvPr/>
          </p:nvGrpSpPr>
          <p:grpSpPr bwMode="auto">
            <a:xfrm>
              <a:off x="2361159" y="4092575"/>
              <a:ext cx="5014535" cy="191782"/>
              <a:chOff x="1585881" y="3355794"/>
              <a:chExt cx="5013740" cy="191533"/>
            </a:xfrm>
          </p:grpSpPr>
          <p:pic>
            <p:nvPicPr>
              <p:cNvPr id="103738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38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738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482391" y="4092575"/>
              <a:ext cx="116862" cy="1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38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705948" y="4092575"/>
              <a:ext cx="116862" cy="1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38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929505" y="4092575"/>
              <a:ext cx="116862" cy="19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7379" name="Text Box 24"/>
          <p:cNvSpPr txBox="1">
            <a:spLocks noChangeArrowheads="1"/>
          </p:cNvSpPr>
          <p:nvPr/>
        </p:nvSpPr>
        <p:spPr bwMode="auto">
          <a:xfrm>
            <a:off x="1870495" y="3479205"/>
            <a:ext cx="419166" cy="45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 dirty="0">
                <a:latin typeface="Lucida Handwriting" pitchFamily="66" charset="0"/>
              </a:rPr>
              <a:t>i</a:t>
            </a:r>
            <a:endParaRPr lang="es-ES_tradnl" sz="2400" dirty="0">
              <a:latin typeface="Lucida Handwriting" pitchFamily="66" charset="0"/>
            </a:endParaRPr>
          </a:p>
        </p:txBody>
      </p:sp>
      <p:cxnSp>
        <p:nvCxnSpPr>
          <p:cNvPr id="1037380" name="77 Conector recto de flecha"/>
          <p:cNvCxnSpPr>
            <a:cxnSpLocks noChangeShapeType="1"/>
          </p:cNvCxnSpPr>
          <p:nvPr/>
        </p:nvCxnSpPr>
        <p:spPr bwMode="auto">
          <a:xfrm flipV="1">
            <a:off x="1913980" y="3933884"/>
            <a:ext cx="323901" cy="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" name="80 Conector recto"/>
          <p:cNvCxnSpPr>
            <a:cxnSpLocks noChangeShapeType="1"/>
          </p:cNvCxnSpPr>
          <p:nvPr/>
        </p:nvCxnSpPr>
        <p:spPr bwMode="auto">
          <a:xfrm rot="5400000" flipH="1" flipV="1">
            <a:off x="-66675" y="3038475"/>
            <a:ext cx="3114675" cy="9525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1355725" y="360362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O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4549775" y="4298950"/>
            <a:ext cx="49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>
                <a:latin typeface="Lucida Handwriting" pitchFamily="66" charset="0"/>
              </a:rPr>
              <a:t>dl</a:t>
            </a:r>
          </a:p>
        </p:txBody>
      </p:sp>
      <p:sp>
        <p:nvSpPr>
          <p:cNvPr id="107" name="106 Elipse"/>
          <p:cNvSpPr>
            <a:spLocks noChangeArrowheads="1"/>
          </p:cNvSpPr>
          <p:nvPr/>
        </p:nvSpPr>
        <p:spPr bwMode="auto">
          <a:xfrm>
            <a:off x="1458913" y="3914775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108" name="107 Conector recto"/>
          <p:cNvCxnSpPr>
            <a:cxnSpLocks noChangeShapeType="1"/>
          </p:cNvCxnSpPr>
          <p:nvPr/>
        </p:nvCxnSpPr>
        <p:spPr bwMode="auto">
          <a:xfrm rot="16200000" flipV="1">
            <a:off x="4378325" y="4140200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16" name="115 Conector recto de flecha"/>
          <p:cNvCxnSpPr>
            <a:cxnSpLocks noChangeShapeType="1"/>
          </p:cNvCxnSpPr>
          <p:nvPr/>
        </p:nvCxnSpPr>
        <p:spPr bwMode="auto">
          <a:xfrm rot="10800000">
            <a:off x="1514475" y="1504950"/>
            <a:ext cx="3286125" cy="24542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37320" name="Object 34"/>
          <p:cNvGraphicFramePr>
            <a:graphicFrameLocks noChangeAspect="1"/>
          </p:cNvGraphicFramePr>
          <p:nvPr/>
        </p:nvGraphicFramePr>
        <p:xfrm>
          <a:off x="2990850" y="2238375"/>
          <a:ext cx="315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06" name="Ecuación" r:id="rId5" imgW="126780" imgH="164814" progId="Equation.3">
                  <p:embed/>
                </p:oleObj>
              </mc:Choice>
              <mc:Fallback>
                <p:oleObj name="Ecuación" r:id="rId5" imgW="126780" imgH="16481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2238375"/>
                        <a:ext cx="315913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124 Rectángulo"/>
          <p:cNvSpPr>
            <a:spLocks noChangeArrowheads="1"/>
          </p:cNvSpPr>
          <p:nvPr/>
        </p:nvSpPr>
        <p:spPr bwMode="auto">
          <a:xfrm>
            <a:off x="4654550" y="3851275"/>
            <a:ext cx="279400" cy="177800"/>
          </a:xfrm>
          <a:prstGeom prst="rect">
            <a:avLst/>
          </a:prstGeom>
          <a:solidFill>
            <a:srgbClr val="0070C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pSp>
        <p:nvGrpSpPr>
          <p:cNvPr id="4" name="125 Grupo"/>
          <p:cNvGrpSpPr>
            <a:grpSpLocks/>
          </p:cNvGrpSpPr>
          <p:nvPr/>
        </p:nvGrpSpPr>
        <p:grpSpPr bwMode="auto">
          <a:xfrm>
            <a:off x="4572000" y="3536950"/>
            <a:ext cx="563563" cy="377825"/>
            <a:chOff x="5658606" y="3674215"/>
            <a:chExt cx="562695" cy="376765"/>
          </a:xfrm>
        </p:grpSpPr>
        <p:sp>
          <p:nvSpPr>
            <p:cNvPr id="1037375" name="122 CuadroTexto"/>
            <p:cNvSpPr txBox="1">
              <a:spLocks noChangeArrowheads="1"/>
            </p:cNvSpPr>
            <p:nvPr/>
          </p:nvSpPr>
          <p:spPr bwMode="auto">
            <a:xfrm>
              <a:off x="5658606" y="371242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1037376" name="Line 40"/>
            <p:cNvSpPr>
              <a:spLocks noChangeShapeType="1"/>
            </p:cNvSpPr>
            <p:nvPr/>
          </p:nvSpPr>
          <p:spPr bwMode="auto">
            <a:xfrm>
              <a:off x="5816977" y="367421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21" name="Line 18"/>
          <p:cNvSpPr>
            <a:spLocks noChangeShapeType="1"/>
          </p:cNvSpPr>
          <p:nvPr/>
        </p:nvSpPr>
        <p:spPr bwMode="auto">
          <a:xfrm rot="5640000" flipH="1" flipV="1">
            <a:off x="4803775" y="3824288"/>
            <a:ext cx="1746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" name="47 Grupo"/>
          <p:cNvGrpSpPr>
            <a:grpSpLocks/>
          </p:cNvGrpSpPr>
          <p:nvPr/>
        </p:nvGrpSpPr>
        <p:grpSpPr bwMode="auto">
          <a:xfrm>
            <a:off x="1458913" y="1000125"/>
            <a:ext cx="484187" cy="508000"/>
            <a:chOff x="2326252" y="1237783"/>
            <a:chExt cx="483336" cy="508000"/>
          </a:xfrm>
        </p:grpSpPr>
        <p:sp>
          <p:nvSpPr>
            <p:cNvPr id="1037373" name="Text Box 24"/>
            <p:cNvSpPr txBox="1">
              <a:spLocks noChangeArrowheads="1"/>
            </p:cNvSpPr>
            <p:nvPr/>
          </p:nvSpPr>
          <p:spPr bwMode="auto">
            <a:xfrm>
              <a:off x="2390488" y="1237783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i="1">
                  <a:latin typeface="Lucida Handwriting" pitchFamily="66" charset="0"/>
                </a:rPr>
                <a:t>P</a:t>
              </a:r>
              <a:endParaRPr lang="es-ES_tradnl" sz="2400">
                <a:latin typeface="Lucida Handwriting" pitchFamily="66" charset="0"/>
              </a:endParaRPr>
            </a:p>
          </p:txBody>
        </p:sp>
        <p:sp>
          <p:nvSpPr>
            <p:cNvPr id="1037374" name="140 Elipse"/>
            <p:cNvSpPr>
              <a:spLocks noChangeArrowheads="1"/>
            </p:cNvSpPr>
            <p:nvPr/>
          </p:nvSpPr>
          <p:spPr bwMode="auto">
            <a:xfrm>
              <a:off x="2326252" y="1681988"/>
              <a:ext cx="63795" cy="6379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pSp>
        <p:nvGrpSpPr>
          <p:cNvPr id="6" name="141 Grupo"/>
          <p:cNvGrpSpPr>
            <a:grpSpLocks/>
          </p:cNvGrpSpPr>
          <p:nvPr/>
        </p:nvGrpSpPr>
        <p:grpSpPr bwMode="auto">
          <a:xfrm>
            <a:off x="611188" y="1012825"/>
            <a:ext cx="817562" cy="614363"/>
            <a:chOff x="738188" y="971550"/>
            <a:chExt cx="817853" cy="614781"/>
          </a:xfrm>
        </p:grpSpPr>
        <p:sp>
          <p:nvSpPr>
            <p:cNvPr id="1037371" name="Text Box 5"/>
            <p:cNvSpPr txBox="1">
              <a:spLocks noChangeArrowheads="1"/>
            </p:cNvSpPr>
            <p:nvPr/>
          </p:nvSpPr>
          <p:spPr bwMode="auto">
            <a:xfrm>
              <a:off x="738188" y="100155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1037372" name="Line 6"/>
            <p:cNvSpPr>
              <a:spLocks noChangeShapeType="1"/>
            </p:cNvSpPr>
            <p:nvPr/>
          </p:nvSpPr>
          <p:spPr bwMode="auto">
            <a:xfrm flipV="1">
              <a:off x="977900" y="971550"/>
              <a:ext cx="533400" cy="61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43"/>
          <p:cNvGrpSpPr>
            <a:grpSpLocks noChangeAspect="1"/>
          </p:cNvGrpSpPr>
          <p:nvPr/>
        </p:nvGrpSpPr>
        <p:grpSpPr bwMode="auto">
          <a:xfrm>
            <a:off x="1365250" y="1347788"/>
            <a:ext cx="252413" cy="252412"/>
            <a:chOff x="3990" y="1487"/>
            <a:chExt cx="127" cy="127"/>
          </a:xfrm>
        </p:grpSpPr>
        <p:sp>
          <p:nvSpPr>
            <p:cNvPr id="1037369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037370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cxnSp>
        <p:nvCxnSpPr>
          <p:cNvPr id="146" name="145 Conector recto"/>
          <p:cNvCxnSpPr>
            <a:cxnSpLocks noChangeShapeType="1"/>
          </p:cNvCxnSpPr>
          <p:nvPr/>
        </p:nvCxnSpPr>
        <p:spPr bwMode="auto">
          <a:xfrm rot="16200000" flipV="1">
            <a:off x="4654550" y="4149725"/>
            <a:ext cx="565150" cy="12700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aphicFrame>
        <p:nvGraphicFramePr>
          <p:cNvPr id="149" name="Object 36"/>
          <p:cNvGraphicFramePr>
            <a:graphicFrameLocks noChangeAspect="1"/>
          </p:cNvGraphicFramePr>
          <p:nvPr/>
        </p:nvGraphicFramePr>
        <p:xfrm>
          <a:off x="4751388" y="2841625"/>
          <a:ext cx="269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07" name="Ecuación" r:id="rId7" imgW="126725" imgH="177415" progId="Equation.3">
                  <p:embed/>
                </p:oleObj>
              </mc:Choice>
              <mc:Fallback>
                <p:oleObj name="Ecuación" r:id="rId7" imgW="126725" imgH="17741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841625"/>
                        <a:ext cx="2698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Text Box 24"/>
          <p:cNvSpPr txBox="1">
            <a:spLocks noChangeArrowheads="1"/>
          </p:cNvSpPr>
          <p:nvPr/>
        </p:nvSpPr>
        <p:spPr bwMode="auto">
          <a:xfrm>
            <a:off x="1012825" y="2406650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i="1">
                <a:latin typeface="Lucida Handwriting" pitchFamily="66" charset="0"/>
              </a:rPr>
              <a:t>y</a:t>
            </a:r>
            <a:endParaRPr lang="es-ES_tradnl" sz="2000">
              <a:latin typeface="Lucida Handwriting" pitchFamily="66" charset="0"/>
            </a:endParaRPr>
          </a:p>
        </p:txBody>
      </p:sp>
      <p:sp>
        <p:nvSpPr>
          <p:cNvPr id="151" name="150 Arco"/>
          <p:cNvSpPr/>
          <p:nvPr/>
        </p:nvSpPr>
        <p:spPr bwMode="auto">
          <a:xfrm rot="16200000">
            <a:off x="4057650" y="3228975"/>
            <a:ext cx="1447800" cy="1447800"/>
          </a:xfrm>
          <a:prstGeom prst="arc">
            <a:avLst>
              <a:gd name="adj1" fmla="val 18365108"/>
              <a:gd name="adj2" fmla="val 540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43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80613"/>
              </p:ext>
            </p:extLst>
          </p:nvPr>
        </p:nvGraphicFramePr>
        <p:xfrm>
          <a:off x="3478213" y="104775"/>
          <a:ext cx="43386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08" name="Equation" r:id="rId9" imgW="2908080" imgH="571320" progId="Equation.DSMT4">
                  <p:embed/>
                </p:oleObj>
              </mc:Choice>
              <mc:Fallback>
                <p:oleObj name="Equation" r:id="rId9" imgW="290808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104775"/>
                        <a:ext cx="433863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233932"/>
              </p:ext>
            </p:extLst>
          </p:nvPr>
        </p:nvGraphicFramePr>
        <p:xfrm>
          <a:off x="4762500" y="1247775"/>
          <a:ext cx="28209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09" name="Equation" r:id="rId11" imgW="1892160" imgH="571320" progId="Equation.DSMT4">
                  <p:embed/>
                </p:oleObj>
              </mc:Choice>
              <mc:Fallback>
                <p:oleObj name="Equation" r:id="rId11" imgW="189216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247775"/>
                        <a:ext cx="282098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2"/>
          <p:cNvGraphicFramePr>
            <a:graphicFrameLocks noChangeAspect="1"/>
          </p:cNvGraphicFramePr>
          <p:nvPr/>
        </p:nvGraphicFramePr>
        <p:xfrm>
          <a:off x="111125" y="4714875"/>
          <a:ext cx="203993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10" name="Ecuación" r:id="rId13" imgW="1371600" imgH="381000" progId="Equation.3">
                  <p:embed/>
                </p:oleObj>
              </mc:Choice>
              <mc:Fallback>
                <p:oleObj name="Ecuación" r:id="rId13" imgW="1371600" imgH="381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4714875"/>
                        <a:ext cx="2039938" cy="665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3"/>
          <p:cNvGraphicFramePr>
            <a:graphicFrameLocks noChangeAspect="1"/>
          </p:cNvGraphicFramePr>
          <p:nvPr/>
        </p:nvGraphicFramePr>
        <p:xfrm>
          <a:off x="3294063" y="3267075"/>
          <a:ext cx="2968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11" name="Ecuación" r:id="rId15" imgW="139579" imgH="164957" progId="Equation.3">
                  <p:embed/>
                </p:oleObj>
              </mc:Choice>
              <mc:Fallback>
                <p:oleObj name="Ecuación" r:id="rId15" imgW="139579" imgH="16495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3267075"/>
                        <a:ext cx="29686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64"/>
          <p:cNvGraphicFramePr>
            <a:graphicFrameLocks noChangeAspect="1"/>
          </p:cNvGraphicFramePr>
          <p:nvPr/>
        </p:nvGraphicFramePr>
        <p:xfrm>
          <a:off x="2330450" y="4727575"/>
          <a:ext cx="14176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12" name="Ecuación" r:id="rId17" imgW="952087" imgH="393529" progId="Equation.3">
                  <p:embed/>
                </p:oleObj>
              </mc:Choice>
              <mc:Fallback>
                <p:oleObj name="Ecuación" r:id="rId17" imgW="952087" imgH="39352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4727575"/>
                        <a:ext cx="1417638" cy="687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65"/>
          <p:cNvGraphicFramePr>
            <a:graphicFrameLocks noChangeAspect="1"/>
          </p:cNvGraphicFramePr>
          <p:nvPr/>
        </p:nvGraphicFramePr>
        <p:xfrm>
          <a:off x="122238" y="5572125"/>
          <a:ext cx="2138362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13" name="Ecuación" r:id="rId19" imgW="1435100" imgH="381000" progId="Equation.3">
                  <p:embed/>
                </p:oleObj>
              </mc:Choice>
              <mc:Fallback>
                <p:oleObj name="Ecuación" r:id="rId19" imgW="1435100" imgH="381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5572125"/>
                        <a:ext cx="2138362" cy="666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66"/>
          <p:cNvGraphicFramePr>
            <a:graphicFrameLocks noChangeAspect="1"/>
          </p:cNvGraphicFramePr>
          <p:nvPr/>
        </p:nvGraphicFramePr>
        <p:xfrm>
          <a:off x="2305050" y="5557838"/>
          <a:ext cx="14747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14" name="Ecuación" r:id="rId21" imgW="990170" imgH="431613" progId="Equation.3">
                  <p:embed/>
                </p:oleObj>
              </mc:Choice>
              <mc:Fallback>
                <p:oleObj name="Ecuación" r:id="rId21" imgW="990170" imgH="431613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557838"/>
                        <a:ext cx="1474788" cy="754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50 Arco"/>
          <p:cNvSpPr/>
          <p:nvPr/>
        </p:nvSpPr>
        <p:spPr bwMode="auto">
          <a:xfrm rot="16200000">
            <a:off x="3567112" y="3132138"/>
            <a:ext cx="1458913" cy="1462088"/>
          </a:xfrm>
          <a:prstGeom prst="arc">
            <a:avLst>
              <a:gd name="adj1" fmla="val 15856199"/>
              <a:gd name="adj2" fmla="val 1955392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u-ES"/>
          </a:p>
        </p:txBody>
      </p:sp>
      <p:graphicFrame>
        <p:nvGraphicFramePr>
          <p:cNvPr id="52" name="Object 67"/>
          <p:cNvGraphicFramePr>
            <a:graphicFrameLocks noChangeAspect="1"/>
          </p:cNvGraphicFramePr>
          <p:nvPr/>
        </p:nvGraphicFramePr>
        <p:xfrm>
          <a:off x="3895725" y="5549900"/>
          <a:ext cx="49022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715" name="Ecuación" r:id="rId23" imgW="3289300" imgH="444500" progId="Equation.3">
                  <p:embed/>
                </p:oleObj>
              </mc:Choice>
              <mc:Fallback>
                <p:oleObj name="Ecuación" r:id="rId23" imgW="3289300" imgH="4445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725" y="5549900"/>
                        <a:ext cx="4902200" cy="777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538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811686"/>
              </p:ext>
            </p:extLst>
          </p:nvPr>
        </p:nvGraphicFramePr>
        <p:xfrm>
          <a:off x="638175" y="514350"/>
          <a:ext cx="6577013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38" name="Equation" r:id="rId4" imgW="4419360" imgH="850680" progId="Equation.DSMT4">
                  <p:embed/>
                </p:oleObj>
              </mc:Choice>
              <mc:Fallback>
                <p:oleObj name="Equation" r:id="rId4" imgW="4419360" imgH="850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514350"/>
                        <a:ext cx="6577013" cy="148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952847"/>
              </p:ext>
            </p:extLst>
          </p:nvPr>
        </p:nvGraphicFramePr>
        <p:xfrm>
          <a:off x="906463" y="2233613"/>
          <a:ext cx="525303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39" name="Equation" r:id="rId6" imgW="3530520" imgH="622080" progId="Equation.DSMT4">
                  <p:embed/>
                </p:oleObj>
              </mc:Choice>
              <mc:Fallback>
                <p:oleObj name="Equation" r:id="rId6" imgW="353052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2233613"/>
                        <a:ext cx="5253037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17543"/>
              </p:ext>
            </p:extLst>
          </p:nvPr>
        </p:nvGraphicFramePr>
        <p:xfrm>
          <a:off x="1160463" y="3824288"/>
          <a:ext cx="42799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40" name="Equation" r:id="rId8" imgW="2869920" imgH="444240" progId="Equation.DSMT4">
                  <p:embed/>
                </p:oleObj>
              </mc:Choice>
              <mc:Fallback>
                <p:oleObj name="Equation" r:id="rId8" imgW="286992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3824288"/>
                        <a:ext cx="42799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05273"/>
              </p:ext>
            </p:extLst>
          </p:nvPr>
        </p:nvGraphicFramePr>
        <p:xfrm>
          <a:off x="6716713" y="4735513"/>
          <a:ext cx="14081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541" name="Equation" r:id="rId10" imgW="660240" imgH="444240" progId="Equation.DSMT4">
                  <p:embed/>
                </p:oleObj>
              </mc:Choice>
              <mc:Fallback>
                <p:oleObj name="Equation" r:id="rId10" imgW="660240" imgH="4442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4735513"/>
                        <a:ext cx="1408112" cy="1111250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8258175" y="5133975"/>
            <a:ext cx="252413" cy="252413"/>
            <a:chOff x="3990" y="1487"/>
            <a:chExt cx="127" cy="127"/>
          </a:xfrm>
        </p:grpSpPr>
        <p:sp>
          <p:nvSpPr>
            <p:cNvPr id="8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9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2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371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63711"/>
              </p:ext>
            </p:extLst>
          </p:nvPr>
        </p:nvGraphicFramePr>
        <p:xfrm>
          <a:off x="3625850" y="434975"/>
          <a:ext cx="27813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98" name="Equation" r:id="rId4" imgW="1307880" imgH="444240" progId="Equation.DSMT4">
                  <p:embed/>
                </p:oleObj>
              </mc:Choice>
              <mc:Fallback>
                <p:oleObj name="Equation" r:id="rId4" imgW="130788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34975"/>
                        <a:ext cx="27813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3757" name="25 CuadroTexto"/>
          <p:cNvSpPr txBox="1">
            <a:spLocks noChangeArrowheads="1"/>
          </p:cNvSpPr>
          <p:nvPr/>
        </p:nvSpPr>
        <p:spPr bwMode="auto">
          <a:xfrm>
            <a:off x="1901825" y="3138488"/>
            <a:ext cx="341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dirty="0" smtClean="0">
                <a:latin typeface="Lucida Handwriting" pitchFamily="66" charset="0"/>
              </a:rPr>
              <a:t>B</a:t>
            </a:r>
            <a:endParaRPr lang="es-ES" sz="1600" dirty="0">
              <a:latin typeface="Lucida Handwriting" pitchFamily="66" charset="0"/>
            </a:endParaRPr>
          </a:p>
        </p:txBody>
      </p:sp>
      <p:grpSp>
        <p:nvGrpSpPr>
          <p:cNvPr id="2" name="109 Grupo"/>
          <p:cNvGrpSpPr/>
          <p:nvPr/>
        </p:nvGrpSpPr>
        <p:grpSpPr>
          <a:xfrm>
            <a:off x="2058987" y="1631950"/>
            <a:ext cx="1065213" cy="461665"/>
            <a:chOff x="4602162" y="1203325"/>
            <a:chExt cx="1065213" cy="461665"/>
          </a:xfrm>
        </p:grpSpPr>
        <p:sp>
          <p:nvSpPr>
            <p:cNvPr id="2163784" name="49 CuadroTexto"/>
            <p:cNvSpPr txBox="1">
              <a:spLocks noChangeArrowheads="1"/>
            </p:cNvSpPr>
            <p:nvPr/>
          </p:nvSpPr>
          <p:spPr bwMode="auto">
            <a:xfrm>
              <a:off x="4602162" y="1203325"/>
              <a:ext cx="10652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s-ES" sz="2400" dirty="0" smtClean="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  <a:endParaRPr lang="es-ES" sz="2400" dirty="0">
                <a:solidFill>
                  <a:srgbClr val="FF0000"/>
                </a:solidFill>
                <a:latin typeface="Lucida Handwriting" pitchFamily="66" charset="0"/>
              </a:endParaRPr>
            </a:p>
          </p:txBody>
        </p:sp>
        <p:sp>
          <p:nvSpPr>
            <p:cNvPr id="2163785" name="Line 40"/>
            <p:cNvSpPr>
              <a:spLocks noChangeShapeType="1"/>
            </p:cNvSpPr>
            <p:nvPr/>
          </p:nvSpPr>
          <p:spPr bwMode="auto">
            <a:xfrm>
              <a:off x="4835821" y="1219071"/>
              <a:ext cx="383879" cy="1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45 Grupo"/>
          <p:cNvGrpSpPr/>
          <p:nvPr/>
        </p:nvGrpSpPr>
        <p:grpSpPr>
          <a:xfrm>
            <a:off x="449263" y="357188"/>
            <a:ext cx="563562" cy="338137"/>
            <a:chOff x="2706688" y="461963"/>
            <a:chExt cx="563562" cy="338137"/>
          </a:xfrm>
        </p:grpSpPr>
        <p:sp>
          <p:nvSpPr>
            <p:cNvPr id="2163782" name="54 CuadroTexto"/>
            <p:cNvSpPr txBox="1">
              <a:spLocks noChangeArrowheads="1"/>
            </p:cNvSpPr>
            <p:nvPr/>
          </p:nvSpPr>
          <p:spPr bwMode="auto">
            <a:xfrm>
              <a:off x="2706688" y="461963"/>
              <a:ext cx="56356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 dirty="0">
                  <a:solidFill>
                    <a:srgbClr val="0192FF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2163783" name="Line 40"/>
            <p:cNvSpPr>
              <a:spLocks noChangeShapeType="1"/>
            </p:cNvSpPr>
            <p:nvPr/>
          </p:nvSpPr>
          <p:spPr bwMode="auto">
            <a:xfrm>
              <a:off x="2890742" y="468194"/>
              <a:ext cx="211300" cy="2653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cxnSp>
        <p:nvCxnSpPr>
          <p:cNvPr id="58" name="57 Conector recto de flecha"/>
          <p:cNvCxnSpPr>
            <a:cxnSpLocks noChangeShapeType="1"/>
            <a:endCxn id="4000806" idx="1"/>
          </p:cNvCxnSpPr>
          <p:nvPr/>
        </p:nvCxnSpPr>
        <p:spPr bwMode="auto">
          <a:xfrm>
            <a:off x="998539" y="503238"/>
            <a:ext cx="857867" cy="125947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4" name="108 Grupo"/>
          <p:cNvGrpSpPr/>
          <p:nvPr/>
        </p:nvGrpSpPr>
        <p:grpSpPr>
          <a:xfrm>
            <a:off x="1266825" y="787400"/>
            <a:ext cx="561975" cy="338138"/>
            <a:chOff x="5086350" y="1758950"/>
            <a:chExt cx="561975" cy="338138"/>
          </a:xfrm>
        </p:grpSpPr>
        <p:sp>
          <p:nvSpPr>
            <p:cNvPr id="2163780" name="59 CuadroTexto"/>
            <p:cNvSpPr txBox="1">
              <a:spLocks noChangeArrowheads="1"/>
            </p:cNvSpPr>
            <p:nvPr/>
          </p:nvSpPr>
          <p:spPr bwMode="auto">
            <a:xfrm>
              <a:off x="5086350" y="1758950"/>
              <a:ext cx="5619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 dirty="0">
                  <a:latin typeface="Lucida Handwriting" pitchFamily="66" charset="0"/>
                </a:rPr>
                <a:t>r</a:t>
              </a:r>
            </a:p>
          </p:txBody>
        </p:sp>
        <p:sp>
          <p:nvSpPr>
            <p:cNvPr id="2163781" name="Line 40"/>
            <p:cNvSpPr>
              <a:spLocks noChangeShapeType="1"/>
            </p:cNvSpPr>
            <p:nvPr/>
          </p:nvSpPr>
          <p:spPr bwMode="auto">
            <a:xfrm flipV="1">
              <a:off x="5206171" y="1809749"/>
              <a:ext cx="146880" cy="85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216371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09176"/>
              </p:ext>
            </p:extLst>
          </p:nvPr>
        </p:nvGraphicFramePr>
        <p:xfrm>
          <a:off x="1169988" y="4087813"/>
          <a:ext cx="292735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699" name="Equation" r:id="rId6" imgW="1409400" imgH="558720" progId="Equation.DSMT4">
                  <p:embed/>
                </p:oleObj>
              </mc:Choice>
              <mc:Fallback>
                <p:oleObj name="Equation" r:id="rId6" imgW="140940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087813"/>
                        <a:ext cx="2927350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3773" name="72 CuadroTexto"/>
          <p:cNvSpPr txBox="1">
            <a:spLocks noChangeArrowheads="1"/>
          </p:cNvSpPr>
          <p:nvPr/>
        </p:nvSpPr>
        <p:spPr bwMode="auto">
          <a:xfrm>
            <a:off x="476250" y="1447800"/>
            <a:ext cx="3429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Lucida Handwriting" pitchFamily="66" charset="0"/>
              </a:rPr>
              <a:t>i</a:t>
            </a:r>
            <a:endParaRPr lang="eu-ES" dirty="0">
              <a:latin typeface="Lucida Handwriting" pitchFamily="66" charset="0"/>
            </a:endParaRPr>
          </a:p>
        </p:txBody>
      </p:sp>
      <p:grpSp>
        <p:nvGrpSpPr>
          <p:cNvPr id="5" name="101 Grupo"/>
          <p:cNvGrpSpPr>
            <a:grpSpLocks noChangeAspect="1"/>
          </p:cNvGrpSpPr>
          <p:nvPr/>
        </p:nvGrpSpPr>
        <p:grpSpPr>
          <a:xfrm rot="16200000">
            <a:off x="-414326" y="1029960"/>
            <a:ext cx="3040380" cy="1506855"/>
            <a:chOff x="246063" y="152400"/>
            <a:chExt cx="5067300" cy="2511425"/>
          </a:xfrm>
        </p:grpSpPr>
        <p:sp>
          <p:nvSpPr>
            <p:cNvPr id="4000781" name="Arc 13"/>
            <p:cNvSpPr>
              <a:spLocks/>
            </p:cNvSpPr>
            <p:nvPr/>
          </p:nvSpPr>
          <p:spPr bwMode="auto">
            <a:xfrm>
              <a:off x="246063" y="152400"/>
              <a:ext cx="2533650" cy="251142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00782" name="Arc 14"/>
            <p:cNvSpPr>
              <a:spLocks/>
            </p:cNvSpPr>
            <p:nvPr/>
          </p:nvSpPr>
          <p:spPr bwMode="auto">
            <a:xfrm>
              <a:off x="2757488" y="152400"/>
              <a:ext cx="2555875" cy="2511425"/>
            </a:xfrm>
            <a:custGeom>
              <a:avLst/>
              <a:gdLst>
                <a:gd name="G0" fmla="+- 94 0 0"/>
                <a:gd name="G1" fmla="+- 21600 0 0"/>
                <a:gd name="G2" fmla="+- 21600 0 0"/>
                <a:gd name="T0" fmla="*/ 0 w 21694"/>
                <a:gd name="T1" fmla="*/ 0 h 21600"/>
                <a:gd name="T2" fmla="*/ 21694 w 21694"/>
                <a:gd name="T3" fmla="*/ 21600 h 21600"/>
                <a:gd name="T4" fmla="*/ 94 w 216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4" h="21600" fill="none" extrusionOk="0">
                  <a:moveTo>
                    <a:pt x="0" y="0"/>
                  </a:moveTo>
                  <a:cubicBezTo>
                    <a:pt x="31" y="0"/>
                    <a:pt x="62" y="-1"/>
                    <a:pt x="94" y="0"/>
                  </a:cubicBezTo>
                  <a:cubicBezTo>
                    <a:pt x="12023" y="0"/>
                    <a:pt x="21694" y="9670"/>
                    <a:pt x="21694" y="21600"/>
                  </a:cubicBezTo>
                </a:path>
                <a:path w="21694" h="21600" stroke="0" extrusionOk="0">
                  <a:moveTo>
                    <a:pt x="0" y="0"/>
                  </a:moveTo>
                  <a:cubicBezTo>
                    <a:pt x="31" y="0"/>
                    <a:pt x="62" y="-1"/>
                    <a:pt x="94" y="0"/>
                  </a:cubicBezTo>
                  <a:cubicBezTo>
                    <a:pt x="12023" y="0"/>
                    <a:pt x="21694" y="9670"/>
                    <a:pt x="21694" y="21600"/>
                  </a:cubicBezTo>
                  <a:lnTo>
                    <a:pt x="94" y="21600"/>
                  </a:lnTo>
                  <a:close/>
                </a:path>
              </a:pathLst>
            </a:custGeom>
            <a:noFill/>
            <a:ln w="444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000800" name="Freeform 32"/>
          <p:cNvSpPr>
            <a:spLocks/>
          </p:cNvSpPr>
          <p:nvPr/>
        </p:nvSpPr>
        <p:spPr bwMode="auto">
          <a:xfrm rot="16200000">
            <a:off x="309563" y="1609725"/>
            <a:ext cx="88900" cy="1778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0" y="56"/>
              </a:cxn>
              <a:cxn ang="0">
                <a:pos x="56" y="112"/>
              </a:cxn>
              <a:cxn ang="0">
                <a:pos x="56" y="98"/>
              </a:cxn>
            </a:cxnLst>
            <a:rect l="0" t="0" r="r" b="b"/>
            <a:pathLst>
              <a:path w="56" h="112">
                <a:moveTo>
                  <a:pt x="56" y="0"/>
                </a:moveTo>
                <a:lnTo>
                  <a:pt x="0" y="56"/>
                </a:lnTo>
                <a:lnTo>
                  <a:pt x="56" y="112"/>
                </a:lnTo>
                <a:lnTo>
                  <a:pt x="56" y="9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00802" name="Rectangle 34"/>
          <p:cNvSpPr>
            <a:spLocks noChangeArrowheads="1"/>
          </p:cNvSpPr>
          <p:nvPr/>
        </p:nvSpPr>
        <p:spPr bwMode="auto">
          <a:xfrm>
            <a:off x="1846263" y="1860550"/>
            <a:ext cx="2324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</a:rPr>
              <a:t>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4000806" name="Oval 38"/>
          <p:cNvSpPr>
            <a:spLocks noChangeAspect="1" noChangeArrowheads="1"/>
          </p:cNvSpPr>
          <p:nvPr/>
        </p:nvSpPr>
        <p:spPr bwMode="auto">
          <a:xfrm>
            <a:off x="1851028" y="1757405"/>
            <a:ext cx="36720" cy="3627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57" name="56 Conector recto de flecha"/>
          <p:cNvCxnSpPr>
            <a:cxnSpLocks noChangeShapeType="1"/>
          </p:cNvCxnSpPr>
          <p:nvPr/>
        </p:nvCxnSpPr>
        <p:spPr bwMode="auto">
          <a:xfrm rot="10800000" flipV="1">
            <a:off x="679450" y="534988"/>
            <a:ext cx="317500" cy="258762"/>
          </a:xfrm>
          <a:prstGeom prst="straightConnector1">
            <a:avLst/>
          </a:prstGeom>
          <a:noFill/>
          <a:ln w="38100" algn="ctr">
            <a:solidFill>
              <a:srgbClr val="0099FF"/>
            </a:solidFill>
            <a:round/>
            <a:headEnd/>
            <a:tailEnd type="arrow" w="med" len="med"/>
          </a:ln>
        </p:spPr>
      </p:cxnSp>
      <p:cxnSp>
        <p:nvCxnSpPr>
          <p:cNvPr id="107" name="106 Conector recto"/>
          <p:cNvCxnSpPr>
            <a:endCxn id="4000781" idx="0"/>
          </p:cNvCxnSpPr>
          <p:nvPr/>
        </p:nvCxnSpPr>
        <p:spPr>
          <a:xfrm flipH="1">
            <a:off x="1859292" y="257175"/>
            <a:ext cx="7608" cy="30464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25 CuadroTexto"/>
          <p:cNvSpPr txBox="1">
            <a:spLocks noChangeArrowheads="1"/>
          </p:cNvSpPr>
          <p:nvPr/>
        </p:nvSpPr>
        <p:spPr bwMode="auto">
          <a:xfrm>
            <a:off x="1939925" y="128588"/>
            <a:ext cx="3417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dirty="0" smtClean="0">
                <a:latin typeface="Lucida Handwriting" pitchFamily="66" charset="0"/>
              </a:rPr>
              <a:t>A</a:t>
            </a:r>
            <a:endParaRPr lang="es-ES" sz="1600" dirty="0">
              <a:latin typeface="Lucida Handwriting" pitchFamily="66" charset="0"/>
            </a:endParaRPr>
          </a:p>
        </p:txBody>
      </p:sp>
      <p:sp>
        <p:nvSpPr>
          <p:cNvPr id="112" name="25 CuadroTexto"/>
          <p:cNvSpPr txBox="1">
            <a:spLocks noChangeArrowheads="1"/>
          </p:cNvSpPr>
          <p:nvPr/>
        </p:nvSpPr>
        <p:spPr bwMode="auto">
          <a:xfrm>
            <a:off x="1882775" y="2386013"/>
            <a:ext cx="349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dirty="0" smtClean="0">
                <a:latin typeface="Lucida Handwriting" pitchFamily="66" charset="0"/>
              </a:rPr>
              <a:t>R</a:t>
            </a:r>
            <a:endParaRPr lang="es-ES" sz="1600" dirty="0">
              <a:latin typeface="Lucida Handwriting" pitchFamily="66" charset="0"/>
            </a:endParaRPr>
          </a:p>
        </p:txBody>
      </p:sp>
      <p:grpSp>
        <p:nvGrpSpPr>
          <p:cNvPr id="6" name="Group 43"/>
          <p:cNvGrpSpPr>
            <a:grpSpLocks noChangeAspect="1"/>
          </p:cNvGrpSpPr>
          <p:nvPr/>
        </p:nvGrpSpPr>
        <p:grpSpPr bwMode="auto">
          <a:xfrm>
            <a:off x="1733550" y="1638300"/>
            <a:ext cx="252413" cy="252413"/>
            <a:chOff x="3990" y="1487"/>
            <a:chExt cx="127" cy="127"/>
          </a:xfrm>
        </p:grpSpPr>
        <p:sp>
          <p:nvSpPr>
            <p:cNvPr id="2163778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2163779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4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150955"/>
              </p:ext>
            </p:extLst>
          </p:nvPr>
        </p:nvGraphicFramePr>
        <p:xfrm>
          <a:off x="3657600" y="1762125"/>
          <a:ext cx="367188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00" name="Equation" r:id="rId8" imgW="1726920" imgH="419040" progId="Equation.DSMT4">
                  <p:embed/>
                </p:oleObj>
              </mc:Choice>
              <mc:Fallback>
                <p:oleObj name="Equation" r:id="rId8" imgW="172692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62125"/>
                        <a:ext cx="3671888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76642"/>
              </p:ext>
            </p:extLst>
          </p:nvPr>
        </p:nvGraphicFramePr>
        <p:xfrm>
          <a:off x="7332663" y="1771650"/>
          <a:ext cx="1620837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01" name="Equation" r:id="rId10" imgW="761760" imgH="419040" progId="Equation.DSMT4">
                  <p:embed/>
                </p:oleObj>
              </mc:Choice>
              <mc:Fallback>
                <p:oleObj name="Equation" r:id="rId10" imgW="7617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1771650"/>
                        <a:ext cx="1620837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05494"/>
              </p:ext>
            </p:extLst>
          </p:nvPr>
        </p:nvGraphicFramePr>
        <p:xfrm>
          <a:off x="3857625" y="4068763"/>
          <a:ext cx="247015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02" name="Equation" r:id="rId12" imgW="1155600" imgH="558720" progId="Equation.DSMT4">
                  <p:embed/>
                </p:oleObj>
              </mc:Choice>
              <mc:Fallback>
                <p:oleObj name="Equation" r:id="rId12" imgW="115560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068763"/>
                        <a:ext cx="2470150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859665"/>
              </p:ext>
            </p:extLst>
          </p:nvPr>
        </p:nvGraphicFramePr>
        <p:xfrm>
          <a:off x="6303531" y="4202113"/>
          <a:ext cx="15097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03" name="Equation" r:id="rId14" imgW="863280" imgH="419040" progId="Equation.DSMT4">
                  <p:embed/>
                </p:oleObj>
              </mc:Choice>
              <mc:Fallback>
                <p:oleObj name="Equation" r:id="rId14" imgW="86328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531" y="4202113"/>
                        <a:ext cx="150971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13195"/>
              </p:ext>
            </p:extLst>
          </p:nvPr>
        </p:nvGraphicFramePr>
        <p:xfrm>
          <a:off x="7913257" y="4183063"/>
          <a:ext cx="5556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04" name="Equation" r:id="rId16" imgW="317160" imgH="419040" progId="Equation.DSMT4">
                  <p:embed/>
                </p:oleObj>
              </mc:Choice>
              <mc:Fallback>
                <p:oleObj name="Equation" r:id="rId16" imgW="31716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3257" y="4183063"/>
                        <a:ext cx="55562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2076"/>
              </p:ext>
            </p:extLst>
          </p:nvPr>
        </p:nvGraphicFramePr>
        <p:xfrm>
          <a:off x="5281613" y="5421313"/>
          <a:ext cx="1066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705" name="Equation" r:id="rId18" imgW="609480" imgH="419040" progId="Equation.DSMT4">
                  <p:embed/>
                </p:oleObj>
              </mc:Choice>
              <mc:Fallback>
                <p:oleObj name="Equation" r:id="rId18" imgW="60948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5421313"/>
                        <a:ext cx="1066800" cy="8572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3"/>
          <p:cNvGrpSpPr>
            <a:grpSpLocks noChangeAspect="1"/>
          </p:cNvGrpSpPr>
          <p:nvPr/>
        </p:nvGrpSpPr>
        <p:grpSpPr bwMode="auto">
          <a:xfrm>
            <a:off x="6524625" y="5724525"/>
            <a:ext cx="252413" cy="252413"/>
            <a:chOff x="3990" y="1487"/>
            <a:chExt cx="127" cy="127"/>
          </a:xfrm>
        </p:grpSpPr>
        <p:sp>
          <p:nvSpPr>
            <p:cNvPr id="54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55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216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72 CuadroTexto"/>
          <p:cNvSpPr txBox="1">
            <a:spLocks noChangeArrowheads="1"/>
          </p:cNvSpPr>
          <p:nvPr/>
        </p:nvSpPr>
        <p:spPr bwMode="auto">
          <a:xfrm>
            <a:off x="4114800" y="271346"/>
            <a:ext cx="3429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Lucida Handwriting" pitchFamily="66" charset="0"/>
              </a:rPr>
              <a:t>i</a:t>
            </a:r>
            <a:endParaRPr lang="eu-ES" dirty="0">
              <a:latin typeface="Lucida Handwriting" pitchFamily="66" charset="0"/>
            </a:endParaRPr>
          </a:p>
        </p:txBody>
      </p:sp>
      <p:sp>
        <p:nvSpPr>
          <p:cNvPr id="53" name="72 CuadroTexto"/>
          <p:cNvSpPr txBox="1">
            <a:spLocks noChangeArrowheads="1"/>
          </p:cNvSpPr>
          <p:nvPr/>
        </p:nvSpPr>
        <p:spPr bwMode="auto">
          <a:xfrm>
            <a:off x="4229100" y="2619812"/>
            <a:ext cx="3429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Lucida Handwriting" pitchFamily="66" charset="0"/>
              </a:rPr>
              <a:t>i</a:t>
            </a:r>
            <a:endParaRPr lang="eu-ES" dirty="0">
              <a:latin typeface="Lucida Handwriting" pitchFamily="66" charset="0"/>
            </a:endParaRPr>
          </a:p>
        </p:txBody>
      </p:sp>
      <p:cxnSp>
        <p:nvCxnSpPr>
          <p:cNvPr id="58" name="57 Conector recto de flecha"/>
          <p:cNvCxnSpPr>
            <a:cxnSpLocks noChangeShapeType="1"/>
            <a:endCxn id="4000806" idx="1"/>
          </p:cNvCxnSpPr>
          <p:nvPr/>
        </p:nvCxnSpPr>
        <p:spPr bwMode="auto">
          <a:xfrm>
            <a:off x="647700" y="738071"/>
            <a:ext cx="1208706" cy="88641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63773" name="72 CuadroTexto"/>
          <p:cNvSpPr txBox="1">
            <a:spLocks noChangeArrowheads="1"/>
          </p:cNvSpPr>
          <p:nvPr/>
        </p:nvSpPr>
        <p:spPr bwMode="auto">
          <a:xfrm>
            <a:off x="476250" y="1309571"/>
            <a:ext cx="3429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dirty="0">
                <a:latin typeface="Lucida Handwriting" pitchFamily="66" charset="0"/>
              </a:rPr>
              <a:t>i</a:t>
            </a:r>
            <a:endParaRPr lang="eu-ES" dirty="0">
              <a:latin typeface="Lucida Handwriting" pitchFamily="66" charset="0"/>
            </a:endParaRPr>
          </a:p>
        </p:txBody>
      </p:sp>
      <p:grpSp>
        <p:nvGrpSpPr>
          <p:cNvPr id="2" name="101 Grupo"/>
          <p:cNvGrpSpPr>
            <a:grpSpLocks noChangeAspect="1"/>
          </p:cNvGrpSpPr>
          <p:nvPr/>
        </p:nvGrpSpPr>
        <p:grpSpPr>
          <a:xfrm rot="16200000">
            <a:off x="-414326" y="891731"/>
            <a:ext cx="3040380" cy="1506855"/>
            <a:chOff x="246063" y="152400"/>
            <a:chExt cx="5067300" cy="2511425"/>
          </a:xfrm>
        </p:grpSpPr>
        <p:sp>
          <p:nvSpPr>
            <p:cNvPr id="4000781" name="Arc 13"/>
            <p:cNvSpPr>
              <a:spLocks/>
            </p:cNvSpPr>
            <p:nvPr/>
          </p:nvSpPr>
          <p:spPr bwMode="auto">
            <a:xfrm>
              <a:off x="246063" y="152400"/>
              <a:ext cx="2533650" cy="251142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00782" name="Arc 14"/>
            <p:cNvSpPr>
              <a:spLocks/>
            </p:cNvSpPr>
            <p:nvPr/>
          </p:nvSpPr>
          <p:spPr bwMode="auto">
            <a:xfrm>
              <a:off x="2757488" y="152400"/>
              <a:ext cx="2555875" cy="2511425"/>
            </a:xfrm>
            <a:custGeom>
              <a:avLst/>
              <a:gdLst>
                <a:gd name="G0" fmla="+- 94 0 0"/>
                <a:gd name="G1" fmla="+- 21600 0 0"/>
                <a:gd name="G2" fmla="+- 21600 0 0"/>
                <a:gd name="T0" fmla="*/ 0 w 21694"/>
                <a:gd name="T1" fmla="*/ 0 h 21600"/>
                <a:gd name="T2" fmla="*/ 21694 w 21694"/>
                <a:gd name="T3" fmla="*/ 21600 h 21600"/>
                <a:gd name="T4" fmla="*/ 94 w 216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4" h="21600" fill="none" extrusionOk="0">
                  <a:moveTo>
                    <a:pt x="0" y="0"/>
                  </a:moveTo>
                  <a:cubicBezTo>
                    <a:pt x="31" y="0"/>
                    <a:pt x="62" y="-1"/>
                    <a:pt x="94" y="0"/>
                  </a:cubicBezTo>
                  <a:cubicBezTo>
                    <a:pt x="12023" y="0"/>
                    <a:pt x="21694" y="9670"/>
                    <a:pt x="21694" y="21600"/>
                  </a:cubicBezTo>
                </a:path>
                <a:path w="21694" h="21600" stroke="0" extrusionOk="0">
                  <a:moveTo>
                    <a:pt x="0" y="0"/>
                  </a:moveTo>
                  <a:cubicBezTo>
                    <a:pt x="31" y="0"/>
                    <a:pt x="62" y="-1"/>
                    <a:pt x="94" y="0"/>
                  </a:cubicBezTo>
                  <a:cubicBezTo>
                    <a:pt x="12023" y="0"/>
                    <a:pt x="21694" y="9670"/>
                    <a:pt x="21694" y="21600"/>
                  </a:cubicBezTo>
                  <a:lnTo>
                    <a:pt x="94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000802" name="Rectangle 34"/>
          <p:cNvSpPr>
            <a:spLocks noChangeArrowheads="1"/>
          </p:cNvSpPr>
          <p:nvPr/>
        </p:nvSpPr>
        <p:spPr bwMode="auto">
          <a:xfrm>
            <a:off x="1846263" y="1722321"/>
            <a:ext cx="2324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</a:rPr>
              <a:t>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4000806" name="Oval 38"/>
          <p:cNvSpPr>
            <a:spLocks noChangeAspect="1" noChangeArrowheads="1"/>
          </p:cNvSpPr>
          <p:nvPr/>
        </p:nvSpPr>
        <p:spPr bwMode="auto">
          <a:xfrm>
            <a:off x="1851028" y="1619176"/>
            <a:ext cx="36720" cy="36270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07" name="106 Conector recto"/>
          <p:cNvCxnSpPr>
            <a:endCxn id="4000781" idx="0"/>
          </p:cNvCxnSpPr>
          <p:nvPr/>
        </p:nvCxnSpPr>
        <p:spPr>
          <a:xfrm flipH="1">
            <a:off x="1859292" y="118946"/>
            <a:ext cx="7608" cy="30464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25 CuadroTexto"/>
          <p:cNvSpPr txBox="1">
            <a:spLocks noChangeArrowheads="1"/>
          </p:cNvSpPr>
          <p:nvPr/>
        </p:nvSpPr>
        <p:spPr bwMode="auto">
          <a:xfrm>
            <a:off x="1892300" y="2209684"/>
            <a:ext cx="349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dirty="0" smtClean="0">
                <a:latin typeface="Lucida Handwriting" pitchFamily="66" charset="0"/>
              </a:rPr>
              <a:t>R</a:t>
            </a:r>
            <a:endParaRPr lang="es-ES" sz="1600" dirty="0">
              <a:latin typeface="Lucida Handwriting" pitchFamily="66" charset="0"/>
            </a:endParaRPr>
          </a:p>
        </p:txBody>
      </p:sp>
      <p:grpSp>
        <p:nvGrpSpPr>
          <p:cNvPr id="3" name="Group 43"/>
          <p:cNvGrpSpPr>
            <a:grpSpLocks noChangeAspect="1"/>
          </p:cNvGrpSpPr>
          <p:nvPr/>
        </p:nvGrpSpPr>
        <p:grpSpPr bwMode="auto">
          <a:xfrm>
            <a:off x="1733550" y="1500071"/>
            <a:ext cx="252413" cy="252413"/>
            <a:chOff x="3990" y="1487"/>
            <a:chExt cx="127" cy="127"/>
          </a:xfrm>
        </p:grpSpPr>
        <p:sp>
          <p:nvSpPr>
            <p:cNvPr id="2163778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2163779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5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88568"/>
              </p:ext>
            </p:extLst>
          </p:nvPr>
        </p:nvGraphicFramePr>
        <p:xfrm>
          <a:off x="2058988" y="3536950"/>
          <a:ext cx="5476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0" name="Equation" r:id="rId4" imgW="317160" imgH="419040" progId="Equation.DSMT4">
                  <p:embed/>
                </p:oleObj>
              </mc:Choice>
              <mc:Fallback>
                <p:oleObj name="Equation" r:id="rId4" imgW="317160" imgH="419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3536950"/>
                        <a:ext cx="547687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74 Grupo"/>
          <p:cNvGrpSpPr/>
          <p:nvPr/>
        </p:nvGrpSpPr>
        <p:grpSpPr>
          <a:xfrm>
            <a:off x="1857375" y="85609"/>
            <a:ext cx="5705475" cy="38100"/>
            <a:chOff x="1857375" y="223838"/>
            <a:chExt cx="5705475" cy="3810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V="1">
              <a:off x="1857375" y="257175"/>
              <a:ext cx="4257676" cy="47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 flipV="1">
              <a:off x="6181725" y="223838"/>
              <a:ext cx="1381125" cy="33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5" name="41 Grupo"/>
          <p:cNvGrpSpPr/>
          <p:nvPr/>
        </p:nvGrpSpPr>
        <p:grpSpPr>
          <a:xfrm>
            <a:off x="1857375" y="3124084"/>
            <a:ext cx="5705475" cy="38100"/>
            <a:chOff x="1857375" y="214313"/>
            <a:chExt cx="5705475" cy="38100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V="1">
              <a:off x="1857375" y="247650"/>
              <a:ext cx="4257676" cy="476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V="1">
              <a:off x="6181725" y="214313"/>
              <a:ext cx="1381125" cy="33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6" name="Freeform 32"/>
          <p:cNvSpPr>
            <a:spLocks/>
          </p:cNvSpPr>
          <p:nvPr/>
        </p:nvSpPr>
        <p:spPr bwMode="auto">
          <a:xfrm flipH="1">
            <a:off x="4376738" y="3071696"/>
            <a:ext cx="88900" cy="1778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0" y="56"/>
              </a:cxn>
              <a:cxn ang="0">
                <a:pos x="56" y="112"/>
              </a:cxn>
              <a:cxn ang="0">
                <a:pos x="56" y="98"/>
              </a:cxn>
            </a:cxnLst>
            <a:rect l="0" t="0" r="r" b="b"/>
            <a:pathLst>
              <a:path w="56" h="112">
                <a:moveTo>
                  <a:pt x="56" y="0"/>
                </a:moveTo>
                <a:lnTo>
                  <a:pt x="0" y="56"/>
                </a:lnTo>
                <a:lnTo>
                  <a:pt x="56" y="112"/>
                </a:lnTo>
                <a:lnTo>
                  <a:pt x="56" y="9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59" name="58 Conector recto"/>
          <p:cNvCxnSpPr/>
          <p:nvPr/>
        </p:nvCxnSpPr>
        <p:spPr>
          <a:xfrm flipH="1">
            <a:off x="5450217" y="147521"/>
            <a:ext cx="7608" cy="30464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72 CuadroTexto"/>
          <p:cNvSpPr txBox="1">
            <a:spLocks noChangeArrowheads="1"/>
          </p:cNvSpPr>
          <p:nvPr/>
        </p:nvSpPr>
        <p:spPr bwMode="auto">
          <a:xfrm rot="16200000">
            <a:off x="5311629" y="1472240"/>
            <a:ext cx="72006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800" dirty="0" smtClean="0">
                <a:latin typeface="Lucida Handwriting" pitchFamily="66" charset="0"/>
              </a:rPr>
              <a:t>1cm</a:t>
            </a:r>
            <a:endParaRPr lang="eu-ES" sz="1800" dirty="0">
              <a:latin typeface="Lucida Handwriting" pitchFamily="66" charset="0"/>
            </a:endParaRPr>
          </a:p>
        </p:txBody>
      </p:sp>
      <p:sp>
        <p:nvSpPr>
          <p:cNvPr id="63" name="25 CuadroTexto"/>
          <p:cNvSpPr txBox="1">
            <a:spLocks noChangeArrowheads="1"/>
          </p:cNvSpPr>
          <p:nvPr/>
        </p:nvSpPr>
        <p:spPr bwMode="auto">
          <a:xfrm>
            <a:off x="1139825" y="847609"/>
            <a:ext cx="3497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600" dirty="0" smtClean="0">
                <a:latin typeface="Lucida Handwriting" pitchFamily="66" charset="0"/>
              </a:rPr>
              <a:t>R</a:t>
            </a:r>
            <a:endParaRPr lang="es-ES" sz="1600" dirty="0">
              <a:latin typeface="Lucida Handwriting" pitchFamily="66" charset="0"/>
            </a:endParaRPr>
          </a:p>
        </p:txBody>
      </p:sp>
      <p:graphicFrame>
        <p:nvGraphicFramePr>
          <p:cNvPr id="6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759646"/>
              </p:ext>
            </p:extLst>
          </p:nvPr>
        </p:nvGraphicFramePr>
        <p:xfrm>
          <a:off x="927100" y="3551238"/>
          <a:ext cx="649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1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551238"/>
                        <a:ext cx="6492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3"/>
          <p:cNvGrpSpPr>
            <a:grpSpLocks noChangeAspect="1"/>
          </p:cNvGrpSpPr>
          <p:nvPr/>
        </p:nvGrpSpPr>
        <p:grpSpPr bwMode="auto">
          <a:xfrm>
            <a:off x="2658526" y="3833975"/>
            <a:ext cx="252413" cy="252413"/>
            <a:chOff x="3990" y="1487"/>
            <a:chExt cx="127" cy="127"/>
          </a:xfrm>
        </p:grpSpPr>
        <p:sp>
          <p:nvSpPr>
            <p:cNvPr id="66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67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43"/>
          <p:cNvGrpSpPr>
            <a:grpSpLocks noChangeAspect="1"/>
          </p:cNvGrpSpPr>
          <p:nvPr/>
        </p:nvGrpSpPr>
        <p:grpSpPr bwMode="auto">
          <a:xfrm>
            <a:off x="6222859" y="3765084"/>
            <a:ext cx="252413" cy="252413"/>
            <a:chOff x="3990" y="1487"/>
            <a:chExt cx="127" cy="127"/>
          </a:xfrm>
        </p:grpSpPr>
        <p:sp>
          <p:nvSpPr>
            <p:cNvPr id="69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70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Group 43"/>
          <p:cNvGrpSpPr>
            <a:grpSpLocks noChangeAspect="1"/>
          </p:cNvGrpSpPr>
          <p:nvPr/>
        </p:nvGrpSpPr>
        <p:grpSpPr bwMode="auto">
          <a:xfrm>
            <a:off x="1590851" y="3844608"/>
            <a:ext cx="252413" cy="252413"/>
            <a:chOff x="3990" y="1487"/>
            <a:chExt cx="127" cy="127"/>
          </a:xfrm>
        </p:grpSpPr>
        <p:sp>
          <p:nvSpPr>
            <p:cNvPr id="72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73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75 Grupo"/>
          <p:cNvGrpSpPr/>
          <p:nvPr/>
        </p:nvGrpSpPr>
        <p:grpSpPr>
          <a:xfrm>
            <a:off x="1857375" y="85609"/>
            <a:ext cx="5705475" cy="38100"/>
            <a:chOff x="1857375" y="223838"/>
            <a:chExt cx="5705475" cy="38100"/>
          </a:xfrm>
        </p:grpSpPr>
        <p:sp>
          <p:nvSpPr>
            <p:cNvPr id="77" name="Line 13"/>
            <p:cNvSpPr>
              <a:spLocks noChangeShapeType="1"/>
            </p:cNvSpPr>
            <p:nvPr/>
          </p:nvSpPr>
          <p:spPr bwMode="auto">
            <a:xfrm flipV="1">
              <a:off x="1857375" y="257175"/>
              <a:ext cx="4257676" cy="4763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 flipV="1">
              <a:off x="6181725" y="223838"/>
              <a:ext cx="1381125" cy="3333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0" name="101 Grupo"/>
          <p:cNvGrpSpPr>
            <a:grpSpLocks noChangeAspect="1"/>
          </p:cNvGrpSpPr>
          <p:nvPr/>
        </p:nvGrpSpPr>
        <p:grpSpPr>
          <a:xfrm rot="16200000">
            <a:off x="-414326" y="891731"/>
            <a:ext cx="3040380" cy="1506855"/>
            <a:chOff x="246063" y="152400"/>
            <a:chExt cx="5067300" cy="2511425"/>
          </a:xfrm>
        </p:grpSpPr>
        <p:sp>
          <p:nvSpPr>
            <p:cNvPr id="80" name="Arc 13"/>
            <p:cNvSpPr>
              <a:spLocks/>
            </p:cNvSpPr>
            <p:nvPr/>
          </p:nvSpPr>
          <p:spPr bwMode="auto">
            <a:xfrm>
              <a:off x="246063" y="152400"/>
              <a:ext cx="2533650" cy="251142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1" name="Arc 14"/>
            <p:cNvSpPr>
              <a:spLocks/>
            </p:cNvSpPr>
            <p:nvPr/>
          </p:nvSpPr>
          <p:spPr bwMode="auto">
            <a:xfrm>
              <a:off x="2757488" y="152400"/>
              <a:ext cx="2555875" cy="2511425"/>
            </a:xfrm>
            <a:custGeom>
              <a:avLst/>
              <a:gdLst>
                <a:gd name="G0" fmla="+- 94 0 0"/>
                <a:gd name="G1" fmla="+- 21600 0 0"/>
                <a:gd name="G2" fmla="+- 21600 0 0"/>
                <a:gd name="T0" fmla="*/ 0 w 21694"/>
                <a:gd name="T1" fmla="*/ 0 h 21600"/>
                <a:gd name="T2" fmla="*/ 21694 w 21694"/>
                <a:gd name="T3" fmla="*/ 21600 h 21600"/>
                <a:gd name="T4" fmla="*/ 94 w 216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94" h="21600" fill="none" extrusionOk="0">
                  <a:moveTo>
                    <a:pt x="0" y="0"/>
                  </a:moveTo>
                  <a:cubicBezTo>
                    <a:pt x="31" y="0"/>
                    <a:pt x="62" y="-1"/>
                    <a:pt x="94" y="0"/>
                  </a:cubicBezTo>
                  <a:cubicBezTo>
                    <a:pt x="12023" y="0"/>
                    <a:pt x="21694" y="9670"/>
                    <a:pt x="21694" y="21600"/>
                  </a:cubicBezTo>
                </a:path>
                <a:path w="21694" h="21600" stroke="0" extrusionOk="0">
                  <a:moveTo>
                    <a:pt x="0" y="0"/>
                  </a:moveTo>
                  <a:cubicBezTo>
                    <a:pt x="31" y="0"/>
                    <a:pt x="62" y="-1"/>
                    <a:pt x="94" y="0"/>
                  </a:cubicBezTo>
                  <a:cubicBezTo>
                    <a:pt x="12023" y="0"/>
                    <a:pt x="21694" y="9670"/>
                    <a:pt x="21694" y="21600"/>
                  </a:cubicBezTo>
                  <a:lnTo>
                    <a:pt x="94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6" name="Freeform 32"/>
          <p:cNvSpPr>
            <a:spLocks/>
          </p:cNvSpPr>
          <p:nvPr/>
        </p:nvSpPr>
        <p:spPr bwMode="auto">
          <a:xfrm>
            <a:off x="4262438" y="42746"/>
            <a:ext cx="88900" cy="1778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0" y="56"/>
              </a:cxn>
              <a:cxn ang="0">
                <a:pos x="56" y="112"/>
              </a:cxn>
              <a:cxn ang="0">
                <a:pos x="56" y="98"/>
              </a:cxn>
            </a:cxnLst>
            <a:rect l="0" t="0" r="r" b="b"/>
            <a:pathLst>
              <a:path w="56" h="112">
                <a:moveTo>
                  <a:pt x="56" y="0"/>
                </a:moveTo>
                <a:lnTo>
                  <a:pt x="0" y="56"/>
                </a:lnTo>
                <a:lnTo>
                  <a:pt x="56" y="112"/>
                </a:lnTo>
                <a:lnTo>
                  <a:pt x="56" y="9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00800" name="Freeform 32"/>
          <p:cNvSpPr>
            <a:spLocks/>
          </p:cNvSpPr>
          <p:nvPr/>
        </p:nvSpPr>
        <p:spPr bwMode="auto">
          <a:xfrm rot="16200000">
            <a:off x="309563" y="1471496"/>
            <a:ext cx="88900" cy="177800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0" y="56"/>
              </a:cxn>
              <a:cxn ang="0">
                <a:pos x="56" y="112"/>
              </a:cxn>
              <a:cxn ang="0">
                <a:pos x="56" y="98"/>
              </a:cxn>
            </a:cxnLst>
            <a:rect l="0" t="0" r="r" b="b"/>
            <a:pathLst>
              <a:path w="56" h="112">
                <a:moveTo>
                  <a:pt x="56" y="0"/>
                </a:moveTo>
                <a:lnTo>
                  <a:pt x="0" y="56"/>
                </a:lnTo>
                <a:lnTo>
                  <a:pt x="56" y="112"/>
                </a:lnTo>
                <a:lnTo>
                  <a:pt x="56" y="98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1" name="Group 43"/>
          <p:cNvGrpSpPr>
            <a:grpSpLocks noChangeAspect="1"/>
          </p:cNvGrpSpPr>
          <p:nvPr/>
        </p:nvGrpSpPr>
        <p:grpSpPr bwMode="auto">
          <a:xfrm>
            <a:off x="1733550" y="1500071"/>
            <a:ext cx="252413" cy="252413"/>
            <a:chOff x="3990" y="1487"/>
            <a:chExt cx="127" cy="127"/>
          </a:xfrm>
        </p:grpSpPr>
        <p:sp>
          <p:nvSpPr>
            <p:cNvPr id="83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84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8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862608"/>
              </p:ext>
            </p:extLst>
          </p:nvPr>
        </p:nvGraphicFramePr>
        <p:xfrm>
          <a:off x="3167063" y="3541713"/>
          <a:ext cx="6492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2" name="Equation" r:id="rId8" imgW="380880" imgH="419040" progId="Equation.DSMT4">
                  <p:embed/>
                </p:oleObj>
              </mc:Choice>
              <mc:Fallback>
                <p:oleObj name="Equation" r:id="rId8" imgW="38088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541713"/>
                        <a:ext cx="6492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43"/>
          <p:cNvGrpSpPr>
            <a:grpSpLocks noChangeAspect="1"/>
          </p:cNvGrpSpPr>
          <p:nvPr/>
        </p:nvGrpSpPr>
        <p:grpSpPr bwMode="auto">
          <a:xfrm>
            <a:off x="3830315" y="3833975"/>
            <a:ext cx="252413" cy="252413"/>
            <a:chOff x="3990" y="1487"/>
            <a:chExt cx="127" cy="127"/>
          </a:xfrm>
        </p:grpSpPr>
        <p:sp>
          <p:nvSpPr>
            <p:cNvPr id="87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88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88 Grupo"/>
          <p:cNvGrpSpPr/>
          <p:nvPr/>
        </p:nvGrpSpPr>
        <p:grpSpPr>
          <a:xfrm>
            <a:off x="1857375" y="3124084"/>
            <a:ext cx="5705475" cy="38100"/>
            <a:chOff x="1857375" y="214313"/>
            <a:chExt cx="5705475" cy="38100"/>
          </a:xfrm>
        </p:grpSpPr>
        <p:sp>
          <p:nvSpPr>
            <p:cNvPr id="90" name="Line 13"/>
            <p:cNvSpPr>
              <a:spLocks noChangeShapeType="1"/>
            </p:cNvSpPr>
            <p:nvPr/>
          </p:nvSpPr>
          <p:spPr bwMode="auto">
            <a:xfrm flipV="1">
              <a:off x="1857375" y="247650"/>
              <a:ext cx="4257676" cy="4763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1" name="Line 13"/>
            <p:cNvSpPr>
              <a:spLocks noChangeShapeType="1"/>
            </p:cNvSpPr>
            <p:nvPr/>
          </p:nvSpPr>
          <p:spPr bwMode="auto">
            <a:xfrm flipV="1">
              <a:off x="6181725" y="214313"/>
              <a:ext cx="1381125" cy="3333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4" name="Group 43"/>
          <p:cNvGrpSpPr>
            <a:grpSpLocks noChangeAspect="1"/>
          </p:cNvGrpSpPr>
          <p:nvPr/>
        </p:nvGrpSpPr>
        <p:grpSpPr bwMode="auto">
          <a:xfrm>
            <a:off x="1733550" y="1500071"/>
            <a:ext cx="252413" cy="252413"/>
            <a:chOff x="3990" y="1487"/>
            <a:chExt cx="127" cy="127"/>
          </a:xfrm>
        </p:grpSpPr>
        <p:sp>
          <p:nvSpPr>
            <p:cNvPr id="93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94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95" name="Object 34"/>
          <p:cNvGraphicFramePr>
            <a:graphicFrameLocks noChangeAspect="1"/>
          </p:cNvGraphicFramePr>
          <p:nvPr/>
        </p:nvGraphicFramePr>
        <p:xfrm>
          <a:off x="1834730" y="3818894"/>
          <a:ext cx="2413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3" name="Ecuación" r:id="rId10" imgW="139680" imgH="139680" progId="Equation.3">
                  <p:embed/>
                </p:oleObj>
              </mc:Choice>
              <mc:Fallback>
                <p:oleObj name="Ecuación" r:id="rId10" imgW="1396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730" y="3818894"/>
                        <a:ext cx="2413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34"/>
          <p:cNvGraphicFramePr>
            <a:graphicFrameLocks noChangeAspect="1"/>
          </p:cNvGraphicFramePr>
          <p:nvPr/>
        </p:nvGraphicFramePr>
        <p:xfrm>
          <a:off x="2953205" y="3818894"/>
          <a:ext cx="2413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4" name="Ecuación" r:id="rId12" imgW="139680" imgH="139680" progId="Equation.3">
                  <p:embed/>
                </p:oleObj>
              </mc:Choice>
              <mc:Fallback>
                <p:oleObj name="Ecuación" r:id="rId12" imgW="1396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205" y="3818894"/>
                        <a:ext cx="2413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8"/>
          <p:cNvGraphicFramePr>
            <a:graphicFrameLocks noChangeAspect="1"/>
          </p:cNvGraphicFramePr>
          <p:nvPr/>
        </p:nvGraphicFramePr>
        <p:xfrm>
          <a:off x="304023" y="3689350"/>
          <a:ext cx="6270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5" name="Ecuación" r:id="rId13" imgW="368280" imgH="253800" progId="Equation.3">
                  <p:embed/>
                </p:oleObj>
              </mc:Choice>
              <mc:Fallback>
                <p:oleObj name="Ecuación" r:id="rId13" imgW="36828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23" y="3689350"/>
                        <a:ext cx="6270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48898"/>
              </p:ext>
            </p:extLst>
          </p:nvPr>
        </p:nvGraphicFramePr>
        <p:xfrm>
          <a:off x="4127500" y="3500438"/>
          <a:ext cx="2076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6" name="Equation" r:id="rId15" imgW="1218960" imgH="457200" progId="Equation.DSMT4">
                  <p:embed/>
                </p:oleObj>
              </mc:Choice>
              <mc:Fallback>
                <p:oleObj name="Equation" r:id="rId15" imgW="121896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500438"/>
                        <a:ext cx="20764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43"/>
          <p:cNvGrpSpPr>
            <a:grpSpLocks noChangeAspect="1"/>
          </p:cNvGrpSpPr>
          <p:nvPr/>
        </p:nvGrpSpPr>
        <p:grpSpPr bwMode="auto">
          <a:xfrm>
            <a:off x="8512669" y="3714364"/>
            <a:ext cx="252413" cy="252413"/>
            <a:chOff x="3990" y="1487"/>
            <a:chExt cx="127" cy="127"/>
          </a:xfrm>
        </p:grpSpPr>
        <p:sp>
          <p:nvSpPr>
            <p:cNvPr id="103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04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0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551266"/>
              </p:ext>
            </p:extLst>
          </p:nvPr>
        </p:nvGraphicFramePr>
        <p:xfrm>
          <a:off x="6524128" y="3453386"/>
          <a:ext cx="20129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7" name="Equation" r:id="rId17" imgW="1180800" imgH="431640" progId="Equation.DSMT4">
                  <p:embed/>
                </p:oleObj>
              </mc:Choice>
              <mc:Fallback>
                <p:oleObj name="Equation" r:id="rId17" imgW="118080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128" y="3453386"/>
                        <a:ext cx="20129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28"/>
          <p:cNvGraphicFramePr>
            <a:graphicFrameLocks noChangeAspect="1"/>
          </p:cNvGraphicFramePr>
          <p:nvPr/>
        </p:nvGraphicFramePr>
        <p:xfrm>
          <a:off x="821664" y="4540927"/>
          <a:ext cx="27924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8" name="Ecuación" r:id="rId19" imgW="1638000" imgH="431640" progId="Equation.3">
                  <p:embed/>
                </p:oleObj>
              </mc:Choice>
              <mc:Fallback>
                <p:oleObj name="Ecuación" r:id="rId19" imgW="163800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64" y="4540927"/>
                        <a:ext cx="27924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43"/>
          <p:cNvGrpSpPr>
            <a:grpSpLocks noChangeAspect="1"/>
          </p:cNvGrpSpPr>
          <p:nvPr/>
        </p:nvGrpSpPr>
        <p:grpSpPr bwMode="auto">
          <a:xfrm>
            <a:off x="3646474" y="4802423"/>
            <a:ext cx="252413" cy="252413"/>
            <a:chOff x="3990" y="1487"/>
            <a:chExt cx="127" cy="127"/>
          </a:xfrm>
        </p:grpSpPr>
        <p:sp>
          <p:nvSpPr>
            <p:cNvPr id="100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01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06" name="Object 28"/>
          <p:cNvGraphicFramePr>
            <a:graphicFrameLocks noChangeAspect="1"/>
          </p:cNvGraphicFramePr>
          <p:nvPr/>
        </p:nvGraphicFramePr>
        <p:xfrm>
          <a:off x="3991234" y="4519834"/>
          <a:ext cx="18827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79" name="Ecuación" r:id="rId21" imgW="1104840" imgH="406080" progId="Equation.3">
                  <p:embed/>
                </p:oleObj>
              </mc:Choice>
              <mc:Fallback>
                <p:oleObj name="Ecuación" r:id="rId21" imgW="1104840" imgH="4060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234" y="4519834"/>
                        <a:ext cx="188277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43"/>
          <p:cNvGrpSpPr>
            <a:grpSpLocks noChangeAspect="1"/>
          </p:cNvGrpSpPr>
          <p:nvPr/>
        </p:nvGrpSpPr>
        <p:grpSpPr bwMode="auto">
          <a:xfrm>
            <a:off x="5872273" y="4788603"/>
            <a:ext cx="252413" cy="252413"/>
            <a:chOff x="3990" y="1487"/>
            <a:chExt cx="127" cy="127"/>
          </a:xfrm>
        </p:grpSpPr>
        <p:sp>
          <p:nvSpPr>
            <p:cNvPr id="109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10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13" name="Object 28"/>
          <p:cNvGraphicFramePr>
            <a:graphicFrameLocks noChangeAspect="1"/>
          </p:cNvGraphicFramePr>
          <p:nvPr/>
        </p:nvGraphicFramePr>
        <p:xfrm>
          <a:off x="881394" y="5471995"/>
          <a:ext cx="3006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80" name="Ecuación" r:id="rId23" imgW="1765080" imgH="393480" progId="Equation.3">
                  <p:embed/>
                </p:oleObj>
              </mc:Choice>
              <mc:Fallback>
                <p:oleObj name="Ecuación" r:id="rId23" imgW="176508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94" y="5471995"/>
                        <a:ext cx="30067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43"/>
          <p:cNvGrpSpPr>
            <a:grpSpLocks noChangeAspect="1"/>
          </p:cNvGrpSpPr>
          <p:nvPr/>
        </p:nvGrpSpPr>
        <p:grpSpPr bwMode="auto">
          <a:xfrm>
            <a:off x="3898163" y="5727809"/>
            <a:ext cx="252413" cy="252413"/>
            <a:chOff x="3990" y="1487"/>
            <a:chExt cx="127" cy="127"/>
          </a:xfrm>
        </p:grpSpPr>
        <p:sp>
          <p:nvSpPr>
            <p:cNvPr id="115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16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17" name="Object 28"/>
          <p:cNvGraphicFramePr>
            <a:graphicFrameLocks noChangeAspect="1"/>
          </p:cNvGraphicFramePr>
          <p:nvPr/>
        </p:nvGraphicFramePr>
        <p:xfrm>
          <a:off x="8804743" y="3708586"/>
          <a:ext cx="21748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81" name="Ecuación" r:id="rId25" imgW="126720" imgH="101520" progId="Equation.3">
                  <p:embed/>
                </p:oleObj>
              </mc:Choice>
              <mc:Fallback>
                <p:oleObj name="Ecuación" r:id="rId25" imgW="126720" imgH="1015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4743" y="3708586"/>
                        <a:ext cx="217488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28"/>
          <p:cNvGraphicFramePr>
            <a:graphicFrameLocks noChangeAspect="1"/>
          </p:cNvGraphicFramePr>
          <p:nvPr/>
        </p:nvGraphicFramePr>
        <p:xfrm>
          <a:off x="6184900" y="4481513"/>
          <a:ext cx="19907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82" name="Ecuación" r:id="rId27" imgW="1168200" imgH="406080" progId="Equation.3">
                  <p:embed/>
                </p:oleObj>
              </mc:Choice>
              <mc:Fallback>
                <p:oleObj name="Ecuación" r:id="rId27" imgW="1168200" imgH="4060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481513"/>
                        <a:ext cx="19907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43"/>
          <p:cNvGrpSpPr>
            <a:grpSpLocks noChangeAspect="1"/>
          </p:cNvGrpSpPr>
          <p:nvPr/>
        </p:nvGrpSpPr>
        <p:grpSpPr bwMode="auto">
          <a:xfrm>
            <a:off x="8289502" y="4749609"/>
            <a:ext cx="252413" cy="252413"/>
            <a:chOff x="3990" y="1487"/>
            <a:chExt cx="127" cy="127"/>
          </a:xfrm>
        </p:grpSpPr>
        <p:sp>
          <p:nvSpPr>
            <p:cNvPr id="120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21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22" name="Object 28"/>
          <p:cNvGraphicFramePr>
            <a:graphicFrameLocks noChangeAspect="1"/>
          </p:cNvGraphicFramePr>
          <p:nvPr/>
        </p:nvGraphicFramePr>
        <p:xfrm>
          <a:off x="8627534" y="4732855"/>
          <a:ext cx="21748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83" name="Ecuación" r:id="rId29" imgW="126720" imgH="101520" progId="Equation.3">
                  <p:embed/>
                </p:oleObj>
              </mc:Choice>
              <mc:Fallback>
                <p:oleObj name="Ecuación" r:id="rId29" imgW="126720" imgH="1015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7534" y="4732855"/>
                        <a:ext cx="217488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28"/>
          <p:cNvGraphicFramePr>
            <a:graphicFrameLocks noChangeAspect="1"/>
          </p:cNvGraphicFramePr>
          <p:nvPr/>
        </p:nvGraphicFramePr>
        <p:xfrm>
          <a:off x="4265445" y="5612143"/>
          <a:ext cx="18589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84" name="Ecuación" r:id="rId30" imgW="1091880" imgH="203040" progId="Equation.3">
                  <p:embed/>
                </p:oleObj>
              </mc:Choice>
              <mc:Fallback>
                <p:oleObj name="Ecuación" r:id="rId30" imgW="1091880" imgH="203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445" y="5612143"/>
                        <a:ext cx="18589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43"/>
          <p:cNvGrpSpPr>
            <a:grpSpLocks noChangeAspect="1"/>
          </p:cNvGrpSpPr>
          <p:nvPr/>
        </p:nvGrpSpPr>
        <p:grpSpPr bwMode="auto">
          <a:xfrm>
            <a:off x="6166443" y="5667557"/>
            <a:ext cx="252413" cy="252413"/>
            <a:chOff x="3990" y="1487"/>
            <a:chExt cx="127" cy="127"/>
          </a:xfrm>
        </p:grpSpPr>
        <p:sp>
          <p:nvSpPr>
            <p:cNvPr id="125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26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27" name="Object 28"/>
          <p:cNvGraphicFramePr>
            <a:graphicFrameLocks noChangeAspect="1"/>
          </p:cNvGraphicFramePr>
          <p:nvPr/>
        </p:nvGraphicFramePr>
        <p:xfrm>
          <a:off x="6490919" y="5581171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985" name="Ecuación" r:id="rId32" imgW="253800" imgH="215640" progId="Equation.3">
                  <p:embed/>
                </p:oleObj>
              </mc:Choice>
              <mc:Fallback>
                <p:oleObj name="Ecuación" r:id="rId32" imgW="25380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919" y="5581171"/>
                        <a:ext cx="43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1" name="10 CuadroTexto"/>
          <p:cNvSpPr txBox="1">
            <a:spLocks noChangeArrowheads="1"/>
          </p:cNvSpPr>
          <p:nvPr/>
        </p:nvSpPr>
        <p:spPr bwMode="auto">
          <a:xfrm>
            <a:off x="285750" y="101600"/>
            <a:ext cx="8629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B.S.9.-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Irudiko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luze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zuzen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paraleloak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R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erradiodun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espira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zirkularra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planokideak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espirarekiko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simetrikoki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kokaturik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daude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haien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arteko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distantzia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R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delarik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Espiratik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iragaten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den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 da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harietatik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iragaten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direnak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berdinak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: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</a:t>
            </a:r>
            <a:r>
              <a:rPr lang="es-ES_tradnl" sz="1800" baseline="-25000" dirty="0" err="1"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=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</a:t>
            </a:r>
            <a:r>
              <a:rPr lang="es-ES_tradnl" sz="1800" baseline="-25000" dirty="0" err="1">
                <a:latin typeface="Comic Sans MS" pitchFamily="66" charset="0"/>
                <a:cs typeface="Times New Roman" pitchFamily="18" charset="0"/>
              </a:rPr>
              <a:t>2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indent="355600" algn="just" eaLnBrk="0" hangingPunct="0">
              <a:spcBef>
                <a:spcPts val="1200"/>
              </a:spcBef>
            </a:pP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1)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Zeintzuk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 izan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behar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harietatik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iragaten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norantzak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espirako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zentroan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nulua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izan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dadin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?.</a:t>
            </a:r>
          </a:p>
          <a:p>
            <a:pPr indent="355600" algn="just" eaLnBrk="0" hangingPunct="0">
              <a:spcBef>
                <a:spcPts val="1200"/>
              </a:spcBef>
            </a:pP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2)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Aurreko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galderaren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erantzuna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bakarra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al da?.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Zergatik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?</a:t>
            </a:r>
          </a:p>
          <a:p>
            <a:pPr indent="355600" algn="just" eaLnBrk="0" hangingPunct="0">
              <a:spcBef>
                <a:spcPts val="1200"/>
              </a:spcBef>
            </a:pP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3)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</a:t>
            </a:r>
            <a:r>
              <a:rPr lang="es-ES_tradnl" sz="1800" baseline="-25000" dirty="0" err="1">
                <a:latin typeface="Comic Sans MS" pitchFamily="66" charset="0"/>
                <a:cs typeface="Times New Roman" pitchFamily="18" charset="0"/>
              </a:rPr>
              <a:t>1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=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</a:t>
            </a:r>
            <a:r>
              <a:rPr lang="es-ES_tradnl" sz="1800" baseline="-25000" dirty="0" err="1">
                <a:latin typeface="Comic Sans MS" pitchFamily="66" charset="0"/>
                <a:cs typeface="Times New Roman" pitchFamily="18" charset="0"/>
              </a:rPr>
              <a:t>2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-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balioa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kalkulatu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espirako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zentruan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nulua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izan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dadin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 I=100A-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bada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34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3232150"/>
            <a:ext cx="2209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3 Grupo"/>
          <p:cNvGrpSpPr>
            <a:grpSpLocks/>
          </p:cNvGrpSpPr>
          <p:nvPr/>
        </p:nvGrpSpPr>
        <p:grpSpPr bwMode="auto">
          <a:xfrm>
            <a:off x="2089150" y="2725738"/>
            <a:ext cx="253507" cy="255492"/>
            <a:chOff x="4457251" y="3378441"/>
            <a:chExt cx="255114" cy="255114"/>
          </a:xfrm>
        </p:grpSpPr>
        <p:sp>
          <p:nvSpPr>
            <p:cNvPr id="13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3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15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16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sp>
        <p:nvSpPr>
          <p:cNvPr id="3896325" name="Oval 5"/>
          <p:cNvSpPr>
            <a:spLocks noChangeArrowheads="1"/>
          </p:cNvSpPr>
          <p:nvPr/>
        </p:nvSpPr>
        <p:spPr bwMode="auto">
          <a:xfrm>
            <a:off x="828675" y="1479550"/>
            <a:ext cx="2705100" cy="2686050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6326" name="Line 6"/>
          <p:cNvSpPr>
            <a:spLocks noChangeShapeType="1"/>
          </p:cNvSpPr>
          <p:nvPr/>
        </p:nvSpPr>
        <p:spPr bwMode="auto">
          <a:xfrm>
            <a:off x="1495425" y="374650"/>
            <a:ext cx="1588" cy="48577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6327" name="Line 7"/>
          <p:cNvSpPr>
            <a:spLocks noChangeShapeType="1"/>
          </p:cNvSpPr>
          <p:nvPr/>
        </p:nvSpPr>
        <p:spPr bwMode="auto">
          <a:xfrm>
            <a:off x="2867025" y="393700"/>
            <a:ext cx="1588" cy="48577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6328" name="Freeform 8"/>
          <p:cNvSpPr>
            <a:spLocks/>
          </p:cNvSpPr>
          <p:nvPr/>
        </p:nvSpPr>
        <p:spPr bwMode="auto">
          <a:xfrm>
            <a:off x="3343275" y="2203450"/>
            <a:ext cx="190500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4" y="0"/>
              </a:cxn>
              <a:cxn ang="0">
                <a:pos x="120" y="48"/>
              </a:cxn>
            </a:cxnLst>
            <a:rect l="0" t="0" r="r" b="b"/>
            <a:pathLst>
              <a:path w="120" h="108">
                <a:moveTo>
                  <a:pt x="0" y="108"/>
                </a:moveTo>
                <a:lnTo>
                  <a:pt x="24" y="0"/>
                </a:lnTo>
                <a:lnTo>
                  <a:pt x="120" y="48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6329" name="Rectangle 9"/>
          <p:cNvSpPr>
            <a:spLocks noChangeArrowheads="1"/>
          </p:cNvSpPr>
          <p:nvPr/>
        </p:nvSpPr>
        <p:spPr bwMode="auto">
          <a:xfrm>
            <a:off x="3552825" y="2146300"/>
            <a:ext cx="12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Handwriting" pitchFamily="66" charset="0"/>
              </a:rPr>
              <a:t>I</a:t>
            </a:r>
          </a:p>
        </p:txBody>
      </p:sp>
      <p:sp>
        <p:nvSpPr>
          <p:cNvPr id="3896330" name="Rectangle 10"/>
          <p:cNvSpPr>
            <a:spLocks noChangeArrowheads="1"/>
          </p:cNvSpPr>
          <p:nvPr/>
        </p:nvSpPr>
        <p:spPr bwMode="auto">
          <a:xfrm>
            <a:off x="1495425" y="3594100"/>
            <a:ext cx="1371600" cy="1905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6331" name="Rectangle 11"/>
          <p:cNvSpPr>
            <a:spLocks noChangeArrowheads="1"/>
          </p:cNvSpPr>
          <p:nvPr/>
        </p:nvSpPr>
        <p:spPr bwMode="auto">
          <a:xfrm>
            <a:off x="2105025" y="3594100"/>
            <a:ext cx="1843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</a:rPr>
              <a:t>R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896332" name="Rectangle 12"/>
          <p:cNvSpPr>
            <a:spLocks noChangeArrowheads="1"/>
          </p:cNvSpPr>
          <p:nvPr/>
        </p:nvSpPr>
        <p:spPr bwMode="auto">
          <a:xfrm>
            <a:off x="2200275" y="1479550"/>
            <a:ext cx="19050" cy="1409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6333" name="Rectangle 13"/>
          <p:cNvSpPr>
            <a:spLocks noChangeArrowheads="1"/>
          </p:cNvSpPr>
          <p:nvPr/>
        </p:nvSpPr>
        <p:spPr bwMode="auto">
          <a:xfrm>
            <a:off x="1981200" y="2070100"/>
            <a:ext cx="1843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Handwriting" pitchFamily="66" charset="0"/>
              </a:rPr>
              <a:t>R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</a:endParaRPr>
          </a:p>
        </p:txBody>
      </p:sp>
      <p:grpSp>
        <p:nvGrpSpPr>
          <p:cNvPr id="4" name="Group 43"/>
          <p:cNvGrpSpPr>
            <a:grpSpLocks noChangeAspect="1"/>
          </p:cNvGrpSpPr>
          <p:nvPr/>
        </p:nvGrpSpPr>
        <p:grpSpPr bwMode="auto">
          <a:xfrm>
            <a:off x="2079625" y="2727325"/>
            <a:ext cx="252413" cy="252413"/>
            <a:chOff x="3990" y="1487"/>
            <a:chExt cx="127" cy="127"/>
          </a:xfrm>
        </p:grpSpPr>
        <p:sp>
          <p:nvSpPr>
            <p:cNvPr id="20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Freeform 8"/>
          <p:cNvSpPr>
            <a:spLocks/>
          </p:cNvSpPr>
          <p:nvPr/>
        </p:nvSpPr>
        <p:spPr bwMode="auto">
          <a:xfrm rot="1320000">
            <a:off x="1419225" y="965200"/>
            <a:ext cx="190500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4" y="0"/>
              </a:cxn>
              <a:cxn ang="0">
                <a:pos x="120" y="48"/>
              </a:cxn>
            </a:cxnLst>
            <a:rect l="0" t="0" r="r" b="b"/>
            <a:pathLst>
              <a:path w="120" h="108">
                <a:moveTo>
                  <a:pt x="0" y="108"/>
                </a:moveTo>
                <a:lnTo>
                  <a:pt x="24" y="0"/>
                </a:lnTo>
                <a:lnTo>
                  <a:pt x="120" y="48"/>
                </a:lnTo>
              </a:path>
            </a:pathLst>
          </a:custGeom>
          <a:noFill/>
          <a:ln w="190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1628775" y="908050"/>
            <a:ext cx="206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Handwriting" pitchFamily="66" charset="0"/>
              </a:rPr>
              <a:t>i</a:t>
            </a:r>
            <a:r>
              <a:rPr kumimoji="0" lang="es-ES" sz="1800" b="0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Handwriting" pitchFamily="66" charset="0"/>
              </a:rPr>
              <a:t>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 rot="20280000" flipV="1">
            <a:off x="2790825" y="917575"/>
            <a:ext cx="190500" cy="1714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24" y="0"/>
              </a:cxn>
              <a:cxn ang="0">
                <a:pos x="120" y="48"/>
              </a:cxn>
            </a:cxnLst>
            <a:rect l="0" t="0" r="r" b="b"/>
            <a:pathLst>
              <a:path w="120" h="108">
                <a:moveTo>
                  <a:pt x="0" y="108"/>
                </a:moveTo>
                <a:lnTo>
                  <a:pt x="24" y="0"/>
                </a:lnTo>
                <a:lnTo>
                  <a:pt x="120" y="48"/>
                </a:lnTo>
              </a:path>
            </a:pathLst>
          </a:custGeom>
          <a:noFill/>
          <a:ln w="19050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3019425" y="889000"/>
            <a:ext cx="206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Handwriting" pitchFamily="66" charset="0"/>
              </a:rPr>
              <a:t>i</a:t>
            </a:r>
            <a:r>
              <a:rPr kumimoji="0" lang="es-ES" sz="1800" b="0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Handwriting" pitchFamily="66" charset="0"/>
              </a:rPr>
              <a:t>2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Lucida Handwriting" pitchFamily="66" charset="0"/>
            </a:endParaRPr>
          </a:p>
        </p:txBody>
      </p:sp>
      <p:graphicFrame>
        <p:nvGraphicFramePr>
          <p:cNvPr id="2445324" name="Object 12"/>
          <p:cNvGraphicFramePr>
            <a:graphicFrameLocks noChangeAspect="1"/>
          </p:cNvGraphicFramePr>
          <p:nvPr/>
        </p:nvGraphicFramePr>
        <p:xfrm>
          <a:off x="4452938" y="2994025"/>
          <a:ext cx="3592512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99" name="Ecuación" r:id="rId5" imgW="1765080" imgH="507960" progId="Equation.3">
                  <p:embed/>
                </p:oleObj>
              </mc:Choice>
              <mc:Fallback>
                <p:oleObj name="Ecuación" r:id="rId5" imgW="1765080" imgH="507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2994025"/>
                        <a:ext cx="3592512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/>
        </p:nvGraphicFramePr>
        <p:xfrm>
          <a:off x="4524375" y="4187825"/>
          <a:ext cx="22494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0" name="Ecuación" r:id="rId7" imgW="1104840" imgH="419040" progId="Equation.3">
                  <p:embed/>
                </p:oleObj>
              </mc:Choice>
              <mc:Fallback>
                <p:oleObj name="Ecuación" r:id="rId7" imgW="11048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4187825"/>
                        <a:ext cx="22494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/>
        </p:nvGraphicFramePr>
        <p:xfrm>
          <a:off x="6746875" y="4225925"/>
          <a:ext cx="23018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1" name="Ecuación" r:id="rId9" imgW="1130040" imgH="380880" progId="Equation.3">
                  <p:embed/>
                </p:oleObj>
              </mc:Choice>
              <mc:Fallback>
                <p:oleObj name="Ecuación" r:id="rId9" imgW="1130040" imgH="380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4225925"/>
                        <a:ext cx="230187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/>
        </p:nvGraphicFramePr>
        <p:xfrm>
          <a:off x="336550" y="457200"/>
          <a:ext cx="4381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2" name="Ecuación" r:id="rId11" imgW="215640" imgH="215640" progId="Equation.3">
                  <p:embed/>
                </p:oleObj>
              </mc:Choice>
              <mc:Fallback>
                <p:oleObj name="Ecuación" r:id="rId11" imgW="2156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57200"/>
                        <a:ext cx="4381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/>
        </p:nvGraphicFramePr>
        <p:xfrm>
          <a:off x="3709988" y="654050"/>
          <a:ext cx="4651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3" name="Ecuación" r:id="rId13" imgW="228600" imgH="215640" progId="Equation.3">
                  <p:embed/>
                </p:oleObj>
              </mc:Choice>
              <mc:Fallback>
                <p:oleObj name="Ecuación" r:id="rId13" imgW="2286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654050"/>
                        <a:ext cx="46513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3828570" y="2130646"/>
          <a:ext cx="4397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4" name="Ecuación" r:id="rId15" imgW="215640" imgH="215640" progId="Equation.3">
                  <p:embed/>
                </p:oleObj>
              </mc:Choice>
              <mc:Fallback>
                <p:oleObj name="Ecuación" r:id="rId15" imgW="2156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570" y="2130646"/>
                        <a:ext cx="439737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4298950" y="650875"/>
          <a:ext cx="44688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705" name="Ecuación" r:id="rId17" imgW="2197080" imgH="457200" progId="Equation.3">
                  <p:embed/>
                </p:oleObj>
              </mc:Choice>
              <mc:Fallback>
                <p:oleObj name="Ecuación" r:id="rId17" imgW="219708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650875"/>
                        <a:ext cx="4468813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53 Grupo"/>
          <p:cNvGrpSpPr>
            <a:grpSpLocks/>
          </p:cNvGrpSpPr>
          <p:nvPr/>
        </p:nvGrpSpPr>
        <p:grpSpPr bwMode="auto">
          <a:xfrm>
            <a:off x="5686499" y="2708017"/>
            <a:ext cx="253507" cy="255492"/>
            <a:chOff x="4457251" y="3378441"/>
            <a:chExt cx="255114" cy="255114"/>
          </a:xfrm>
        </p:grpSpPr>
        <p:sp>
          <p:nvSpPr>
            <p:cNvPr id="45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6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47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48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7" name="Group 43"/>
          <p:cNvGrpSpPr>
            <a:grpSpLocks noChangeAspect="1"/>
          </p:cNvGrpSpPr>
          <p:nvPr/>
        </p:nvGrpSpPr>
        <p:grpSpPr bwMode="auto">
          <a:xfrm>
            <a:off x="4634983" y="2709604"/>
            <a:ext cx="252413" cy="252413"/>
            <a:chOff x="3990" y="1487"/>
            <a:chExt cx="127" cy="127"/>
          </a:xfrm>
        </p:grpSpPr>
        <p:sp>
          <p:nvSpPr>
            <p:cNvPr id="50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51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8" name="53 Grupo"/>
          <p:cNvGrpSpPr>
            <a:grpSpLocks/>
          </p:cNvGrpSpPr>
          <p:nvPr/>
        </p:nvGrpSpPr>
        <p:grpSpPr bwMode="auto">
          <a:xfrm>
            <a:off x="6934052" y="2722194"/>
            <a:ext cx="253507" cy="255492"/>
            <a:chOff x="4457251" y="3378441"/>
            <a:chExt cx="255114" cy="255114"/>
          </a:xfrm>
        </p:grpSpPr>
        <p:sp>
          <p:nvSpPr>
            <p:cNvPr id="53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9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55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6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4672828" y="2298700"/>
            <a:ext cx="1266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 Handwriting" pitchFamily="66" charset="0"/>
              </a:rPr>
              <a:t>I</a:t>
            </a:r>
          </a:p>
        </p:txBody>
      </p:sp>
      <p:sp>
        <p:nvSpPr>
          <p:cNvPr id="64" name="Rectangle 9"/>
          <p:cNvSpPr>
            <a:spLocks noChangeArrowheads="1"/>
          </p:cNvSpPr>
          <p:nvPr/>
        </p:nvSpPr>
        <p:spPr bwMode="auto">
          <a:xfrm>
            <a:off x="5672732" y="2272562"/>
            <a:ext cx="206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Handwriting" pitchFamily="66" charset="0"/>
              </a:rPr>
              <a:t>i</a:t>
            </a:r>
            <a:r>
              <a:rPr kumimoji="0" lang="es-ES" sz="1800" b="0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Handwriting" pitchFamily="66" charset="0"/>
              </a:rPr>
              <a:t>1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6903893" y="2317307"/>
            <a:ext cx="206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Handwriting" pitchFamily="66" charset="0"/>
              </a:rPr>
              <a:t>i</a:t>
            </a:r>
            <a:r>
              <a:rPr kumimoji="0" lang="es-ES" sz="1800" b="0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Handwriting" pitchFamily="66" charset="0"/>
              </a:rPr>
              <a:t>2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Lucida Handwriting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6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6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0"/>
                                        <p:tgtEl>
                                          <p:spTgt spid="244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328" grpId="0" animBg="1"/>
      <p:bldP spid="3896329" grpId="0"/>
      <p:bldP spid="37" grpId="0" animBg="1"/>
      <p:bldP spid="38" grpId="0"/>
      <p:bldP spid="39" grpId="0" animBg="1"/>
      <p:bldP spid="40" grpId="0"/>
      <p:bldP spid="63" grpId="0"/>
      <p:bldP spid="64" grpId="0"/>
      <p:bldP spid="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85750" y="266121"/>
            <a:ext cx="8629650" cy="1045507"/>
            <a:chOff x="285750" y="463550"/>
            <a:chExt cx="8629650" cy="1045507"/>
          </a:xfrm>
        </p:grpSpPr>
        <p:sp>
          <p:nvSpPr>
            <p:cNvPr id="3448833" name="10 CuadroTexto"/>
            <p:cNvSpPr txBox="1">
              <a:spLocks noChangeArrowheads="1"/>
            </p:cNvSpPr>
            <p:nvPr/>
          </p:nvSpPr>
          <p:spPr bwMode="auto">
            <a:xfrm>
              <a:off x="285750" y="463550"/>
              <a:ext cx="8629650" cy="87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17550" lvl="0" indent="-374650" algn="just">
                <a:lnSpc>
                  <a:spcPct val="150000"/>
                </a:lnSpc>
              </a:pPr>
              <a:r>
                <a:rPr lang="es-ES_tradnl" sz="1800" b="1" dirty="0" smtClean="0">
                  <a:latin typeface="Comic Sans MS" pitchFamily="66" charset="0"/>
                  <a:cs typeface="Times New Roman" pitchFamily="18" charset="0"/>
                </a:rPr>
                <a:t>B.S.10.- </a:t>
              </a:r>
              <a:r>
                <a:rPr lang="es-ES_tradnl" sz="1800" dirty="0" smtClean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Coulomb-en </a:t>
              </a:r>
              <a:r>
                <a:rPr lang="es-ES_tradnl" sz="1800" dirty="0" err="1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legea</a:t>
              </a:r>
              <a:r>
                <a:rPr lang="es-ES_tradnl" sz="1800" dirty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 eta Biot eta </a:t>
              </a:r>
              <a:r>
                <a:rPr lang="es-ES_tradnl" sz="1800" dirty="0" err="1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Savart</a:t>
              </a:r>
              <a:r>
                <a:rPr lang="es-ES_tradnl" sz="1800" dirty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-en </a:t>
              </a:r>
              <a:r>
                <a:rPr lang="es-ES_tradnl" sz="1800" dirty="0" err="1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legea</a:t>
              </a:r>
              <a:r>
                <a:rPr lang="es-ES_tradnl" sz="1800" dirty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s-ES_tradnl" sz="1800" dirty="0" err="1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erabiliz</a:t>
              </a:r>
              <a:r>
                <a:rPr lang="es-ES_tradnl" sz="1800" dirty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lang="es-ES_tradnl" sz="1800" dirty="0" smtClean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                     </a:t>
              </a:r>
              <a:r>
                <a:rPr lang="es-ES_tradnl" sz="1800" dirty="0" err="1" smtClean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adierazpenaren</a:t>
              </a:r>
              <a:r>
                <a:rPr lang="es-ES_tradnl" sz="1800" dirty="0" smtClean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s-ES_tradnl" sz="1800" dirty="0" err="1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dimentsioak</a:t>
              </a:r>
              <a:r>
                <a:rPr lang="es-ES_tradnl" sz="1800" dirty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s-ES_tradnl" sz="1800" dirty="0" err="1" smtClean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aurkitu</a:t>
              </a:r>
              <a:r>
                <a:rPr lang="es-ES_tradnl" sz="1800" dirty="0">
                  <a:latin typeface="Comic Sans MS" panose="030F0702030302020204" pitchFamily="66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lang="es-ES_tradnl" sz="2400" dirty="0"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5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3344049"/>
                </p:ext>
              </p:extLst>
            </p:nvPr>
          </p:nvGraphicFramePr>
          <p:xfrm>
            <a:off x="374073" y="891837"/>
            <a:ext cx="651240" cy="617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151" name="Equation" r:id="rId4" imgW="482400" imgH="457200" progId="Equation.DSMT4">
                    <p:embed/>
                  </p:oleObj>
                </mc:Choice>
                <mc:Fallback>
                  <p:oleObj name="Equation" r:id="rId4" imgW="482400" imgH="457200" progId="Equation.DSMT4">
                    <p:embed/>
                    <p:pic>
                      <p:nvPicPr>
                        <p:cNvPr id="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73" y="891837"/>
                          <a:ext cx="651240" cy="6172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53288"/>
              </p:ext>
            </p:extLst>
          </p:nvPr>
        </p:nvGraphicFramePr>
        <p:xfrm>
          <a:off x="736600" y="1657350"/>
          <a:ext cx="29972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52" name="Equation" r:id="rId6" imgW="1206360" imgH="406080" progId="Equation.DSMT4">
                  <p:embed/>
                </p:oleObj>
              </mc:Choice>
              <mc:Fallback>
                <p:oleObj name="Equation" r:id="rId6" imgW="1206360" imgH="406080" progId="Equation.DSMT4">
                  <p:embed/>
                  <p:pic>
                    <p:nvPicPr>
                      <p:cNvPr id="56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1657350"/>
                        <a:ext cx="29972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82280"/>
              </p:ext>
            </p:extLst>
          </p:nvPr>
        </p:nvGraphicFramePr>
        <p:xfrm>
          <a:off x="1770770" y="3263103"/>
          <a:ext cx="10493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53" name="Ecuación" r:id="rId8" imgW="444240" imgH="203040" progId="Equation.3">
                  <p:embed/>
                </p:oleObj>
              </mc:Choice>
              <mc:Fallback>
                <p:oleObj name="Ecuación" r:id="rId8" imgW="444240" imgH="203040" progId="Equation.3">
                  <p:embed/>
                  <p:pic>
                    <p:nvPicPr>
                      <p:cNvPr id="645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770" y="3263103"/>
                        <a:ext cx="10493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95189"/>
              </p:ext>
            </p:extLst>
          </p:nvPr>
        </p:nvGraphicFramePr>
        <p:xfrm>
          <a:off x="2759782" y="2902741"/>
          <a:ext cx="1620838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54" name="Ecuación" r:id="rId10" imgW="685800" imgH="507960" progId="Equation.3">
                  <p:embed/>
                </p:oleObj>
              </mc:Choice>
              <mc:Fallback>
                <p:oleObj name="Ecuación" r:id="rId10" imgW="685800" imgH="507960" progId="Equation.3">
                  <p:embed/>
                  <p:pic>
                    <p:nvPicPr>
                      <p:cNvPr id="645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782" y="2902741"/>
                        <a:ext cx="1620838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38996"/>
              </p:ext>
            </p:extLst>
          </p:nvPr>
        </p:nvGraphicFramePr>
        <p:xfrm>
          <a:off x="4320295" y="2572541"/>
          <a:ext cx="20701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55" name="Ecuación" r:id="rId12" imgW="876240" imgH="787320" progId="Equation.3">
                  <p:embed/>
                </p:oleObj>
              </mc:Choice>
              <mc:Fallback>
                <p:oleObj name="Ecuación" r:id="rId12" imgW="876240" imgH="787320" progId="Equation.3">
                  <p:embed/>
                  <p:pic>
                    <p:nvPicPr>
                      <p:cNvPr id="645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295" y="2572541"/>
                        <a:ext cx="2070100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4479"/>
              </p:ext>
            </p:extLst>
          </p:nvPr>
        </p:nvGraphicFramePr>
        <p:xfrm>
          <a:off x="6328482" y="3231353"/>
          <a:ext cx="18907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56" name="Ecuación" r:id="rId14" imgW="799920" imgH="228600" progId="Equation.3">
                  <p:embed/>
                </p:oleObj>
              </mc:Choice>
              <mc:Fallback>
                <p:oleObj name="Ecuación" r:id="rId14" imgW="799920" imgH="228600" progId="Equation.3">
                  <p:embed/>
                  <p:pic>
                    <p:nvPicPr>
                      <p:cNvPr id="645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482" y="3231353"/>
                        <a:ext cx="1890713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2888"/>
              </p:ext>
            </p:extLst>
          </p:nvPr>
        </p:nvGraphicFramePr>
        <p:xfrm>
          <a:off x="961761" y="4784365"/>
          <a:ext cx="9890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57" name="Equation" r:id="rId16" imgW="419040" imgH="253800" progId="Equation.DSMT4">
                  <p:embed/>
                </p:oleObj>
              </mc:Choice>
              <mc:Fallback>
                <p:oleObj name="Equation" r:id="rId16" imgW="419040" imgH="253800" progId="Equation.DSMT4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61" y="4784365"/>
                        <a:ext cx="9890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186214"/>
              </p:ext>
            </p:extLst>
          </p:nvPr>
        </p:nvGraphicFramePr>
        <p:xfrm>
          <a:off x="2100263" y="4589899"/>
          <a:ext cx="8382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58" name="Equation" r:id="rId18" imgW="355320" imgH="444240" progId="Equation.DSMT4">
                  <p:embed/>
                </p:oleObj>
              </mc:Choice>
              <mc:Fallback>
                <p:oleObj name="Equation" r:id="rId18" imgW="355320" imgH="444240" progId="Equation.DSMT4">
                  <p:embed/>
                  <p:pic>
                    <p:nvPicPr>
                      <p:cNvPr id="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4589899"/>
                        <a:ext cx="838200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708376"/>
              </p:ext>
            </p:extLst>
          </p:nvPr>
        </p:nvGraphicFramePr>
        <p:xfrm>
          <a:off x="2938463" y="4588308"/>
          <a:ext cx="228123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59" name="Equation" r:id="rId20" imgW="965160" imgH="419040" progId="Equation.DSMT4">
                  <p:embed/>
                </p:oleObj>
              </mc:Choice>
              <mc:Fallback>
                <p:oleObj name="Equation" r:id="rId20" imgW="965160" imgH="419040" progId="Equation.DSMT4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4588308"/>
                        <a:ext cx="228123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545468"/>
              </p:ext>
            </p:extLst>
          </p:nvPr>
        </p:nvGraphicFramePr>
        <p:xfrm>
          <a:off x="5173663" y="4795838"/>
          <a:ext cx="23098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60" name="Equation" r:id="rId22" imgW="977760" imgH="228600" progId="Equation.DSMT4">
                  <p:embed/>
                </p:oleObj>
              </mc:Choice>
              <mc:Fallback>
                <p:oleObj name="Equation" r:id="rId22" imgW="977760" imgH="228600" progId="Equation.DSMT4">
                  <p:embed/>
                  <p:pic>
                    <p:nvPicPr>
                      <p:cNvPr id="1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4795838"/>
                        <a:ext cx="230981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877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916184"/>
              </p:ext>
            </p:extLst>
          </p:nvPr>
        </p:nvGraphicFramePr>
        <p:xfrm>
          <a:off x="1061031" y="1800560"/>
          <a:ext cx="3208338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29" name="Ecuación" r:id="rId4" imgW="1282680" imgH="507960" progId="Equation.3">
                  <p:embed/>
                </p:oleObj>
              </mc:Choice>
              <mc:Fallback>
                <p:oleObj name="Ecuación" r:id="rId4" imgW="1282680" imgH="507960" progId="Equation.3">
                  <p:embed/>
                  <p:pic>
                    <p:nvPicPr>
                      <p:cNvPr id="645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031" y="1800560"/>
                        <a:ext cx="3208338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8722"/>
              </p:ext>
            </p:extLst>
          </p:nvPr>
        </p:nvGraphicFramePr>
        <p:xfrm>
          <a:off x="425450" y="955062"/>
          <a:ext cx="26479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0" name="Ecuación" r:id="rId6" imgW="1244520" imgH="215640" progId="Equation.3">
                  <p:embed/>
                </p:oleObj>
              </mc:Choice>
              <mc:Fallback>
                <p:oleObj name="Ecuación" r:id="rId6" imgW="1244520" imgH="215640" progId="Equation.3">
                  <p:embed/>
                  <p:pic>
                    <p:nvPicPr>
                      <p:cNvPr id="645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955062"/>
                        <a:ext cx="2647950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83393"/>
              </p:ext>
            </p:extLst>
          </p:nvPr>
        </p:nvGraphicFramePr>
        <p:xfrm>
          <a:off x="1654944" y="3262835"/>
          <a:ext cx="27320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1" name="Ecuación" r:id="rId8" imgW="1091880" imgH="228600" progId="Equation.3">
                  <p:embed/>
                </p:oleObj>
              </mc:Choice>
              <mc:Fallback>
                <p:oleObj name="Ecuación" r:id="rId8" imgW="1091880" imgH="228600" progId="Equation.3">
                  <p:embed/>
                  <p:pic>
                    <p:nvPicPr>
                      <p:cNvPr id="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944" y="3262835"/>
                        <a:ext cx="2732087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14704"/>
              </p:ext>
            </p:extLst>
          </p:nvPr>
        </p:nvGraphicFramePr>
        <p:xfrm>
          <a:off x="3214688" y="697887"/>
          <a:ext cx="2700337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2" name="Ecuación" r:id="rId10" imgW="1269720" imgH="444240" progId="Equation.3">
                  <p:embed/>
                </p:oleObj>
              </mc:Choice>
              <mc:Fallback>
                <p:oleObj name="Ecuación" r:id="rId10" imgW="1269720" imgH="444240" progId="Equation.3">
                  <p:embed/>
                  <p:pic>
                    <p:nvPicPr>
                      <p:cNvPr id="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697887"/>
                        <a:ext cx="2700337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08327"/>
              </p:ext>
            </p:extLst>
          </p:nvPr>
        </p:nvGraphicFramePr>
        <p:xfrm>
          <a:off x="4283656" y="1870410"/>
          <a:ext cx="17145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3" name="Ecuación" r:id="rId12" imgW="685800" imgH="444240" progId="Equation.3">
                  <p:embed/>
                </p:oleObj>
              </mc:Choice>
              <mc:Fallback>
                <p:oleObj name="Ecuación" r:id="rId12" imgW="685800" imgH="444240" progId="Equation.3">
                  <p:embed/>
                  <p:pic>
                    <p:nvPicPr>
                      <p:cNvPr id="1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656" y="1870410"/>
                        <a:ext cx="171450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858754"/>
              </p:ext>
            </p:extLst>
          </p:nvPr>
        </p:nvGraphicFramePr>
        <p:xfrm>
          <a:off x="5998156" y="2130760"/>
          <a:ext cx="23828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4" name="Ecuación" r:id="rId14" imgW="952200" imgH="228600" progId="Equation.3">
                  <p:embed/>
                </p:oleObj>
              </mc:Choice>
              <mc:Fallback>
                <p:oleObj name="Ecuación" r:id="rId14" imgW="952200" imgH="228600" progId="Equation.3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8156" y="2130760"/>
                        <a:ext cx="23828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810117"/>
              </p:ext>
            </p:extLst>
          </p:nvPr>
        </p:nvGraphicFramePr>
        <p:xfrm>
          <a:off x="4378325" y="3265488"/>
          <a:ext cx="18748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5" name="Equation" r:id="rId16" imgW="749160" imgH="203040" progId="Equation.DSMT4">
                  <p:embed/>
                </p:oleObj>
              </mc:Choice>
              <mc:Fallback>
                <p:oleObj name="Equation" r:id="rId16" imgW="74916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3265488"/>
                        <a:ext cx="18748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944763"/>
              </p:ext>
            </p:extLst>
          </p:nvPr>
        </p:nvGraphicFramePr>
        <p:xfrm>
          <a:off x="358775" y="4130675"/>
          <a:ext cx="27813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6" name="Equation" r:id="rId18" imgW="1307880" imgH="444240" progId="Equation.DSMT4">
                  <p:embed/>
                </p:oleObj>
              </mc:Choice>
              <mc:Fallback>
                <p:oleObj name="Equation" r:id="rId18" imgW="1307880" imgH="444240" progId="Equation.DSMT4">
                  <p:embed/>
                  <p:pic>
                    <p:nvPicPr>
                      <p:cNvPr id="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130675"/>
                        <a:ext cx="2781300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734092"/>
              </p:ext>
            </p:extLst>
          </p:nvPr>
        </p:nvGraphicFramePr>
        <p:xfrm>
          <a:off x="425450" y="83280"/>
          <a:ext cx="21447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7" name="Ecuación" r:id="rId20" imgW="863280" imgH="266400" progId="Equation.3">
                  <p:embed/>
                </p:oleObj>
              </mc:Choice>
              <mc:Fallback>
                <p:oleObj name="Ecuación" r:id="rId20" imgW="863280" imgH="266400" progId="Equation.3">
                  <p:embed/>
                  <p:pic>
                    <p:nvPicPr>
                      <p:cNvPr id="1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83280"/>
                        <a:ext cx="214471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5347"/>
              </p:ext>
            </p:extLst>
          </p:nvPr>
        </p:nvGraphicFramePr>
        <p:xfrm>
          <a:off x="3079750" y="4175125"/>
          <a:ext cx="437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8" name="Equation" r:id="rId22" imgW="2057400" imgH="444240" progId="Equation.DSMT4">
                  <p:embed/>
                </p:oleObj>
              </mc:Choice>
              <mc:Fallback>
                <p:oleObj name="Equation" r:id="rId22" imgW="2057400" imgH="444240" progId="Equation.DSMT4">
                  <p:embed/>
                  <p:pic>
                    <p:nvPicPr>
                      <p:cNvPr id="2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4175125"/>
                        <a:ext cx="4373563" cy="110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1242"/>
              </p:ext>
            </p:extLst>
          </p:nvPr>
        </p:nvGraphicFramePr>
        <p:xfrm>
          <a:off x="958031" y="5535090"/>
          <a:ext cx="25638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39" name="Equation" r:id="rId24" imgW="1206360" imgH="228600" progId="Equation.DSMT4">
                  <p:embed/>
                </p:oleObj>
              </mc:Choice>
              <mc:Fallback>
                <p:oleObj name="Equation" r:id="rId24" imgW="1206360" imgH="228600" progId="Equation.DSMT4">
                  <p:embed/>
                  <p:pic>
                    <p:nvPicPr>
                      <p:cNvPr id="2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31" y="5535090"/>
                        <a:ext cx="25638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79187"/>
              </p:ext>
            </p:extLst>
          </p:nvPr>
        </p:nvGraphicFramePr>
        <p:xfrm>
          <a:off x="3521844" y="5495457"/>
          <a:ext cx="2860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40" name="Equation" r:id="rId26" imgW="1346040" imgH="228600" progId="Equation.DSMT4">
                  <p:embed/>
                </p:oleObj>
              </mc:Choice>
              <mc:Fallback>
                <p:oleObj name="Equation" r:id="rId26" imgW="1346040" imgH="228600" progId="Equation.DSMT4">
                  <p:embed/>
                  <p:pic>
                    <p:nvPicPr>
                      <p:cNvPr id="2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844" y="5495457"/>
                        <a:ext cx="28606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46894"/>
              </p:ext>
            </p:extLst>
          </p:nvPr>
        </p:nvGraphicFramePr>
        <p:xfrm>
          <a:off x="6382519" y="5495457"/>
          <a:ext cx="13763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41" name="Equation" r:id="rId28" imgW="647640" imgH="228600" progId="Equation.DSMT4">
                  <p:embed/>
                </p:oleObj>
              </mc:Choice>
              <mc:Fallback>
                <p:oleObj name="Equation" r:id="rId28" imgW="647640" imgH="228600" progId="Equation.DSMT4">
                  <p:embed/>
                  <p:pic>
                    <p:nvPicPr>
                      <p:cNvPr id="28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519" y="5495457"/>
                        <a:ext cx="13763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88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718"/>
              </p:ext>
            </p:extLst>
          </p:nvPr>
        </p:nvGraphicFramePr>
        <p:xfrm>
          <a:off x="455613" y="495300"/>
          <a:ext cx="30035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83"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495300"/>
                        <a:ext cx="300355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08998"/>
              </p:ext>
            </p:extLst>
          </p:nvPr>
        </p:nvGraphicFramePr>
        <p:xfrm>
          <a:off x="22225" y="1668463"/>
          <a:ext cx="5254625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84" name="Equation" r:id="rId6" imgW="2222280" imgH="533160" progId="Equation.DSMT4">
                  <p:embed/>
                </p:oleObj>
              </mc:Choice>
              <mc:Fallback>
                <p:oleObj name="Equation" r:id="rId6" imgW="2222280" imgH="533160" progId="Equation.DSMT4">
                  <p:embed/>
                  <p:pic>
                    <p:nvPicPr>
                      <p:cNvPr id="2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1668463"/>
                        <a:ext cx="5254625" cy="12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9152"/>
              </p:ext>
            </p:extLst>
          </p:nvPr>
        </p:nvGraphicFramePr>
        <p:xfrm>
          <a:off x="4765675" y="461674"/>
          <a:ext cx="20510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85" name="Equation" r:id="rId8" imgW="965160" imgH="253800" progId="Equation.DSMT4">
                  <p:embed/>
                </p:oleObj>
              </mc:Choice>
              <mc:Fallback>
                <p:oleObj name="Equation" r:id="rId8" imgW="965160" imgH="253800" progId="Equation.DSMT4">
                  <p:embed/>
                  <p:pic>
                    <p:nvPicPr>
                      <p:cNvPr id="2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461674"/>
                        <a:ext cx="20510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60033"/>
              </p:ext>
            </p:extLst>
          </p:nvPr>
        </p:nvGraphicFramePr>
        <p:xfrm>
          <a:off x="5195888" y="1825193"/>
          <a:ext cx="16208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86" name="Equation" r:id="rId10" imgW="685800" imgH="444240" progId="Equation.DSMT4">
                  <p:embed/>
                </p:oleObj>
              </mc:Choice>
              <mc:Fallback>
                <p:oleObj name="Equation" r:id="rId10" imgW="685800" imgH="444240" progId="Equation.DSMT4">
                  <p:embed/>
                  <p:pic>
                    <p:nvPicPr>
                      <p:cNvPr id="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1825193"/>
                        <a:ext cx="1620837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67499"/>
              </p:ext>
            </p:extLst>
          </p:nvPr>
        </p:nvGraphicFramePr>
        <p:xfrm>
          <a:off x="6816725" y="1885517"/>
          <a:ext cx="11715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87" name="Equation" r:id="rId12" imgW="495000" imgH="393480" progId="Equation.DSMT4">
                  <p:embed/>
                </p:oleObj>
              </mc:Choice>
              <mc:Fallback>
                <p:oleObj name="Equation" r:id="rId12" imgW="495000" imgH="393480" progId="Equation.DSMT4">
                  <p:embed/>
                  <p:pic>
                    <p:nvPicPr>
                      <p:cNvPr id="3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1885517"/>
                        <a:ext cx="11715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34800"/>
              </p:ext>
            </p:extLst>
          </p:nvPr>
        </p:nvGraphicFramePr>
        <p:xfrm>
          <a:off x="7972425" y="2058987"/>
          <a:ext cx="11715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88" name="Equation" r:id="rId14" imgW="495000" imgH="203040" progId="Equation.DSMT4">
                  <p:embed/>
                </p:oleObj>
              </mc:Choice>
              <mc:Fallback>
                <p:oleObj name="Equation" r:id="rId14" imgW="495000" imgH="203040" progId="Equation.DSMT4">
                  <p:embed/>
                  <p:pic>
                    <p:nvPicPr>
                      <p:cNvPr id="3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5" y="2058987"/>
                        <a:ext cx="11715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24019"/>
              </p:ext>
            </p:extLst>
          </p:nvPr>
        </p:nvGraphicFramePr>
        <p:xfrm>
          <a:off x="6522893" y="3034435"/>
          <a:ext cx="23733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089" name="Equation" r:id="rId16" imgW="1002960" imgH="203040" progId="Equation.DSMT4">
                  <p:embed/>
                </p:oleObj>
              </mc:Choice>
              <mc:Fallback>
                <p:oleObj name="Equation" r:id="rId16" imgW="1002960" imgH="203040" progId="Equation.DSMT4">
                  <p:embed/>
                  <p:pic>
                    <p:nvPicPr>
                      <p:cNvPr id="3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893" y="3034435"/>
                        <a:ext cx="23733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717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8"/>
          <p:cNvGraphicFramePr>
            <a:graphicFrameLocks noChangeAspect="1"/>
          </p:cNvGraphicFramePr>
          <p:nvPr/>
        </p:nvGraphicFramePr>
        <p:xfrm>
          <a:off x="3462338" y="425450"/>
          <a:ext cx="35306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48" name="Ecuación" r:id="rId4" imgW="1181100" imgH="228600" progId="Equation.3">
                  <p:embed/>
                </p:oleObj>
              </mc:Choice>
              <mc:Fallback>
                <p:oleObj name="Ecuación" r:id="rId4" imgW="11811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25450"/>
                        <a:ext cx="35306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68288" y="508000"/>
            <a:ext cx="2947987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ES" sz="2400" dirty="0">
                <a:latin typeface="Lucida Handwriting" pitchFamily="66" charset="0"/>
              </a:rPr>
              <a:t>K</a:t>
            </a:r>
            <a:r>
              <a:rPr lang="es-ES" sz="2400" baseline="-25000" dirty="0">
                <a:latin typeface="Lucida Handwriting" pitchFamily="66" charset="0"/>
              </a:rPr>
              <a:t>m</a:t>
            </a:r>
            <a:r>
              <a:rPr lang="es-ES" sz="2400" dirty="0">
                <a:latin typeface="+mn-lt"/>
              </a:rPr>
              <a:t>-</a:t>
            </a:r>
            <a:r>
              <a:rPr lang="es-ES" sz="2400" dirty="0" err="1">
                <a:latin typeface="Lucida Handwriting" pitchFamily="66" charset="0"/>
              </a:rPr>
              <a:t>ren</a:t>
            </a:r>
            <a:r>
              <a:rPr lang="es-ES" sz="2400" dirty="0">
                <a:latin typeface="Lucida Handwriting" pitchFamily="66" charset="0"/>
              </a:rPr>
              <a:t> </a:t>
            </a:r>
            <a:r>
              <a:rPr lang="es-ES" sz="2400" dirty="0" err="1">
                <a:latin typeface="Lucida Handwriting" pitchFamily="66" charset="0"/>
              </a:rPr>
              <a:t>balorea</a:t>
            </a:r>
            <a:r>
              <a:rPr lang="es-ES" sz="2400" dirty="0">
                <a:latin typeface="Lucida Handwriting" pitchFamily="66" charset="0"/>
              </a:rPr>
              <a:t>:</a:t>
            </a:r>
          </a:p>
        </p:txBody>
      </p:sp>
      <p:graphicFrame>
        <p:nvGraphicFramePr>
          <p:cNvPr id="18" name="Object 29"/>
          <p:cNvGraphicFramePr>
            <a:graphicFrameLocks noChangeAspect="1"/>
          </p:cNvGraphicFramePr>
          <p:nvPr/>
        </p:nvGraphicFramePr>
        <p:xfrm>
          <a:off x="2924175" y="5894388"/>
          <a:ext cx="33305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49" name="Ecuación" r:id="rId6" imgW="1409088" imgH="241195" progId="Equation.3">
                  <p:embed/>
                </p:oleObj>
              </mc:Choice>
              <mc:Fallback>
                <p:oleObj name="Ecuación" r:id="rId6" imgW="1409088" imgH="241195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5894388"/>
                        <a:ext cx="33305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77825" y="1984375"/>
            <a:ext cx="84216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just" eaLnBrk="0" hangingPunct="0"/>
            <a:r>
              <a:rPr lang="en-GB">
                <a:latin typeface="Lucida Handwriting" pitchFamily="66" charset="0"/>
              </a:rPr>
              <a:t>Batzutan, arrazoi praktikoak direla kausa, formuletan komenigarria izaten da K</a:t>
            </a:r>
            <a:r>
              <a:rPr lang="en-GB" baseline="-25000">
                <a:latin typeface="Lucida Handwriting" pitchFamily="66" charset="0"/>
              </a:rPr>
              <a:t>m </a:t>
            </a:r>
            <a:r>
              <a:rPr lang="en-GB">
                <a:latin typeface="Lucida Handwriting" pitchFamily="66" charset="0"/>
              </a:rPr>
              <a:t>konstantea era honetan idaztea:</a:t>
            </a:r>
          </a:p>
        </p:txBody>
      </p:sp>
      <p:graphicFrame>
        <p:nvGraphicFramePr>
          <p:cNvPr id="20" name="Object 30"/>
          <p:cNvGraphicFramePr>
            <a:graphicFrameLocks noChangeAspect="1"/>
          </p:cNvGraphicFramePr>
          <p:nvPr/>
        </p:nvGraphicFramePr>
        <p:xfrm>
          <a:off x="2279650" y="3608388"/>
          <a:ext cx="46196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50" name="Ecuación" r:id="rId8" imgW="1955800" imgH="393700" progId="Equation.3">
                  <p:embed/>
                </p:oleObj>
              </mc:Choice>
              <mc:Fallback>
                <p:oleObj name="Ecuación" r:id="rId8" imgW="1955800" imgH="3937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608388"/>
                        <a:ext cx="461962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203" name="Object 31"/>
          <p:cNvGraphicFramePr>
            <a:graphicFrameLocks noChangeAspect="1"/>
          </p:cNvGraphicFramePr>
          <p:nvPr/>
        </p:nvGraphicFramePr>
        <p:xfrm>
          <a:off x="122238" y="4978400"/>
          <a:ext cx="89328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51" name="Ecuación" r:id="rId10" imgW="3784320" imgH="241200" progId="Equation.3">
                  <p:embed/>
                </p:oleObj>
              </mc:Choice>
              <mc:Fallback>
                <p:oleObj name="Ecuación" r:id="rId10" imgW="3784320" imgH="241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4978400"/>
                        <a:ext cx="89328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03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95906"/>
              </p:ext>
            </p:extLst>
          </p:nvPr>
        </p:nvGraphicFramePr>
        <p:xfrm>
          <a:off x="225858" y="182132"/>
          <a:ext cx="73612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46" name="Equation" r:id="rId4" imgW="3263760" imgH="241200" progId="Equation.DSMT4">
                  <p:embed/>
                </p:oleObj>
              </mc:Choice>
              <mc:Fallback>
                <p:oleObj name="Equation" r:id="rId4" imgW="3263760" imgH="241200" progId="Equation.DSMT4">
                  <p:embed/>
                  <p:pic>
                    <p:nvPicPr>
                      <p:cNvPr id="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58" y="182132"/>
                        <a:ext cx="73612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29072"/>
              </p:ext>
            </p:extLst>
          </p:nvPr>
        </p:nvGraphicFramePr>
        <p:xfrm>
          <a:off x="4033838" y="895211"/>
          <a:ext cx="47117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47" name="Equation" r:id="rId6" imgW="1993680" imgH="241200" progId="Equation.DSMT4">
                  <p:embed/>
                </p:oleObj>
              </mc:Choice>
              <mc:Fallback>
                <p:oleObj name="Equation" r:id="rId6" imgW="1993680" imgH="241200" progId="Equation.DSMT4">
                  <p:embed/>
                  <p:pic>
                    <p:nvPicPr>
                      <p:cNvPr id="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895211"/>
                        <a:ext cx="47117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325661"/>
              </p:ext>
            </p:extLst>
          </p:nvPr>
        </p:nvGraphicFramePr>
        <p:xfrm>
          <a:off x="4154649" y="2710284"/>
          <a:ext cx="3094482" cy="598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48" name="Equation" r:id="rId8" imgW="1181100" imgH="228600" progId="Equation.DSMT4">
                  <p:embed/>
                </p:oleObj>
              </mc:Choice>
              <mc:Fallback>
                <p:oleObj name="Equation" r:id="rId8" imgW="1181100" imgH="228600" progId="Equation.DSMT4">
                  <p:embed/>
                  <p:pic>
                    <p:nvPicPr>
                      <p:cNvPr id="3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649" y="2710284"/>
                        <a:ext cx="3094482" cy="598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469529"/>
              </p:ext>
            </p:extLst>
          </p:nvPr>
        </p:nvGraphicFramePr>
        <p:xfrm>
          <a:off x="260061" y="2740891"/>
          <a:ext cx="27003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49" name="Equation" r:id="rId10" imgW="1143000" imgH="241200" progId="Equation.DSMT4">
                  <p:embed/>
                </p:oleObj>
              </mc:Choice>
              <mc:Fallback>
                <p:oleObj name="Equation" r:id="rId10" imgW="1143000" imgH="241200" progId="Equation.DSMT4">
                  <p:embed/>
                  <p:pic>
                    <p:nvPicPr>
                      <p:cNvPr id="3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61" y="2740891"/>
                        <a:ext cx="27003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084109"/>
              </p:ext>
            </p:extLst>
          </p:nvPr>
        </p:nvGraphicFramePr>
        <p:xfrm>
          <a:off x="225858" y="1964895"/>
          <a:ext cx="89328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0" name="Equation" r:id="rId12" imgW="3784320" imgH="241200" progId="Equation.DSMT4">
                  <p:embed/>
                </p:oleObj>
              </mc:Choice>
              <mc:Fallback>
                <p:oleObj name="Equation" r:id="rId12" imgW="3784320" imgH="241200" progId="Equation.DSMT4">
                  <p:embed/>
                  <p:pic>
                    <p:nvPicPr>
                      <p:cNvPr id="4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58" y="1964895"/>
                        <a:ext cx="89328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84488"/>
              </p:ext>
            </p:extLst>
          </p:nvPr>
        </p:nvGraphicFramePr>
        <p:xfrm>
          <a:off x="225858" y="726645"/>
          <a:ext cx="33782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1" name="Equation" r:id="rId14" imgW="1498320" imgH="431640" progId="Equation.DSMT4">
                  <p:embed/>
                </p:oleObj>
              </mc:Choice>
              <mc:Fallback>
                <p:oleObj name="Equation" r:id="rId14" imgW="1498320" imgH="431640" progId="Equation.DSMT4">
                  <p:embed/>
                  <p:pic>
                    <p:nvPicPr>
                      <p:cNvPr id="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58" y="726645"/>
                        <a:ext cx="33782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18671"/>
              </p:ext>
            </p:extLst>
          </p:nvPr>
        </p:nvGraphicFramePr>
        <p:xfrm>
          <a:off x="352430" y="3382239"/>
          <a:ext cx="139968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2" name="Equation" r:id="rId16" imgW="622080" imgH="457200" progId="Equation.DSMT4">
                  <p:embed/>
                </p:oleObj>
              </mc:Choice>
              <mc:Fallback>
                <p:oleObj name="Equation" r:id="rId16" imgW="622080" imgH="457200" progId="Equation.DSMT4">
                  <p:embed/>
                  <p:pic>
                    <p:nvPicPr>
                      <p:cNvPr id="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30" y="3382239"/>
                        <a:ext cx="139968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45618"/>
              </p:ext>
            </p:extLst>
          </p:nvPr>
        </p:nvGraphicFramePr>
        <p:xfrm>
          <a:off x="1801560" y="3376310"/>
          <a:ext cx="2628450" cy="151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3" name="Equation" r:id="rId18" imgW="1168200" imgH="672840" progId="Equation.DSMT4">
                  <p:embed/>
                </p:oleObj>
              </mc:Choice>
              <mc:Fallback>
                <p:oleObj name="Equation" r:id="rId18" imgW="1168200" imgH="672840" progId="Equation.DSMT4">
                  <p:embed/>
                  <p:pic>
                    <p:nvPicPr>
                      <p:cNvPr id="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0" y="3376310"/>
                        <a:ext cx="2628450" cy="1513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12411"/>
              </p:ext>
            </p:extLst>
          </p:nvPr>
        </p:nvGraphicFramePr>
        <p:xfrm>
          <a:off x="4526616" y="3376310"/>
          <a:ext cx="1285470" cy="151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4" name="Equation" r:id="rId20" imgW="571320" imgH="672840" progId="Equation.DSMT4">
                  <p:embed/>
                </p:oleObj>
              </mc:Choice>
              <mc:Fallback>
                <p:oleObj name="Equation" r:id="rId20" imgW="571320" imgH="672840" progId="Equation.DSMT4">
                  <p:embed/>
                  <p:pic>
                    <p:nvPicPr>
                      <p:cNvPr id="1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616" y="3376310"/>
                        <a:ext cx="1285470" cy="1513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45513"/>
              </p:ext>
            </p:extLst>
          </p:nvPr>
        </p:nvGraphicFramePr>
        <p:xfrm>
          <a:off x="5680389" y="3309216"/>
          <a:ext cx="1227960" cy="108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5" name="Equation" r:id="rId22" imgW="545760" imgH="482400" progId="Equation.DSMT4">
                  <p:embed/>
                </p:oleObj>
              </mc:Choice>
              <mc:Fallback>
                <p:oleObj name="Equation" r:id="rId22" imgW="545760" imgH="482400" progId="Equation.DSMT4">
                  <p:embed/>
                  <p:pic>
                    <p:nvPicPr>
                      <p:cNvPr id="1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389" y="3309216"/>
                        <a:ext cx="1227960" cy="108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99132"/>
              </p:ext>
            </p:extLst>
          </p:nvPr>
        </p:nvGraphicFramePr>
        <p:xfrm>
          <a:off x="1618027" y="4863738"/>
          <a:ext cx="291438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6" name="Equation" r:id="rId24" imgW="1295280" imgH="457200" progId="Equation.DSMT4">
                  <p:embed/>
                </p:oleObj>
              </mc:Choice>
              <mc:Fallback>
                <p:oleObj name="Equation" r:id="rId24" imgW="1295280" imgH="457200" progId="Equation.DSMT4">
                  <p:embed/>
                  <p:pic>
                    <p:nvPicPr>
                      <p:cNvPr id="1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027" y="4863738"/>
                        <a:ext cx="291438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08862"/>
              </p:ext>
            </p:extLst>
          </p:nvPr>
        </p:nvGraphicFramePr>
        <p:xfrm>
          <a:off x="4526565" y="5066563"/>
          <a:ext cx="3285360" cy="57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7" name="Equation" r:id="rId26" imgW="1460160" imgH="253800" progId="Equation.DSMT4">
                  <p:embed/>
                </p:oleObj>
              </mc:Choice>
              <mc:Fallback>
                <p:oleObj name="Equation" r:id="rId26" imgW="1460160" imgH="253800" progId="Equation.DSMT4">
                  <p:embed/>
                  <p:pic>
                    <p:nvPicPr>
                      <p:cNvPr id="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565" y="5066563"/>
                        <a:ext cx="3285360" cy="57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85938"/>
              </p:ext>
            </p:extLst>
          </p:nvPr>
        </p:nvGraphicFramePr>
        <p:xfrm>
          <a:off x="1824043" y="5917479"/>
          <a:ext cx="4399920" cy="48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8" name="Equation" r:id="rId28" imgW="1955520" imgH="215640" progId="Equation.DSMT4">
                  <p:embed/>
                </p:oleObj>
              </mc:Choice>
              <mc:Fallback>
                <p:oleObj name="Equation" r:id="rId28" imgW="1955520" imgH="215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43" y="5917479"/>
                        <a:ext cx="4399920" cy="485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16312"/>
              </p:ext>
            </p:extLst>
          </p:nvPr>
        </p:nvGraphicFramePr>
        <p:xfrm>
          <a:off x="6221969" y="6042994"/>
          <a:ext cx="656910" cy="34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259" name="Equation" r:id="rId30" imgW="291960" imgH="152280" progId="Equation.DSMT4">
                  <p:embed/>
                </p:oleObj>
              </mc:Choice>
              <mc:Fallback>
                <p:oleObj name="Equation" r:id="rId30" imgW="291960" imgH="152280" progId="Equation.DSMT4">
                  <p:embed/>
                  <p:pic>
                    <p:nvPicPr>
                      <p:cNvPr id="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969" y="6042994"/>
                        <a:ext cx="656910" cy="342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249131" y="5684229"/>
            <a:ext cx="149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err="1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Argiaren</a:t>
            </a:r>
            <a:r>
              <a:rPr lang="es-ES" sz="1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r>
              <a:rPr lang="es-ES" sz="1800" dirty="0" err="1" smtClean="0">
                <a:solidFill>
                  <a:srgbClr val="FF0000"/>
                </a:solidFill>
                <a:latin typeface="Lucida Handwriting" panose="03010101010101010101" pitchFamily="66" charset="0"/>
              </a:rPr>
              <a:t>abiadura</a:t>
            </a:r>
            <a:r>
              <a:rPr lang="es-ES" sz="1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 </a:t>
            </a:r>
            <a:r>
              <a:rPr lang="es-ES" sz="1800" dirty="0" err="1" smtClean="0">
                <a:solidFill>
                  <a:srgbClr val="FF0000"/>
                </a:solidFill>
                <a:latin typeface="Lucida Handwriting" panose="03010101010101010101" pitchFamily="66" charset="0"/>
              </a:rPr>
              <a:t>hutsean</a:t>
            </a:r>
            <a:endParaRPr lang="es-ES" sz="1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96739"/>
              </p:ext>
            </p:extLst>
          </p:nvPr>
        </p:nvGraphicFramePr>
        <p:xfrm>
          <a:off x="478993" y="417438"/>
          <a:ext cx="147161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14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93" y="417438"/>
                        <a:ext cx="1471612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468303"/>
              </p:ext>
            </p:extLst>
          </p:nvPr>
        </p:nvGraphicFramePr>
        <p:xfrm>
          <a:off x="1826419" y="426206"/>
          <a:ext cx="27622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15" name="Equation" r:id="rId6" imgW="1168200" imgH="672840" progId="Equation.DSMT4">
                  <p:embed/>
                </p:oleObj>
              </mc:Choice>
              <mc:Fallback>
                <p:oleObj name="Equation" r:id="rId6" imgW="1168200" imgH="672840" progId="Equation.DSMT4">
                  <p:embed/>
                  <p:pic>
                    <p:nvPicPr>
                      <p:cNvPr id="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419" y="426206"/>
                        <a:ext cx="27622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259616"/>
              </p:ext>
            </p:extLst>
          </p:nvPr>
        </p:nvGraphicFramePr>
        <p:xfrm>
          <a:off x="4585133" y="417438"/>
          <a:ext cx="1350962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16" name="Equation" r:id="rId8" imgW="571320" imgH="672840" progId="Equation.DSMT4">
                  <p:embed/>
                </p:oleObj>
              </mc:Choice>
              <mc:Fallback>
                <p:oleObj name="Equation" r:id="rId8" imgW="571320" imgH="672840" progId="Equation.DSMT4">
                  <p:embed/>
                  <p:pic>
                    <p:nvPicPr>
                      <p:cNvPr id="1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133" y="417438"/>
                        <a:ext cx="1350962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10865"/>
              </p:ext>
            </p:extLst>
          </p:nvPr>
        </p:nvGraphicFramePr>
        <p:xfrm>
          <a:off x="5877574" y="323775"/>
          <a:ext cx="129063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17" name="Equation" r:id="rId10" imgW="545760" imgH="482400" progId="Equation.DSMT4">
                  <p:embed/>
                </p:oleObj>
              </mc:Choice>
              <mc:Fallback>
                <p:oleObj name="Equation" r:id="rId10" imgW="545760" imgH="482400" progId="Equation.DSMT4">
                  <p:embed/>
                  <p:pic>
                    <p:nvPicPr>
                      <p:cNvPr id="1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574" y="323775"/>
                        <a:ext cx="1290638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32347"/>
              </p:ext>
            </p:extLst>
          </p:nvPr>
        </p:nvGraphicFramePr>
        <p:xfrm>
          <a:off x="1824038" y="2124075"/>
          <a:ext cx="30638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18" name="Equation" r:id="rId12" imgW="1295280" imgH="457200" progId="Equation.DSMT4">
                  <p:embed/>
                </p:oleObj>
              </mc:Choice>
              <mc:Fallback>
                <p:oleObj name="Equation" r:id="rId12" imgW="1295280" imgH="457200" progId="Equation.DSMT4">
                  <p:embed/>
                  <p:pic>
                    <p:nvPicPr>
                      <p:cNvPr id="1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2124075"/>
                        <a:ext cx="30638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22022"/>
              </p:ext>
            </p:extLst>
          </p:nvPr>
        </p:nvGraphicFramePr>
        <p:xfrm>
          <a:off x="4930559" y="2286793"/>
          <a:ext cx="3452812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19" name="Equation" r:id="rId14" imgW="1460160" imgH="253800" progId="Equation.DSMT4">
                  <p:embed/>
                </p:oleObj>
              </mc:Choice>
              <mc:Fallback>
                <p:oleObj name="Equation" r:id="rId14" imgW="1460160" imgH="253800" progId="Equation.DSMT4">
                  <p:embed/>
                  <p:pic>
                    <p:nvPicPr>
                      <p:cNvPr id="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559" y="2286793"/>
                        <a:ext cx="3452812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99866"/>
              </p:ext>
            </p:extLst>
          </p:nvPr>
        </p:nvGraphicFramePr>
        <p:xfrm>
          <a:off x="1824038" y="3361314"/>
          <a:ext cx="46243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20" name="Equation" r:id="rId16" imgW="1955520" imgH="215640" progId="Equation.DSMT4">
                  <p:embed/>
                </p:oleObj>
              </mc:Choice>
              <mc:Fallback>
                <p:oleObj name="Equation" r:id="rId16" imgW="1955520" imgH="2156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3361314"/>
                        <a:ext cx="46243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94092"/>
              </p:ext>
            </p:extLst>
          </p:nvPr>
        </p:nvGraphicFramePr>
        <p:xfrm>
          <a:off x="6501318" y="3525403"/>
          <a:ext cx="6905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121" name="Equation" r:id="rId18" imgW="291960" imgH="152280" progId="Equation.DSMT4">
                  <p:embed/>
                </p:oleObj>
              </mc:Choice>
              <mc:Fallback>
                <p:oleObj name="Equation" r:id="rId18" imgW="291960" imgH="152280" progId="Equation.DSMT4">
                  <p:embed/>
                  <p:pic>
                    <p:nvPicPr>
                      <p:cNvPr id="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1318" y="3525403"/>
                        <a:ext cx="6905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928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163047" y="3771961"/>
            <a:ext cx="4191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 smtClean="0">
                <a:latin typeface="Lucida Handwriting" pitchFamily="66" charset="0"/>
              </a:rPr>
              <a:t>a</a:t>
            </a:r>
            <a:endParaRPr lang="es-ES_tradnl" sz="1600" dirty="0">
              <a:latin typeface="Lucida Handwriting" pitchFamily="66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5597248" y="4928307"/>
            <a:ext cx="4191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 smtClean="0">
                <a:latin typeface="Lucida Handwriting" pitchFamily="66" charset="0"/>
              </a:rPr>
              <a:t>c</a:t>
            </a:r>
            <a:endParaRPr lang="es-ES_tradnl" sz="1600" dirty="0">
              <a:latin typeface="Lucida Handwriting" pitchFamily="66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491588" y="3300271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d</a:t>
            </a:r>
            <a:endParaRPr lang="es-ES_tradnl" sz="2000" dirty="0">
              <a:latin typeface="Lucida Handwriting" pitchFamily="66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741612" y="2469006"/>
            <a:ext cx="4191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 smtClean="0">
                <a:latin typeface="Lucida Handwriting" pitchFamily="66" charset="0"/>
              </a:rPr>
              <a:t>b</a:t>
            </a:r>
            <a:endParaRPr lang="es-ES_tradnl" sz="1600" dirty="0">
              <a:latin typeface="Lucida Handwriting" pitchFamily="66" charset="0"/>
            </a:endParaRPr>
          </a:p>
        </p:txBody>
      </p:sp>
      <p:sp>
        <p:nvSpPr>
          <p:cNvPr id="3434510" name="10 CuadroTexto"/>
          <p:cNvSpPr txBox="1">
            <a:spLocks noChangeArrowheads="1"/>
          </p:cNvSpPr>
          <p:nvPr/>
        </p:nvSpPr>
        <p:spPr bwMode="auto">
          <a:xfrm>
            <a:off x="285750" y="119954"/>
            <a:ext cx="86296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just" eaLnBrk="0" hangingPunct="0">
              <a:lnSpc>
                <a:spcPct val="150000"/>
              </a:lnSpc>
              <a:spcBef>
                <a:spcPts val="1200"/>
              </a:spcBef>
            </a:pPr>
            <a:r>
              <a:rPr lang="es-ES_tradnl" sz="1800" b="1" dirty="0" smtClean="0">
                <a:latin typeface="Comic Sans MS" pitchFamily="66" charset="0"/>
                <a:cs typeface="Times New Roman" pitchFamily="18" charset="0"/>
              </a:rPr>
              <a:t>B.S.11.-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Luze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zuzen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paraleloak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diren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hari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eroale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intentsitate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berdineko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korronteak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daroate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irudian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erakusten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diren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noranzkoetan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A</a:t>
            </a:r>
            <a:r>
              <a:rPr lang="es-ES_tradnl" sz="1800" dirty="0" err="1" smtClean="0">
                <a:latin typeface="Comic Sans MS" pitchFamily="66" charset="0"/>
                <a:cs typeface="Times New Roman" pitchFamily="18" charset="0"/>
              </a:rPr>
              <a:t>ztertu</a:t>
            </a:r>
            <a:r>
              <a:rPr lang="es-ES_tradnl" sz="1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irudikatu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eremu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magnetikoaren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modulua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norabidea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eta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norantza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 A, B eta C </a:t>
            </a:r>
            <a:r>
              <a:rPr lang="es-ES_tradnl" sz="1800" dirty="0" err="1">
                <a:latin typeface="Comic Sans MS" pitchFamily="66" charset="0"/>
                <a:cs typeface="Times New Roman" pitchFamily="18" charset="0"/>
              </a:rPr>
              <a:t>puntuetan</a:t>
            </a:r>
            <a:r>
              <a:rPr lang="es-ES_tradnl" sz="1800" dirty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27 Conector recto"/>
          <p:cNvCxnSpPr>
            <a:cxnSpLocks noChangeShapeType="1"/>
          </p:cNvCxnSpPr>
          <p:nvPr/>
        </p:nvCxnSpPr>
        <p:spPr bwMode="auto">
          <a:xfrm>
            <a:off x="965776" y="4484709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5" name="29 Grupo"/>
          <p:cNvGrpSpPr>
            <a:grpSpLocks/>
          </p:cNvGrpSpPr>
          <p:nvPr/>
        </p:nvGrpSpPr>
        <p:grpSpPr bwMode="auto">
          <a:xfrm>
            <a:off x="1464251" y="4397396"/>
            <a:ext cx="6346825" cy="192088"/>
            <a:chOff x="1279807" y="3359194"/>
            <a:chExt cx="6347141" cy="191533"/>
          </a:xfrm>
        </p:grpSpPr>
        <p:grpSp>
          <p:nvGrpSpPr>
            <p:cNvPr id="6" name="69 Grupo"/>
            <p:cNvGrpSpPr>
              <a:grpSpLocks/>
            </p:cNvGrpSpPr>
            <p:nvPr/>
          </p:nvGrpSpPr>
          <p:grpSpPr bwMode="auto">
            <a:xfrm>
              <a:off x="1942642" y="3359194"/>
              <a:ext cx="5013740" cy="191533"/>
              <a:chOff x="1585881" y="3355794"/>
              <a:chExt cx="5013740" cy="191533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063061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72169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286583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510105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500752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27980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286143" y="4565954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 smtClean="0">
                <a:latin typeface="Lucida Handwriting" pitchFamily="66" charset="0"/>
              </a:rPr>
              <a:t>i</a:t>
            </a:r>
            <a:endParaRPr lang="es-ES_tradnl" sz="2400" dirty="0">
              <a:latin typeface="Lucida Handwriting" pitchFamily="66" charset="0"/>
            </a:endParaRPr>
          </a:p>
        </p:txBody>
      </p:sp>
      <p:cxnSp>
        <p:nvCxnSpPr>
          <p:cNvPr id="16" name="41 Conector recto de flecha"/>
          <p:cNvCxnSpPr>
            <a:cxnSpLocks noChangeShapeType="1"/>
          </p:cNvCxnSpPr>
          <p:nvPr/>
        </p:nvCxnSpPr>
        <p:spPr bwMode="auto">
          <a:xfrm flipH="1" flipV="1">
            <a:off x="2329007" y="4476771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" name="42 Conector recto"/>
          <p:cNvCxnSpPr>
            <a:cxnSpLocks noChangeShapeType="1"/>
          </p:cNvCxnSpPr>
          <p:nvPr/>
        </p:nvCxnSpPr>
        <p:spPr bwMode="auto">
          <a:xfrm flipV="1">
            <a:off x="3132719" y="2241275"/>
            <a:ext cx="1006" cy="853349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088412" y="1977172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B</a:t>
            </a:r>
            <a:endParaRPr lang="es-ES_tradnl" sz="2000" dirty="0">
              <a:latin typeface="Lucida Handwriting" pitchFamily="66" charset="0"/>
            </a:endParaRPr>
          </a:p>
        </p:txBody>
      </p:sp>
      <p:sp>
        <p:nvSpPr>
          <p:cNvPr id="19" name="55 Elipse"/>
          <p:cNvSpPr>
            <a:spLocks noChangeArrowheads="1"/>
          </p:cNvSpPr>
          <p:nvPr/>
        </p:nvSpPr>
        <p:spPr bwMode="auto">
          <a:xfrm>
            <a:off x="3097213" y="2199999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21" name="27 Conector recto"/>
          <p:cNvCxnSpPr>
            <a:cxnSpLocks noChangeShapeType="1"/>
          </p:cNvCxnSpPr>
          <p:nvPr/>
        </p:nvCxnSpPr>
        <p:spPr bwMode="auto">
          <a:xfrm>
            <a:off x="933450" y="3094624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22" name="29 Grupo"/>
          <p:cNvGrpSpPr>
            <a:grpSpLocks/>
          </p:cNvGrpSpPr>
          <p:nvPr/>
        </p:nvGrpSpPr>
        <p:grpSpPr bwMode="auto">
          <a:xfrm>
            <a:off x="1431925" y="3007311"/>
            <a:ext cx="6346825" cy="192088"/>
            <a:chOff x="1279807" y="3359194"/>
            <a:chExt cx="6347141" cy="191533"/>
          </a:xfrm>
        </p:grpSpPr>
        <p:grpSp>
          <p:nvGrpSpPr>
            <p:cNvPr id="23" name="69 Grupo"/>
            <p:cNvGrpSpPr>
              <a:grpSpLocks/>
            </p:cNvGrpSpPr>
            <p:nvPr/>
          </p:nvGrpSpPr>
          <p:grpSpPr bwMode="auto">
            <a:xfrm>
              <a:off x="1942642" y="3359194"/>
              <a:ext cx="5013740" cy="191533"/>
              <a:chOff x="1585881" y="3355794"/>
              <a:chExt cx="5013740" cy="191533"/>
            </a:xfrm>
          </p:grpSpPr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063061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72169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286583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94769" t="15118" r="2133" b="13066"/>
            <a:stretch>
              <a:fillRect/>
            </a:stretch>
          </p:blipFill>
          <p:spPr bwMode="auto">
            <a:xfrm>
              <a:off x="7510105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500752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530" t="17719" r="95441" b="13066"/>
            <a:stretch>
              <a:fillRect/>
            </a:stretch>
          </p:blipFill>
          <p:spPr bwMode="auto">
            <a:xfrm>
              <a:off x="127980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290763" y="3185111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 smtClean="0">
                <a:latin typeface="Lucida Handwriting" pitchFamily="66" charset="0"/>
              </a:rPr>
              <a:t>i</a:t>
            </a:r>
            <a:endParaRPr lang="es-ES_tradnl" sz="2400" dirty="0">
              <a:latin typeface="Lucida Handwriting" pitchFamily="66" charset="0"/>
            </a:endParaRPr>
          </a:p>
        </p:txBody>
      </p:sp>
      <p:cxnSp>
        <p:nvCxnSpPr>
          <p:cNvPr id="33" name="41 Conector recto de flecha"/>
          <p:cNvCxnSpPr>
            <a:cxnSpLocks noChangeShapeType="1"/>
          </p:cNvCxnSpPr>
          <p:nvPr/>
        </p:nvCxnSpPr>
        <p:spPr bwMode="auto">
          <a:xfrm flipV="1">
            <a:off x="2333625" y="3086686"/>
            <a:ext cx="3238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" name="42 Conector recto"/>
          <p:cNvCxnSpPr>
            <a:cxnSpLocks noChangeShapeType="1"/>
          </p:cNvCxnSpPr>
          <p:nvPr/>
        </p:nvCxnSpPr>
        <p:spPr bwMode="auto">
          <a:xfrm flipH="1" flipV="1">
            <a:off x="5985875" y="4484709"/>
            <a:ext cx="5154" cy="1210097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7" name="55 Elipse"/>
          <p:cNvSpPr>
            <a:spLocks noChangeArrowheads="1"/>
          </p:cNvSpPr>
          <p:nvPr/>
        </p:nvSpPr>
        <p:spPr bwMode="auto">
          <a:xfrm>
            <a:off x="5953332" y="5686725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38" name="42 Conector recto"/>
          <p:cNvCxnSpPr>
            <a:cxnSpLocks noChangeShapeType="1"/>
          </p:cNvCxnSpPr>
          <p:nvPr/>
        </p:nvCxnSpPr>
        <p:spPr bwMode="auto">
          <a:xfrm flipV="1">
            <a:off x="4488857" y="3800193"/>
            <a:ext cx="7072" cy="23973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9" name="55 Elipse"/>
          <p:cNvSpPr>
            <a:spLocks noChangeArrowheads="1"/>
          </p:cNvSpPr>
          <p:nvPr/>
        </p:nvSpPr>
        <p:spPr bwMode="auto">
          <a:xfrm>
            <a:off x="4452634" y="4072822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41" name="42 Conector recto"/>
          <p:cNvCxnSpPr>
            <a:cxnSpLocks noChangeShapeType="1"/>
          </p:cNvCxnSpPr>
          <p:nvPr/>
        </p:nvCxnSpPr>
        <p:spPr bwMode="auto">
          <a:xfrm flipV="1">
            <a:off x="6504435" y="3113077"/>
            <a:ext cx="10066" cy="687116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2" name="27 Conector recto"/>
          <p:cNvCxnSpPr>
            <a:cxnSpLocks noChangeShapeType="1"/>
          </p:cNvCxnSpPr>
          <p:nvPr/>
        </p:nvCxnSpPr>
        <p:spPr bwMode="auto">
          <a:xfrm>
            <a:off x="938074" y="3782731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2247468" y="3969906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d</a:t>
            </a:r>
            <a:endParaRPr lang="es-ES_tradnl" sz="2000" dirty="0">
              <a:latin typeface="Lucida Handwriting" pitchFamily="66" charset="0"/>
            </a:endParaRPr>
          </a:p>
        </p:txBody>
      </p:sp>
      <p:cxnSp>
        <p:nvCxnSpPr>
          <p:cNvPr id="48" name="42 Conector recto"/>
          <p:cNvCxnSpPr>
            <a:cxnSpLocks noChangeShapeType="1"/>
          </p:cNvCxnSpPr>
          <p:nvPr/>
        </p:nvCxnSpPr>
        <p:spPr bwMode="auto">
          <a:xfrm flipV="1">
            <a:off x="2260315" y="3782712"/>
            <a:ext cx="10066" cy="687116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5974781" y="5547024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C</a:t>
            </a:r>
            <a:endParaRPr lang="es-ES_tradnl" sz="2000" dirty="0">
              <a:latin typeface="Lucida Handwriting" pitchFamily="66" charset="0"/>
            </a:endParaRP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4449762" y="3925193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A</a:t>
            </a:r>
            <a:endParaRPr lang="es-ES_tradnl" sz="2000" dirty="0"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3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4163047" y="1701147"/>
            <a:ext cx="4191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 smtClean="0">
                <a:latin typeface="Lucida Handwriting" pitchFamily="66" charset="0"/>
              </a:rPr>
              <a:t>a</a:t>
            </a:r>
            <a:endParaRPr lang="es-ES_tradnl" sz="1600" dirty="0">
              <a:latin typeface="Lucida Handwriting" pitchFamily="66" charset="0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5597248" y="2857493"/>
            <a:ext cx="4191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 smtClean="0">
                <a:latin typeface="Lucida Handwriting" pitchFamily="66" charset="0"/>
              </a:rPr>
              <a:t>c</a:t>
            </a:r>
            <a:endParaRPr lang="es-ES_tradnl" sz="1600" dirty="0">
              <a:latin typeface="Lucida Handwriting" pitchFamily="66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6491588" y="1229457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d</a:t>
            </a:r>
            <a:endParaRPr lang="es-ES_tradnl" sz="2000" dirty="0">
              <a:latin typeface="Lucida Handwriting" pitchFamily="66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2741612" y="398192"/>
            <a:ext cx="4191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600" dirty="0" smtClean="0">
                <a:latin typeface="Lucida Handwriting" pitchFamily="66" charset="0"/>
              </a:rPr>
              <a:t>b</a:t>
            </a:r>
            <a:endParaRPr lang="es-ES_tradnl" sz="1600" dirty="0">
              <a:latin typeface="Lucida Handwriting" pitchFamily="66" charset="0"/>
            </a:endParaRPr>
          </a:p>
        </p:txBody>
      </p:sp>
      <p:cxnSp>
        <p:nvCxnSpPr>
          <p:cNvPr id="4" name="27 Conector recto"/>
          <p:cNvCxnSpPr>
            <a:cxnSpLocks noChangeShapeType="1"/>
          </p:cNvCxnSpPr>
          <p:nvPr/>
        </p:nvCxnSpPr>
        <p:spPr bwMode="auto">
          <a:xfrm>
            <a:off x="965776" y="2413895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5" name="29 Grupo"/>
          <p:cNvGrpSpPr>
            <a:grpSpLocks/>
          </p:cNvGrpSpPr>
          <p:nvPr/>
        </p:nvGrpSpPr>
        <p:grpSpPr bwMode="auto">
          <a:xfrm>
            <a:off x="1464251" y="2326582"/>
            <a:ext cx="6346825" cy="192088"/>
            <a:chOff x="1279807" y="3359194"/>
            <a:chExt cx="6347141" cy="191533"/>
          </a:xfrm>
        </p:grpSpPr>
        <p:grpSp>
          <p:nvGrpSpPr>
            <p:cNvPr id="6" name="69 Grupo"/>
            <p:cNvGrpSpPr>
              <a:grpSpLocks/>
            </p:cNvGrpSpPr>
            <p:nvPr/>
          </p:nvGrpSpPr>
          <p:grpSpPr bwMode="auto">
            <a:xfrm>
              <a:off x="1942642" y="3359194"/>
              <a:ext cx="5013740" cy="191533"/>
              <a:chOff x="1585881" y="3355794"/>
              <a:chExt cx="5013740" cy="191533"/>
            </a:xfrm>
          </p:grpSpPr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063061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72169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286583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510105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500752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27980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286143" y="249514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 smtClean="0">
                <a:solidFill>
                  <a:srgbClr val="00B050"/>
                </a:solidFill>
                <a:latin typeface="Lucida Handwriting" pitchFamily="66" charset="0"/>
              </a:rPr>
              <a:t>i</a:t>
            </a:r>
            <a:endParaRPr lang="es-ES_tradnl" sz="2400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cxnSp>
        <p:nvCxnSpPr>
          <p:cNvPr id="16" name="41 Conector recto de flecha"/>
          <p:cNvCxnSpPr>
            <a:cxnSpLocks noChangeShapeType="1"/>
          </p:cNvCxnSpPr>
          <p:nvPr/>
        </p:nvCxnSpPr>
        <p:spPr bwMode="auto">
          <a:xfrm flipH="1" flipV="1">
            <a:off x="2329007" y="2405957"/>
            <a:ext cx="323850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7" name="42 Conector recto"/>
          <p:cNvCxnSpPr>
            <a:cxnSpLocks noChangeShapeType="1"/>
          </p:cNvCxnSpPr>
          <p:nvPr/>
        </p:nvCxnSpPr>
        <p:spPr bwMode="auto">
          <a:xfrm flipV="1">
            <a:off x="3132719" y="170461"/>
            <a:ext cx="1006" cy="853349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088412" y="-93642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B</a:t>
            </a:r>
            <a:endParaRPr lang="es-ES_tradnl" sz="2000" dirty="0">
              <a:latin typeface="Lucida Handwriting" pitchFamily="66" charset="0"/>
            </a:endParaRPr>
          </a:p>
        </p:txBody>
      </p:sp>
      <p:sp>
        <p:nvSpPr>
          <p:cNvPr id="19" name="55 Elipse"/>
          <p:cNvSpPr>
            <a:spLocks noChangeArrowheads="1"/>
          </p:cNvSpPr>
          <p:nvPr/>
        </p:nvSpPr>
        <p:spPr bwMode="auto">
          <a:xfrm>
            <a:off x="3097213" y="129185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21" name="27 Conector recto"/>
          <p:cNvCxnSpPr>
            <a:cxnSpLocks noChangeShapeType="1"/>
          </p:cNvCxnSpPr>
          <p:nvPr/>
        </p:nvCxnSpPr>
        <p:spPr bwMode="auto">
          <a:xfrm>
            <a:off x="933450" y="1023810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22" name="29 Grupo"/>
          <p:cNvGrpSpPr>
            <a:grpSpLocks/>
          </p:cNvGrpSpPr>
          <p:nvPr/>
        </p:nvGrpSpPr>
        <p:grpSpPr bwMode="auto">
          <a:xfrm>
            <a:off x="1431925" y="936497"/>
            <a:ext cx="6346825" cy="192088"/>
            <a:chOff x="1279807" y="3359194"/>
            <a:chExt cx="6347141" cy="191533"/>
          </a:xfrm>
        </p:grpSpPr>
        <p:grpSp>
          <p:nvGrpSpPr>
            <p:cNvPr id="23" name="69 Grupo"/>
            <p:cNvGrpSpPr>
              <a:grpSpLocks/>
            </p:cNvGrpSpPr>
            <p:nvPr/>
          </p:nvGrpSpPr>
          <p:grpSpPr bwMode="auto">
            <a:xfrm>
              <a:off x="1942642" y="3359194"/>
              <a:ext cx="5013740" cy="191533"/>
              <a:chOff x="1585881" y="3355794"/>
              <a:chExt cx="5013740" cy="191533"/>
            </a:xfrm>
          </p:grpSpPr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2965875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30" t="15118" r="2133" b="13066"/>
              <a:stretch>
                <a:fillRect/>
              </a:stretch>
            </p:blipFill>
            <p:spPr bwMode="auto">
              <a:xfrm>
                <a:off x="1585881" y="3355794"/>
                <a:ext cx="3633746" cy="191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063061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72169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286583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4769" t="15118" r="2133" b="13066"/>
            <a:stretch>
              <a:fillRect/>
            </a:stretch>
          </p:blipFill>
          <p:spPr bwMode="auto">
            <a:xfrm>
              <a:off x="7510105" y="3359194"/>
              <a:ext cx="116843" cy="1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500752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530" t="17719" r="95441" b="13066"/>
            <a:stretch>
              <a:fillRect/>
            </a:stretch>
          </p:blipFill>
          <p:spPr bwMode="auto">
            <a:xfrm>
              <a:off x="1279807" y="3362662"/>
              <a:ext cx="114266" cy="18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290763" y="1114297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dirty="0" smtClean="0">
                <a:solidFill>
                  <a:srgbClr val="FF0000"/>
                </a:solidFill>
                <a:latin typeface="Lucida Handwriting" pitchFamily="66" charset="0"/>
              </a:rPr>
              <a:t>i</a:t>
            </a:r>
            <a:endParaRPr lang="es-ES_tradnl" sz="24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cxnSp>
        <p:nvCxnSpPr>
          <p:cNvPr id="33" name="41 Conector recto de flecha"/>
          <p:cNvCxnSpPr>
            <a:cxnSpLocks noChangeShapeType="1"/>
          </p:cNvCxnSpPr>
          <p:nvPr/>
        </p:nvCxnSpPr>
        <p:spPr bwMode="auto">
          <a:xfrm flipV="1">
            <a:off x="2333625" y="1015872"/>
            <a:ext cx="323850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6" name="42 Conector recto"/>
          <p:cNvCxnSpPr>
            <a:cxnSpLocks noChangeShapeType="1"/>
          </p:cNvCxnSpPr>
          <p:nvPr/>
        </p:nvCxnSpPr>
        <p:spPr bwMode="auto">
          <a:xfrm flipH="1" flipV="1">
            <a:off x="5985875" y="2413895"/>
            <a:ext cx="5154" cy="1210097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7" name="55 Elipse"/>
          <p:cNvSpPr>
            <a:spLocks noChangeArrowheads="1"/>
          </p:cNvSpPr>
          <p:nvPr/>
        </p:nvSpPr>
        <p:spPr bwMode="auto">
          <a:xfrm>
            <a:off x="5953332" y="3615911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38" name="42 Conector recto"/>
          <p:cNvCxnSpPr>
            <a:cxnSpLocks noChangeShapeType="1"/>
          </p:cNvCxnSpPr>
          <p:nvPr/>
        </p:nvCxnSpPr>
        <p:spPr bwMode="auto">
          <a:xfrm flipV="1">
            <a:off x="4488857" y="1729379"/>
            <a:ext cx="7072" cy="23973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9" name="55 Elipse"/>
          <p:cNvSpPr>
            <a:spLocks noChangeArrowheads="1"/>
          </p:cNvSpPr>
          <p:nvPr/>
        </p:nvSpPr>
        <p:spPr bwMode="auto">
          <a:xfrm>
            <a:off x="4452634" y="2002008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cxnSp>
        <p:nvCxnSpPr>
          <p:cNvPr id="41" name="42 Conector recto"/>
          <p:cNvCxnSpPr>
            <a:cxnSpLocks noChangeShapeType="1"/>
          </p:cNvCxnSpPr>
          <p:nvPr/>
        </p:nvCxnSpPr>
        <p:spPr bwMode="auto">
          <a:xfrm flipV="1">
            <a:off x="6504435" y="1042263"/>
            <a:ext cx="10066" cy="687116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2" name="27 Conector recto"/>
          <p:cNvCxnSpPr>
            <a:cxnSpLocks noChangeShapeType="1"/>
          </p:cNvCxnSpPr>
          <p:nvPr/>
        </p:nvCxnSpPr>
        <p:spPr bwMode="auto">
          <a:xfrm>
            <a:off x="938074" y="1711917"/>
            <a:ext cx="7451725" cy="17462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2247468" y="1899092"/>
            <a:ext cx="4191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d</a:t>
            </a:r>
            <a:endParaRPr lang="es-ES_tradnl" sz="2000" dirty="0">
              <a:latin typeface="Lucida Handwriting" pitchFamily="66" charset="0"/>
            </a:endParaRPr>
          </a:p>
        </p:txBody>
      </p:sp>
      <p:cxnSp>
        <p:nvCxnSpPr>
          <p:cNvPr id="48" name="42 Conector recto"/>
          <p:cNvCxnSpPr>
            <a:cxnSpLocks noChangeShapeType="1"/>
          </p:cNvCxnSpPr>
          <p:nvPr/>
        </p:nvCxnSpPr>
        <p:spPr bwMode="auto">
          <a:xfrm flipV="1">
            <a:off x="2260315" y="1711898"/>
            <a:ext cx="10066" cy="687116"/>
          </a:xfrm>
          <a:prstGeom prst="line">
            <a:avLst/>
          </a:prstGeom>
          <a:noFill/>
          <a:ln w="222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5974781" y="3476210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C</a:t>
            </a:r>
            <a:endParaRPr lang="es-ES_tradnl" sz="2000" dirty="0">
              <a:latin typeface="Lucida Handwriting" pitchFamily="66" charset="0"/>
            </a:endParaRP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4449762" y="1854379"/>
            <a:ext cx="419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000" dirty="0" smtClean="0">
                <a:latin typeface="Lucida Handwriting" pitchFamily="66" charset="0"/>
              </a:rPr>
              <a:t>A</a:t>
            </a:r>
            <a:endParaRPr lang="es-ES_tradnl" sz="2000" dirty="0">
              <a:latin typeface="Lucida Handwriting" pitchFamily="66" charset="0"/>
            </a:endParaRPr>
          </a:p>
        </p:txBody>
      </p:sp>
      <p:grpSp>
        <p:nvGrpSpPr>
          <p:cNvPr id="46" name="53 Grupo"/>
          <p:cNvGrpSpPr>
            <a:grpSpLocks/>
          </p:cNvGrpSpPr>
          <p:nvPr/>
        </p:nvGrpSpPr>
        <p:grpSpPr bwMode="auto">
          <a:xfrm>
            <a:off x="4378538" y="1904702"/>
            <a:ext cx="253507" cy="255492"/>
            <a:chOff x="4457251" y="3378441"/>
            <a:chExt cx="255114" cy="255114"/>
          </a:xfrm>
        </p:grpSpPr>
        <p:sp>
          <p:nvSpPr>
            <p:cNvPr id="49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52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55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6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7" name="Group 43"/>
          <p:cNvGrpSpPr>
            <a:grpSpLocks noChangeAspect="1"/>
          </p:cNvGrpSpPr>
          <p:nvPr/>
        </p:nvGrpSpPr>
        <p:grpSpPr bwMode="auto">
          <a:xfrm>
            <a:off x="3006512" y="43263"/>
            <a:ext cx="252413" cy="252413"/>
            <a:chOff x="3990" y="1487"/>
            <a:chExt cx="127" cy="127"/>
          </a:xfrm>
        </p:grpSpPr>
        <p:sp>
          <p:nvSpPr>
            <p:cNvPr id="58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59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60" name="53 Grupo"/>
          <p:cNvGrpSpPr>
            <a:grpSpLocks/>
          </p:cNvGrpSpPr>
          <p:nvPr/>
        </p:nvGrpSpPr>
        <p:grpSpPr bwMode="auto">
          <a:xfrm>
            <a:off x="4378538" y="1904702"/>
            <a:ext cx="253507" cy="255492"/>
            <a:chOff x="4457251" y="3378441"/>
            <a:chExt cx="255114" cy="255114"/>
          </a:xfrm>
        </p:grpSpPr>
        <p:sp>
          <p:nvSpPr>
            <p:cNvPr id="61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62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63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4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65" name="53 Grupo"/>
          <p:cNvGrpSpPr>
            <a:grpSpLocks/>
          </p:cNvGrpSpPr>
          <p:nvPr/>
        </p:nvGrpSpPr>
        <p:grpSpPr bwMode="auto">
          <a:xfrm>
            <a:off x="4378538" y="1904702"/>
            <a:ext cx="253507" cy="255492"/>
            <a:chOff x="4457251" y="3378441"/>
            <a:chExt cx="255114" cy="255114"/>
          </a:xfrm>
        </p:grpSpPr>
        <p:sp>
          <p:nvSpPr>
            <p:cNvPr id="66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67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68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89" name="53 Grupo"/>
          <p:cNvGrpSpPr>
            <a:grpSpLocks/>
          </p:cNvGrpSpPr>
          <p:nvPr/>
        </p:nvGrpSpPr>
        <p:grpSpPr bwMode="auto">
          <a:xfrm>
            <a:off x="3005965" y="41723"/>
            <a:ext cx="253507" cy="255492"/>
            <a:chOff x="4457251" y="3378441"/>
            <a:chExt cx="255114" cy="255114"/>
          </a:xfrm>
        </p:grpSpPr>
        <p:sp>
          <p:nvSpPr>
            <p:cNvPr id="90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91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92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93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00B05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94" name="53 Grupo"/>
          <p:cNvGrpSpPr>
            <a:grpSpLocks/>
          </p:cNvGrpSpPr>
          <p:nvPr/>
        </p:nvGrpSpPr>
        <p:grpSpPr bwMode="auto">
          <a:xfrm>
            <a:off x="5859121" y="3523956"/>
            <a:ext cx="253507" cy="255492"/>
            <a:chOff x="4457251" y="3378441"/>
            <a:chExt cx="255114" cy="255114"/>
          </a:xfrm>
        </p:grpSpPr>
        <p:sp>
          <p:nvSpPr>
            <p:cNvPr id="95" name="42 Elipse"/>
            <p:cNvSpPr>
              <a:spLocks noChangeAspect="1"/>
            </p:cNvSpPr>
            <p:nvPr/>
          </p:nvSpPr>
          <p:spPr bwMode="auto">
            <a:xfrm>
              <a:off x="4458845" y="3380034"/>
              <a:ext cx="251926" cy="251926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s-ES"/>
            </a:p>
          </p:txBody>
        </p:sp>
        <p:grpSp>
          <p:nvGrpSpPr>
            <p:cNvPr id="96" name="269 Grupo"/>
            <p:cNvGrpSpPr>
              <a:grpSpLocks noChangeAspect="1"/>
            </p:cNvGrpSpPr>
            <p:nvPr/>
          </p:nvGrpSpPr>
          <p:grpSpPr bwMode="auto">
            <a:xfrm rot="2700000">
              <a:off x="4457251" y="3378441"/>
              <a:ext cx="255114" cy="255114"/>
              <a:chOff x="4457251" y="3378441"/>
              <a:chExt cx="255114" cy="255114"/>
            </a:xfrm>
          </p:grpSpPr>
          <p:cxnSp>
            <p:nvCxnSpPr>
              <p:cNvPr id="97" name="44 Conector recto"/>
              <p:cNvCxnSpPr>
                <a:cxnSpLocks noChangeShapeType="1"/>
              </p:cNvCxnSpPr>
              <p:nvPr/>
            </p:nvCxnSpPr>
            <p:spPr bwMode="auto">
              <a:xfrm rot="10800000" flipV="1">
                <a:off x="4457251" y="3505224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98" name="45 Conector recto"/>
              <p:cNvCxnSpPr>
                <a:cxnSpLocks noChangeShapeType="1"/>
              </p:cNvCxnSpPr>
              <p:nvPr/>
            </p:nvCxnSpPr>
            <p:spPr bwMode="auto">
              <a:xfrm rot="5400000" flipV="1">
                <a:off x="4457251" y="3505225"/>
                <a:ext cx="255114" cy="1545"/>
              </a:xfrm>
              <a:prstGeom prst="line">
                <a:avLst/>
              </a:prstGeom>
              <a:noFill/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104" name="Group 43"/>
          <p:cNvGrpSpPr>
            <a:grpSpLocks noChangeAspect="1"/>
          </p:cNvGrpSpPr>
          <p:nvPr/>
        </p:nvGrpSpPr>
        <p:grpSpPr bwMode="auto">
          <a:xfrm>
            <a:off x="3006512" y="43263"/>
            <a:ext cx="252413" cy="252413"/>
            <a:chOff x="3990" y="1487"/>
            <a:chExt cx="127" cy="127"/>
          </a:xfrm>
        </p:grpSpPr>
        <p:sp>
          <p:nvSpPr>
            <p:cNvPr id="105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06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107" name="Group 43"/>
          <p:cNvGrpSpPr>
            <a:grpSpLocks noChangeAspect="1"/>
          </p:cNvGrpSpPr>
          <p:nvPr/>
        </p:nvGrpSpPr>
        <p:grpSpPr bwMode="auto">
          <a:xfrm>
            <a:off x="5859668" y="3525496"/>
            <a:ext cx="252413" cy="252413"/>
            <a:chOff x="3990" y="1487"/>
            <a:chExt cx="127" cy="127"/>
          </a:xfrm>
        </p:grpSpPr>
        <p:sp>
          <p:nvSpPr>
            <p:cNvPr id="108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09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pSp>
        <p:nvGrpSpPr>
          <p:cNvPr id="113" name="Group 43"/>
          <p:cNvGrpSpPr>
            <a:grpSpLocks noChangeAspect="1"/>
          </p:cNvGrpSpPr>
          <p:nvPr/>
        </p:nvGrpSpPr>
        <p:grpSpPr bwMode="auto">
          <a:xfrm>
            <a:off x="5859668" y="3525496"/>
            <a:ext cx="252413" cy="252413"/>
            <a:chOff x="3990" y="1487"/>
            <a:chExt cx="127" cy="127"/>
          </a:xfrm>
        </p:grpSpPr>
        <p:sp>
          <p:nvSpPr>
            <p:cNvPr id="114" name="Oval 44"/>
            <p:cNvSpPr>
              <a:spLocks noChangeAspect="1" noChangeArrowheads="1"/>
            </p:cNvSpPr>
            <p:nvPr/>
          </p:nvSpPr>
          <p:spPr bwMode="auto">
            <a:xfrm rot="-5400000">
              <a:off x="3990" y="1487"/>
              <a:ext cx="127" cy="1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  <p:sp>
          <p:nvSpPr>
            <p:cNvPr id="115" name="Oval 45"/>
            <p:cNvSpPr>
              <a:spLocks noChangeAspect="1" noChangeArrowheads="1"/>
            </p:cNvSpPr>
            <p:nvPr/>
          </p:nvSpPr>
          <p:spPr bwMode="auto">
            <a:xfrm rot="-5400000">
              <a:off x="4046" y="1543"/>
              <a:ext cx="14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eu-ES">
                <a:solidFill>
                  <a:schemeClr val="accent1"/>
                </a:solidFill>
              </a:endParaRPr>
            </a:p>
          </p:txBody>
        </p:sp>
      </p:grpSp>
      <p:graphicFrame>
        <p:nvGraphicFramePr>
          <p:cNvPr id="11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89540"/>
              </p:ext>
            </p:extLst>
          </p:nvPr>
        </p:nvGraphicFramePr>
        <p:xfrm>
          <a:off x="36670" y="3086589"/>
          <a:ext cx="5003280" cy="106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977" name="Equation" r:id="rId5" imgW="2501640" imgH="533160" progId="Equation.DSMT4">
                  <p:embed/>
                </p:oleObj>
              </mc:Choice>
              <mc:Fallback>
                <p:oleObj name="Equation" r:id="rId5" imgW="2501640" imgH="533160" progId="Equation.DSMT4">
                  <p:embed/>
                  <p:pic>
                    <p:nvPicPr>
                      <p:cNvPr id="5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0" y="3086589"/>
                        <a:ext cx="5003280" cy="1066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334191"/>
              </p:ext>
            </p:extLst>
          </p:nvPr>
        </p:nvGraphicFramePr>
        <p:xfrm>
          <a:off x="36670" y="4262330"/>
          <a:ext cx="4216320" cy="106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978" name="Equation" r:id="rId7" imgW="2108160" imgH="533160" progId="Equation.DSMT4">
                  <p:embed/>
                </p:oleObj>
              </mc:Choice>
              <mc:Fallback>
                <p:oleObj name="Equation" r:id="rId7" imgW="2108160" imgH="533160" progId="Equation.DSMT4">
                  <p:embed/>
                  <p:pic>
                    <p:nvPicPr>
                      <p:cNvPr id="11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0" y="4262330"/>
                        <a:ext cx="4216320" cy="1066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060446"/>
              </p:ext>
            </p:extLst>
          </p:nvPr>
        </p:nvGraphicFramePr>
        <p:xfrm>
          <a:off x="36670" y="5438071"/>
          <a:ext cx="4140000" cy="106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979" name="Equation" r:id="rId9" imgW="2070000" imgH="533160" progId="Equation.DSMT4">
                  <p:embed/>
                </p:oleObj>
              </mc:Choice>
              <mc:Fallback>
                <p:oleObj name="Equation" r:id="rId9" imgW="2070000" imgH="533160" progId="Equation.DSMT4">
                  <p:embed/>
                  <p:pic>
                    <p:nvPicPr>
                      <p:cNvPr id="13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0" y="5438071"/>
                        <a:ext cx="4140000" cy="1066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845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746" name="Rectangle 2"/>
          <p:cNvSpPr>
            <a:spLocks noChangeArrowheads="1"/>
          </p:cNvSpPr>
          <p:nvPr/>
        </p:nvSpPr>
        <p:spPr bwMode="auto">
          <a:xfrm>
            <a:off x="1105786" y="551780"/>
            <a:ext cx="6794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67400" algn="l"/>
              </a:tabLst>
            </a:pPr>
            <a:r>
              <a:rPr kumimoji="0" lang="es-ES_tradn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Times New Roman" pitchFamily="18" charset="0"/>
                <a:cs typeface="Times New Roman" pitchFamily="18" charset="0"/>
              </a:rPr>
              <a:t>T.5.-</a:t>
            </a: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Times New Roman" pitchFamily="18" charset="0"/>
                <a:cs typeface="Times New Roman" pitchFamily="18" charset="0"/>
              </a:rPr>
              <a:t> a) Biot-Savart-en legea idatzi, bertan agertzen diren ikurren esanahiak azalduz.</a:t>
            </a:r>
            <a:endParaRPr kumimoji="0" lang="es-E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67400" algn="l"/>
              </a:tabLst>
            </a:pP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Times New Roman" pitchFamily="18" charset="0"/>
                <a:cs typeface="Times New Roman" pitchFamily="18" charset="0"/>
              </a:rPr>
              <a:t>b) Aztertu kualitatiboki ondoko zirkuituak P puntuan sortzen duen eremu magnetikoa. .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27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749" y="2806996"/>
            <a:ext cx="2562225" cy="242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709" name="Text Box 10"/>
          <p:cNvSpPr txBox="1">
            <a:spLocks noChangeArrowheads="1"/>
          </p:cNvSpPr>
          <p:nvPr/>
        </p:nvSpPr>
        <p:spPr bwMode="auto">
          <a:xfrm>
            <a:off x="22225" y="44450"/>
            <a:ext cx="37846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i="1" u="sng">
                <a:latin typeface="Times" pitchFamily="18" charset="0"/>
              </a:rPr>
              <a:t> </a:t>
            </a:r>
            <a:r>
              <a:rPr lang="es-ES_tradnl" b="1" i="1" u="sng">
                <a:latin typeface="Times" pitchFamily="18" charset="0"/>
              </a:rPr>
              <a:t>Biot eta Savart-en legea</a:t>
            </a:r>
            <a:endParaRPr lang="es-ES_tradnl">
              <a:latin typeface="Times" pitchFamily="18" charset="0"/>
            </a:endParaRPr>
          </a:p>
        </p:txBody>
      </p: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265113" y="695325"/>
            <a:ext cx="3328987" cy="1463675"/>
            <a:chOff x="3402418" y="3756792"/>
            <a:chExt cx="3327991" cy="1463749"/>
          </a:xfrm>
        </p:grpSpPr>
        <p:graphicFrame>
          <p:nvGraphicFramePr>
            <p:cNvPr id="3229698" name="Object 38"/>
            <p:cNvGraphicFramePr>
              <a:graphicFrameLocks noChangeAspect="1"/>
            </p:cNvGraphicFramePr>
            <p:nvPr/>
          </p:nvGraphicFramePr>
          <p:xfrm>
            <a:off x="3457482" y="3821916"/>
            <a:ext cx="3217863" cy="133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039" name="Ecuación" r:id="rId4" imgW="1295280" imgH="457200" progId="Equation.3">
                    <p:embed/>
                  </p:oleObj>
                </mc:Choice>
                <mc:Fallback>
                  <p:oleObj name="Ecuación" r:id="rId4" imgW="1295280" imgH="45720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7482" y="3821916"/>
                          <a:ext cx="3217863" cy="133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29740" name="Rectangle 11"/>
            <p:cNvSpPr>
              <a:spLocks noChangeArrowheads="1"/>
            </p:cNvSpPr>
            <p:nvPr/>
          </p:nvSpPr>
          <p:spPr bwMode="auto">
            <a:xfrm>
              <a:off x="3402418" y="3756792"/>
              <a:ext cx="3327991" cy="1463749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u-ES"/>
            </a:p>
          </p:txBody>
        </p:sp>
      </p:grpSp>
      <p:graphicFrame>
        <p:nvGraphicFramePr>
          <p:cNvPr id="3229699" name="Object 39"/>
          <p:cNvGraphicFramePr>
            <a:graphicFrameLocks noChangeAspect="1"/>
          </p:cNvGraphicFramePr>
          <p:nvPr/>
        </p:nvGraphicFramePr>
        <p:xfrm>
          <a:off x="6616700" y="1143000"/>
          <a:ext cx="3159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40" name="Ecuación" r:id="rId6" imgW="126780" imgH="164814" progId="Equation.3">
                  <p:embed/>
                </p:oleObj>
              </mc:Choice>
              <mc:Fallback>
                <p:oleObj name="Ecuación" r:id="rId6" imgW="126780" imgH="164814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143000"/>
                        <a:ext cx="3159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9711" name="Line 5"/>
          <p:cNvSpPr>
            <a:spLocks noChangeShapeType="1"/>
          </p:cNvSpPr>
          <p:nvPr/>
        </p:nvSpPr>
        <p:spPr bwMode="auto">
          <a:xfrm>
            <a:off x="5040313" y="1392238"/>
            <a:ext cx="3402012" cy="2778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stealth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9712" name="Text Box 24"/>
          <p:cNvSpPr txBox="1">
            <a:spLocks noChangeArrowheads="1"/>
          </p:cNvSpPr>
          <p:nvPr/>
        </p:nvSpPr>
        <p:spPr bwMode="auto">
          <a:xfrm>
            <a:off x="5956300" y="952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3229713" name="19 Forma libre"/>
          <p:cNvSpPr>
            <a:spLocks/>
          </p:cNvSpPr>
          <p:nvPr/>
        </p:nvSpPr>
        <p:spPr bwMode="auto">
          <a:xfrm>
            <a:off x="4591050" y="298450"/>
            <a:ext cx="3213100" cy="3114675"/>
          </a:xfrm>
          <a:custGeom>
            <a:avLst/>
            <a:gdLst>
              <a:gd name="T0" fmla="*/ 1948066 w 3212804"/>
              <a:gd name="T1" fmla="*/ 0 h 3115340"/>
              <a:gd name="T2" fmla="*/ 661173 w 3212804"/>
              <a:gd name="T3" fmla="*/ 786305 h 3115340"/>
              <a:gd name="T4" fmla="*/ 76220 w 3212804"/>
              <a:gd name="T5" fmla="*/ 1965763 h 3115340"/>
              <a:gd name="T6" fmla="*/ 522911 w 3212804"/>
              <a:gd name="T7" fmla="*/ 2688314 h 3115340"/>
              <a:gd name="T8" fmla="*/ 3213692 w 3212804"/>
              <a:gd name="T9" fmla="*/ 3113343 h 3115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2804"/>
              <a:gd name="T16" fmla="*/ 0 h 3115340"/>
              <a:gd name="T17" fmla="*/ 3212804 w 3212804"/>
              <a:gd name="T18" fmla="*/ 3115340 h 3115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2804" h="3115340">
                <a:moveTo>
                  <a:pt x="1947529" y="0"/>
                </a:moveTo>
                <a:cubicBezTo>
                  <a:pt x="1460203" y="229486"/>
                  <a:pt x="972878" y="458972"/>
                  <a:pt x="660990" y="786809"/>
                </a:cubicBezTo>
                <a:cubicBezTo>
                  <a:pt x="349102" y="1114646"/>
                  <a:pt x="99236" y="1649818"/>
                  <a:pt x="76199" y="1967023"/>
                </a:cubicBezTo>
                <a:cubicBezTo>
                  <a:pt x="53162" y="2284228"/>
                  <a:pt x="0" y="2498651"/>
                  <a:pt x="522767" y="2690037"/>
                </a:cubicBezTo>
                <a:cubicBezTo>
                  <a:pt x="1045535" y="2881423"/>
                  <a:pt x="2129169" y="2998381"/>
                  <a:pt x="3212804" y="311534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229714" name="Line 18"/>
          <p:cNvSpPr>
            <a:spLocks noChangeShapeType="1"/>
          </p:cNvSpPr>
          <p:nvPr/>
        </p:nvSpPr>
        <p:spPr bwMode="auto">
          <a:xfrm rot="7380000">
            <a:off x="5985669" y="416719"/>
            <a:ext cx="307975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9715" name="Line 18"/>
          <p:cNvSpPr>
            <a:spLocks noChangeShapeType="1"/>
          </p:cNvSpPr>
          <p:nvPr/>
        </p:nvSpPr>
        <p:spPr bwMode="auto">
          <a:xfrm rot="5640000">
            <a:off x="4777581" y="1451770"/>
            <a:ext cx="307975" cy="15716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9716" name="Text Box 24"/>
          <p:cNvSpPr txBox="1">
            <a:spLocks noChangeArrowheads="1"/>
          </p:cNvSpPr>
          <p:nvPr/>
        </p:nvSpPr>
        <p:spPr bwMode="auto">
          <a:xfrm>
            <a:off x="7086600" y="28829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grpSp>
        <p:nvGrpSpPr>
          <p:cNvPr id="3229717" name="27 Grupo"/>
          <p:cNvGrpSpPr>
            <a:grpSpLocks/>
          </p:cNvGrpSpPr>
          <p:nvPr/>
        </p:nvGrpSpPr>
        <p:grpSpPr bwMode="auto">
          <a:xfrm>
            <a:off x="4413250" y="1293813"/>
            <a:ext cx="563563" cy="338137"/>
            <a:chOff x="5166300" y="2613006"/>
            <a:chExt cx="562695" cy="338554"/>
          </a:xfrm>
        </p:grpSpPr>
        <p:sp>
          <p:nvSpPr>
            <p:cNvPr id="3229738" name="33 CuadroTexto"/>
            <p:cNvSpPr txBox="1">
              <a:spLocks noChangeArrowheads="1"/>
            </p:cNvSpPr>
            <p:nvPr/>
          </p:nvSpPr>
          <p:spPr bwMode="auto">
            <a:xfrm>
              <a:off x="5166300" y="261300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3229739" name="Line 40"/>
            <p:cNvSpPr>
              <a:spLocks noChangeShapeType="1"/>
            </p:cNvSpPr>
            <p:nvPr/>
          </p:nvSpPr>
          <p:spPr bwMode="auto">
            <a:xfrm>
              <a:off x="5350071" y="261924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229718" name="35 Elipse"/>
          <p:cNvSpPr>
            <a:spLocks noChangeArrowheads="1"/>
          </p:cNvSpPr>
          <p:nvPr/>
        </p:nvSpPr>
        <p:spPr bwMode="auto">
          <a:xfrm>
            <a:off x="8431213" y="1627188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sp>
        <p:nvSpPr>
          <p:cNvPr id="3229719" name="Line 18"/>
          <p:cNvSpPr>
            <a:spLocks noChangeShapeType="1"/>
          </p:cNvSpPr>
          <p:nvPr/>
        </p:nvSpPr>
        <p:spPr bwMode="auto">
          <a:xfrm rot="-1260000">
            <a:off x="7170738" y="3281363"/>
            <a:ext cx="306387" cy="157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9720" name="Text Box 24"/>
          <p:cNvSpPr txBox="1">
            <a:spLocks noChangeArrowheads="1"/>
          </p:cNvSpPr>
          <p:nvPr/>
        </p:nvSpPr>
        <p:spPr bwMode="auto">
          <a:xfrm>
            <a:off x="8515350" y="146208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P</a:t>
            </a:r>
            <a:endParaRPr lang="es-ES_tradnl" sz="2400">
              <a:latin typeface="Lucida Handwriting" pitchFamily="66" charset="0"/>
            </a:endParaRPr>
          </a:p>
        </p:txBody>
      </p:sp>
      <p:grpSp>
        <p:nvGrpSpPr>
          <p:cNvPr id="3229721" name="29 Grupo"/>
          <p:cNvGrpSpPr>
            <a:grpSpLocks/>
          </p:cNvGrpSpPr>
          <p:nvPr/>
        </p:nvGrpSpPr>
        <p:grpSpPr bwMode="auto">
          <a:xfrm>
            <a:off x="8075613" y="244475"/>
            <a:ext cx="817562" cy="604838"/>
            <a:chOff x="3492297" y="1860695"/>
            <a:chExt cx="817853" cy="604906"/>
          </a:xfrm>
        </p:grpSpPr>
        <p:sp>
          <p:nvSpPr>
            <p:cNvPr id="3229736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3229737" name="Line 8"/>
            <p:cNvSpPr>
              <a:spLocks noChangeShapeType="1"/>
            </p:cNvSpPr>
            <p:nvPr/>
          </p:nvSpPr>
          <p:spPr bwMode="auto">
            <a:xfrm flipV="1">
              <a:off x="3655810" y="1860695"/>
              <a:ext cx="575948" cy="13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229722" name="Line 490"/>
          <p:cNvSpPr>
            <a:spLocks noChangeShapeType="1"/>
          </p:cNvSpPr>
          <p:nvPr/>
        </p:nvSpPr>
        <p:spPr bwMode="auto">
          <a:xfrm flipV="1">
            <a:off x="8478838" y="425450"/>
            <a:ext cx="484187" cy="1216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29723" name="27 CuadroTexto"/>
          <p:cNvSpPr txBox="1">
            <a:spLocks noChangeArrowheads="1"/>
          </p:cNvSpPr>
          <p:nvPr/>
        </p:nvSpPr>
        <p:spPr bwMode="auto">
          <a:xfrm>
            <a:off x="490538" y="2947988"/>
            <a:ext cx="501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sz="2000">
                <a:latin typeface="Lucida Handwriting" pitchFamily="66" charset="0"/>
              </a:rPr>
              <a:t>haritik iragaten den korronte elektrikoaren intentsitatea </a:t>
            </a:r>
          </a:p>
        </p:txBody>
      </p:sp>
      <p:graphicFrame>
        <p:nvGraphicFramePr>
          <p:cNvPr id="3229700" name="Object 47"/>
          <p:cNvGraphicFramePr>
            <a:graphicFrameLocks noChangeAspect="1"/>
          </p:cNvGraphicFramePr>
          <p:nvPr/>
        </p:nvGraphicFramePr>
        <p:xfrm>
          <a:off x="147638" y="3725863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41" name="Ecuación" r:id="rId8" imgW="342720" imgH="228600" progId="Equation.3">
                  <p:embed/>
                </p:oleObj>
              </mc:Choice>
              <mc:Fallback>
                <p:oleObj name="Ecuación" r:id="rId8" imgW="342720" imgH="2286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3725863"/>
                        <a:ext cx="58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9724" name="35 CuadroTexto"/>
          <p:cNvSpPr txBox="1">
            <a:spLocks noChangeArrowheads="1"/>
          </p:cNvSpPr>
          <p:nvPr/>
        </p:nvSpPr>
        <p:spPr bwMode="auto">
          <a:xfrm>
            <a:off x="671513" y="3836988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sz="2000">
                <a:latin typeface="Lucida Handwriting" pitchFamily="66" charset="0"/>
              </a:rPr>
              <a:t>hariaren luzerako elementu diferentziala.</a:t>
            </a:r>
          </a:p>
          <a:p>
            <a:r>
              <a:rPr lang="eu-ES" sz="2000">
                <a:latin typeface="Lucida Handwriting" pitchFamily="66" charset="0"/>
              </a:rPr>
              <a:t>Norabidea: hariarena / Norantza: intentsitatearena</a:t>
            </a:r>
          </a:p>
        </p:txBody>
      </p:sp>
      <p:graphicFrame>
        <p:nvGraphicFramePr>
          <p:cNvPr id="3229701" name="Object 5"/>
          <p:cNvGraphicFramePr>
            <a:graphicFrameLocks noChangeAspect="1"/>
          </p:cNvGraphicFramePr>
          <p:nvPr/>
        </p:nvGraphicFramePr>
        <p:xfrm>
          <a:off x="288925" y="5473700"/>
          <a:ext cx="387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42" name="Ecuación" r:id="rId10" imgW="228600" imgH="203040" progId="Equation.3">
                  <p:embed/>
                </p:oleObj>
              </mc:Choice>
              <mc:Fallback>
                <p:oleObj name="Ecuación" r:id="rId10" imgW="2286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5473700"/>
                        <a:ext cx="3873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9702" name="Object 49"/>
          <p:cNvGraphicFramePr>
            <a:graphicFrameLocks noChangeAspect="1"/>
          </p:cNvGraphicFramePr>
          <p:nvPr/>
        </p:nvGraphicFramePr>
        <p:xfrm>
          <a:off x="192088" y="2932113"/>
          <a:ext cx="3889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43" name="Ecuación" r:id="rId12" imgW="228600" imgH="164880" progId="Equation.3">
                  <p:embed/>
                </p:oleObj>
              </mc:Choice>
              <mc:Fallback>
                <p:oleObj name="Ecuación" r:id="rId12" imgW="228600" imgH="1648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932113"/>
                        <a:ext cx="3889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29725" name="50 Grupo"/>
          <p:cNvGrpSpPr>
            <a:grpSpLocks/>
          </p:cNvGrpSpPr>
          <p:nvPr/>
        </p:nvGrpSpPr>
        <p:grpSpPr bwMode="auto">
          <a:xfrm>
            <a:off x="701675" y="5432425"/>
            <a:ext cx="6122988" cy="484188"/>
            <a:chOff x="729016" y="4642747"/>
            <a:chExt cx="6122160" cy="483247"/>
          </a:xfrm>
        </p:grpSpPr>
        <p:graphicFrame>
          <p:nvGraphicFramePr>
            <p:cNvPr id="3229703" name="Object 50"/>
            <p:cNvGraphicFramePr>
              <a:graphicFrameLocks noChangeAspect="1"/>
            </p:cNvGraphicFramePr>
            <p:nvPr/>
          </p:nvGraphicFramePr>
          <p:xfrm>
            <a:off x="729016" y="4642747"/>
            <a:ext cx="433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044" name="Ecuación" r:id="rId14" imgW="253800" imgH="228600" progId="Equation.3">
                    <p:embed/>
                  </p:oleObj>
                </mc:Choice>
                <mc:Fallback>
                  <p:oleObj name="Ecuación" r:id="rId14" imgW="253800" imgH="228600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016" y="4642747"/>
                          <a:ext cx="433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29735" name="40 CuadroTexto"/>
            <p:cNvSpPr txBox="1">
              <a:spLocks noChangeArrowheads="1"/>
            </p:cNvSpPr>
            <p:nvPr/>
          </p:nvSpPr>
          <p:spPr bwMode="auto">
            <a:xfrm>
              <a:off x="1150924" y="4725884"/>
              <a:ext cx="57002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elememtutik P puntura doan bektore .</a:t>
              </a:r>
            </a:p>
          </p:txBody>
        </p:sp>
      </p:grpSp>
      <p:graphicFrame>
        <p:nvGraphicFramePr>
          <p:cNvPr id="3229704" name="Object 51"/>
          <p:cNvGraphicFramePr>
            <a:graphicFrameLocks noChangeAspect="1"/>
          </p:cNvGraphicFramePr>
          <p:nvPr/>
        </p:nvGraphicFramePr>
        <p:xfrm>
          <a:off x="130175" y="4619625"/>
          <a:ext cx="601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045" name="Ecuación" r:id="rId16" imgW="355320" imgH="241200" progId="Equation.3">
                  <p:embed/>
                </p:oleObj>
              </mc:Choice>
              <mc:Fallback>
                <p:oleObj name="Ecuación" r:id="rId16" imgW="355320" imgH="241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4619625"/>
                        <a:ext cx="6016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29726" name="49 Grupo"/>
          <p:cNvGrpSpPr>
            <a:grpSpLocks/>
          </p:cNvGrpSpPr>
          <p:nvPr/>
        </p:nvGrpSpPr>
        <p:grpSpPr bwMode="auto">
          <a:xfrm>
            <a:off x="608013" y="4632325"/>
            <a:ext cx="8180387" cy="820738"/>
            <a:chOff x="620924" y="5437054"/>
            <a:chExt cx="8181882" cy="820941"/>
          </a:xfrm>
        </p:grpSpPr>
        <p:graphicFrame>
          <p:nvGraphicFramePr>
            <p:cNvPr id="3229705" name="Object 52"/>
            <p:cNvGraphicFramePr>
              <a:graphicFrameLocks noChangeAspect="1"/>
            </p:cNvGraphicFramePr>
            <p:nvPr/>
          </p:nvGraphicFramePr>
          <p:xfrm>
            <a:off x="2423602" y="5437054"/>
            <a:ext cx="433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046" name="Ecuación" r:id="rId18" imgW="253800" imgH="228600" progId="Equation.3">
                    <p:embed/>
                  </p:oleObj>
                </mc:Choice>
                <mc:Fallback>
                  <p:oleObj name="Ecuación" r:id="rId18" imgW="253800" imgH="228600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602" y="5437054"/>
                          <a:ext cx="433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29733" name="43 CuadroTexto"/>
            <p:cNvSpPr txBox="1">
              <a:spLocks noChangeArrowheads="1"/>
            </p:cNvSpPr>
            <p:nvPr/>
          </p:nvSpPr>
          <p:spPr bwMode="auto">
            <a:xfrm>
              <a:off x="620924" y="5534188"/>
              <a:ext cx="1862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 P puntuan </a:t>
              </a:r>
            </a:p>
          </p:txBody>
        </p:sp>
        <p:sp>
          <p:nvSpPr>
            <p:cNvPr id="3229734" name="46 CuadroTexto"/>
            <p:cNvSpPr txBox="1">
              <a:spLocks noChangeArrowheads="1"/>
            </p:cNvSpPr>
            <p:nvPr/>
          </p:nvSpPr>
          <p:spPr bwMode="auto">
            <a:xfrm>
              <a:off x="814275" y="5550109"/>
              <a:ext cx="79885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                        elementuak sortzen duen eremu magnetikoaren elementu diferentziala.   </a:t>
              </a:r>
            </a:p>
          </p:txBody>
        </p:sp>
      </p:grpSp>
      <p:grpSp>
        <p:nvGrpSpPr>
          <p:cNvPr id="51" name="50 Grupo"/>
          <p:cNvGrpSpPr>
            <a:grpSpLocks/>
          </p:cNvGrpSpPr>
          <p:nvPr/>
        </p:nvGrpSpPr>
        <p:grpSpPr bwMode="auto">
          <a:xfrm>
            <a:off x="249238" y="6103938"/>
            <a:ext cx="4254500" cy="406400"/>
            <a:chOff x="248485" y="6103343"/>
            <a:chExt cx="4255280" cy="406400"/>
          </a:xfrm>
        </p:grpSpPr>
        <p:graphicFrame>
          <p:nvGraphicFramePr>
            <p:cNvPr id="3229706" name="Object 10"/>
            <p:cNvGraphicFramePr>
              <a:graphicFrameLocks noChangeAspect="1"/>
            </p:cNvGraphicFramePr>
            <p:nvPr/>
          </p:nvGraphicFramePr>
          <p:xfrm>
            <a:off x="248485" y="6103343"/>
            <a:ext cx="6048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047" name="Ecuación" r:id="rId20" imgW="355320" imgH="203040" progId="Equation.3">
                    <p:embed/>
                  </p:oleObj>
                </mc:Choice>
                <mc:Fallback>
                  <p:oleObj name="Ecuación" r:id="rId20" imgW="355320" imgH="2030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85" y="6103343"/>
                          <a:ext cx="604838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29732" name="48 CuadroTexto"/>
            <p:cNvSpPr txBox="1">
              <a:spLocks noChangeArrowheads="1"/>
            </p:cNvSpPr>
            <p:nvPr/>
          </p:nvSpPr>
          <p:spPr bwMode="auto">
            <a:xfrm>
              <a:off x="780198" y="6109170"/>
              <a:ext cx="37235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Konstante unibertsala.</a:t>
              </a:r>
            </a:p>
          </p:txBody>
        </p:sp>
      </p:grpSp>
      <p:grpSp>
        <p:nvGrpSpPr>
          <p:cNvPr id="45" name="43 Grupo"/>
          <p:cNvGrpSpPr>
            <a:grpSpLocks/>
          </p:cNvGrpSpPr>
          <p:nvPr/>
        </p:nvGrpSpPr>
        <p:grpSpPr bwMode="auto">
          <a:xfrm>
            <a:off x="238125" y="695325"/>
            <a:ext cx="3328988" cy="1463675"/>
            <a:chOff x="3402418" y="3756792"/>
            <a:chExt cx="3327991" cy="1463749"/>
          </a:xfrm>
        </p:grpSpPr>
        <p:graphicFrame>
          <p:nvGraphicFramePr>
            <p:cNvPr id="3229707" name="Object 11"/>
            <p:cNvGraphicFramePr>
              <a:graphicFrameLocks noChangeAspect="1"/>
            </p:cNvGraphicFramePr>
            <p:nvPr/>
          </p:nvGraphicFramePr>
          <p:xfrm>
            <a:off x="3438919" y="3810770"/>
            <a:ext cx="3243879" cy="1320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048" name="Ecuación" r:id="rId22" imgW="1307880" imgH="457200" progId="Equation.3">
                    <p:embed/>
                  </p:oleObj>
                </mc:Choice>
                <mc:Fallback>
                  <p:oleObj name="Ecuación" r:id="rId22" imgW="1307880" imgH="4572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919" y="3810770"/>
                          <a:ext cx="3243879" cy="13208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29731" name="Rectangle 11"/>
            <p:cNvSpPr>
              <a:spLocks noChangeArrowheads="1"/>
            </p:cNvSpPr>
            <p:nvPr/>
          </p:nvSpPr>
          <p:spPr bwMode="auto">
            <a:xfrm>
              <a:off x="3402418" y="3756792"/>
              <a:ext cx="3327991" cy="1463749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u-ES"/>
            </a:p>
          </p:txBody>
        </p:sp>
      </p:grpSp>
      <p:grpSp>
        <p:nvGrpSpPr>
          <p:cNvPr id="52" name="51 Grupo"/>
          <p:cNvGrpSpPr>
            <a:grpSpLocks/>
          </p:cNvGrpSpPr>
          <p:nvPr/>
        </p:nvGrpSpPr>
        <p:grpSpPr bwMode="auto">
          <a:xfrm>
            <a:off x="292100" y="6091238"/>
            <a:ext cx="6886575" cy="431800"/>
            <a:chOff x="292100" y="6091238"/>
            <a:chExt cx="6886621" cy="431800"/>
          </a:xfrm>
        </p:grpSpPr>
        <p:graphicFrame>
          <p:nvGraphicFramePr>
            <p:cNvPr id="3229708" name="Object 12"/>
            <p:cNvGraphicFramePr>
              <a:graphicFrameLocks noChangeAspect="1"/>
            </p:cNvGraphicFramePr>
            <p:nvPr/>
          </p:nvGraphicFramePr>
          <p:xfrm>
            <a:off x="292100" y="6091238"/>
            <a:ext cx="51752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0049" name="Ecuación" r:id="rId24" imgW="304560" imgH="215640" progId="Equation.3">
                    <p:embed/>
                  </p:oleObj>
                </mc:Choice>
                <mc:Fallback>
                  <p:oleObj name="Ecuación" r:id="rId24" imgW="304560" imgH="2156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" y="6091238"/>
                          <a:ext cx="517525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29730" name="53 CuadroTexto"/>
            <p:cNvSpPr txBox="1">
              <a:spLocks noChangeArrowheads="1"/>
            </p:cNvSpPr>
            <p:nvPr/>
          </p:nvSpPr>
          <p:spPr bwMode="auto">
            <a:xfrm>
              <a:off x="834791" y="6109170"/>
              <a:ext cx="63439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Hutsaren iragazkortasun magnetikoa.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2225" y="44450"/>
            <a:ext cx="3784600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i="1" u="sng">
                <a:latin typeface="Times" pitchFamily="18" charset="0"/>
              </a:rPr>
              <a:t> </a:t>
            </a:r>
            <a:r>
              <a:rPr lang="es-ES_tradnl" b="1" i="1" u="sng">
                <a:latin typeface="Times" pitchFamily="18" charset="0"/>
              </a:rPr>
              <a:t>Biot eta Savart-en legea</a:t>
            </a:r>
            <a:endParaRPr lang="es-ES_tradnl">
              <a:latin typeface="Times" pitchFamily="18" charset="0"/>
            </a:endParaRPr>
          </a:p>
        </p:txBody>
      </p: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265113" y="885825"/>
            <a:ext cx="3328987" cy="1463675"/>
            <a:chOff x="3402418" y="3756792"/>
            <a:chExt cx="3327991" cy="1463749"/>
          </a:xfrm>
        </p:grpSpPr>
        <p:graphicFrame>
          <p:nvGraphicFramePr>
            <p:cNvPr id="3031042" name="Object 38"/>
            <p:cNvGraphicFramePr>
              <a:graphicFrameLocks noChangeAspect="1"/>
            </p:cNvGraphicFramePr>
            <p:nvPr/>
          </p:nvGraphicFramePr>
          <p:xfrm>
            <a:off x="3438919" y="3810770"/>
            <a:ext cx="3243879" cy="1320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321" name="Ecuación" r:id="rId4" imgW="1307880" imgH="457200" progId="Equation.3">
                    <p:embed/>
                  </p:oleObj>
                </mc:Choice>
                <mc:Fallback>
                  <p:oleObj name="Ecuación" r:id="rId4" imgW="1307880" imgH="457200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8919" y="3810770"/>
                          <a:ext cx="3243879" cy="13208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31077" name="Rectangle 11"/>
            <p:cNvSpPr>
              <a:spLocks noChangeArrowheads="1"/>
            </p:cNvSpPr>
            <p:nvPr/>
          </p:nvSpPr>
          <p:spPr bwMode="auto">
            <a:xfrm>
              <a:off x="3402418" y="3756792"/>
              <a:ext cx="3327991" cy="1463749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u-ES"/>
            </a:p>
          </p:txBody>
        </p:sp>
      </p:grpSp>
      <p:graphicFrame>
        <p:nvGraphicFramePr>
          <p:cNvPr id="56334" name="Object 39"/>
          <p:cNvGraphicFramePr>
            <a:graphicFrameLocks noChangeAspect="1"/>
          </p:cNvGraphicFramePr>
          <p:nvPr/>
        </p:nvGraphicFramePr>
        <p:xfrm>
          <a:off x="6616700" y="1143000"/>
          <a:ext cx="3159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22" name="Ecuación" r:id="rId6" imgW="126780" imgH="164814" progId="Equation.3">
                  <p:embed/>
                </p:oleObj>
              </mc:Choice>
              <mc:Fallback>
                <p:oleObj name="Ecuación" r:id="rId6" imgW="126780" imgH="164814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143000"/>
                        <a:ext cx="3159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5040313" y="1392238"/>
            <a:ext cx="3402012" cy="2778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stealth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054" name="Text Box 24"/>
          <p:cNvSpPr txBox="1">
            <a:spLocks noChangeArrowheads="1"/>
          </p:cNvSpPr>
          <p:nvPr/>
        </p:nvSpPr>
        <p:spPr bwMode="auto">
          <a:xfrm>
            <a:off x="5956300" y="9525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sp>
        <p:nvSpPr>
          <p:cNvPr id="3031055" name="19 Forma libre"/>
          <p:cNvSpPr>
            <a:spLocks/>
          </p:cNvSpPr>
          <p:nvPr/>
        </p:nvSpPr>
        <p:spPr bwMode="auto">
          <a:xfrm>
            <a:off x="4591050" y="298450"/>
            <a:ext cx="3213100" cy="3114675"/>
          </a:xfrm>
          <a:custGeom>
            <a:avLst/>
            <a:gdLst>
              <a:gd name="T0" fmla="*/ 1948066 w 3212804"/>
              <a:gd name="T1" fmla="*/ 0 h 3115340"/>
              <a:gd name="T2" fmla="*/ 661173 w 3212804"/>
              <a:gd name="T3" fmla="*/ 786305 h 3115340"/>
              <a:gd name="T4" fmla="*/ 76220 w 3212804"/>
              <a:gd name="T5" fmla="*/ 1965763 h 3115340"/>
              <a:gd name="T6" fmla="*/ 522911 w 3212804"/>
              <a:gd name="T7" fmla="*/ 2688314 h 3115340"/>
              <a:gd name="T8" fmla="*/ 3213692 w 3212804"/>
              <a:gd name="T9" fmla="*/ 3113343 h 3115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12804"/>
              <a:gd name="T16" fmla="*/ 0 h 3115340"/>
              <a:gd name="T17" fmla="*/ 3212804 w 3212804"/>
              <a:gd name="T18" fmla="*/ 3115340 h 3115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12804" h="3115340">
                <a:moveTo>
                  <a:pt x="1947529" y="0"/>
                </a:moveTo>
                <a:cubicBezTo>
                  <a:pt x="1460203" y="229486"/>
                  <a:pt x="972878" y="458972"/>
                  <a:pt x="660990" y="786809"/>
                </a:cubicBezTo>
                <a:cubicBezTo>
                  <a:pt x="349102" y="1114646"/>
                  <a:pt x="99236" y="1649818"/>
                  <a:pt x="76199" y="1967023"/>
                </a:cubicBezTo>
                <a:cubicBezTo>
                  <a:pt x="53162" y="2284228"/>
                  <a:pt x="0" y="2498651"/>
                  <a:pt x="522767" y="2690037"/>
                </a:cubicBezTo>
                <a:cubicBezTo>
                  <a:pt x="1045535" y="2881423"/>
                  <a:pt x="2129169" y="2998381"/>
                  <a:pt x="3212804" y="311534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31056" name="Line 18"/>
          <p:cNvSpPr>
            <a:spLocks noChangeShapeType="1"/>
          </p:cNvSpPr>
          <p:nvPr/>
        </p:nvSpPr>
        <p:spPr bwMode="auto">
          <a:xfrm rot="7380000">
            <a:off x="5985669" y="416719"/>
            <a:ext cx="307975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rot="5640000">
            <a:off x="4777581" y="1451770"/>
            <a:ext cx="307975" cy="157162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058" name="Text Box 24"/>
          <p:cNvSpPr txBox="1">
            <a:spLocks noChangeArrowheads="1"/>
          </p:cNvSpPr>
          <p:nvPr/>
        </p:nvSpPr>
        <p:spPr bwMode="auto">
          <a:xfrm>
            <a:off x="7086600" y="2882900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i</a:t>
            </a:r>
            <a:endParaRPr lang="es-ES_tradnl" sz="2400">
              <a:latin typeface="Lucida Handwriting" pitchFamily="66" charset="0"/>
            </a:endParaRPr>
          </a:p>
        </p:txBody>
      </p:sp>
      <p:grpSp>
        <p:nvGrpSpPr>
          <p:cNvPr id="3" name="27 Grupo"/>
          <p:cNvGrpSpPr>
            <a:grpSpLocks/>
          </p:cNvGrpSpPr>
          <p:nvPr/>
        </p:nvGrpSpPr>
        <p:grpSpPr bwMode="auto">
          <a:xfrm>
            <a:off x="4413250" y="1293813"/>
            <a:ext cx="563563" cy="338137"/>
            <a:chOff x="5166300" y="2613006"/>
            <a:chExt cx="562695" cy="338554"/>
          </a:xfrm>
        </p:grpSpPr>
        <p:sp>
          <p:nvSpPr>
            <p:cNvPr id="3031075" name="33 CuadroTexto"/>
            <p:cNvSpPr txBox="1">
              <a:spLocks noChangeArrowheads="1"/>
            </p:cNvSpPr>
            <p:nvPr/>
          </p:nvSpPr>
          <p:spPr bwMode="auto">
            <a:xfrm>
              <a:off x="5166300" y="2613006"/>
              <a:ext cx="5626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" sz="1600">
                  <a:solidFill>
                    <a:srgbClr val="0070C0"/>
                  </a:solidFill>
                  <a:latin typeface="Lucida Handwriting" pitchFamily="66" charset="0"/>
                </a:rPr>
                <a:t>dl</a:t>
              </a:r>
            </a:p>
          </p:txBody>
        </p:sp>
        <p:sp>
          <p:nvSpPr>
            <p:cNvPr id="3031076" name="Line 40"/>
            <p:cNvSpPr>
              <a:spLocks noChangeShapeType="1"/>
            </p:cNvSpPr>
            <p:nvPr/>
          </p:nvSpPr>
          <p:spPr bwMode="auto">
            <a:xfrm>
              <a:off x="5350071" y="2619245"/>
              <a:ext cx="210975" cy="2656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31060" name="35 Elipse"/>
          <p:cNvSpPr>
            <a:spLocks noChangeArrowheads="1"/>
          </p:cNvSpPr>
          <p:nvPr/>
        </p:nvSpPr>
        <p:spPr bwMode="auto">
          <a:xfrm>
            <a:off x="8431213" y="1627188"/>
            <a:ext cx="65087" cy="635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sp>
        <p:nvSpPr>
          <p:cNvPr id="3031061" name="Line 18"/>
          <p:cNvSpPr>
            <a:spLocks noChangeShapeType="1"/>
          </p:cNvSpPr>
          <p:nvPr/>
        </p:nvSpPr>
        <p:spPr bwMode="auto">
          <a:xfrm rot="-1260000">
            <a:off x="7170738" y="3281363"/>
            <a:ext cx="306387" cy="157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062" name="Text Box 24"/>
          <p:cNvSpPr txBox="1">
            <a:spLocks noChangeArrowheads="1"/>
          </p:cNvSpPr>
          <p:nvPr/>
        </p:nvSpPr>
        <p:spPr bwMode="auto">
          <a:xfrm>
            <a:off x="8515350" y="1462088"/>
            <a:ext cx="41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400" i="1">
                <a:latin typeface="Lucida Handwriting" pitchFamily="66" charset="0"/>
              </a:rPr>
              <a:t>P</a:t>
            </a:r>
            <a:endParaRPr lang="es-ES_tradnl" sz="2400">
              <a:latin typeface="Lucida Handwriting" pitchFamily="66" charset="0"/>
            </a:endParaRPr>
          </a:p>
        </p:txBody>
      </p:sp>
      <p:grpSp>
        <p:nvGrpSpPr>
          <p:cNvPr id="4" name="29 Grupo"/>
          <p:cNvGrpSpPr>
            <a:grpSpLocks/>
          </p:cNvGrpSpPr>
          <p:nvPr/>
        </p:nvGrpSpPr>
        <p:grpSpPr bwMode="auto">
          <a:xfrm>
            <a:off x="8075613" y="244475"/>
            <a:ext cx="817562" cy="604838"/>
            <a:chOff x="3492297" y="1860695"/>
            <a:chExt cx="817853" cy="604906"/>
          </a:xfrm>
        </p:grpSpPr>
        <p:sp>
          <p:nvSpPr>
            <p:cNvPr id="3031073" name="Text Box 7"/>
            <p:cNvSpPr txBox="1">
              <a:spLocks noChangeArrowheads="1"/>
            </p:cNvSpPr>
            <p:nvPr/>
          </p:nvSpPr>
          <p:spPr bwMode="auto">
            <a:xfrm>
              <a:off x="3492297" y="1880826"/>
              <a:ext cx="817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u-ES" sz="3200">
                  <a:solidFill>
                    <a:srgbClr val="FF0000"/>
                  </a:solidFill>
                  <a:latin typeface="Lucida Handwriting" pitchFamily="66" charset="0"/>
                </a:rPr>
                <a:t>dB</a:t>
              </a:r>
            </a:p>
          </p:txBody>
        </p:sp>
        <p:sp>
          <p:nvSpPr>
            <p:cNvPr id="3031074" name="Line 8"/>
            <p:cNvSpPr>
              <a:spLocks noChangeShapeType="1"/>
            </p:cNvSpPr>
            <p:nvPr/>
          </p:nvSpPr>
          <p:spPr bwMode="auto">
            <a:xfrm flipV="1">
              <a:off x="3655810" y="1860695"/>
              <a:ext cx="575948" cy="13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" name="Line 490"/>
          <p:cNvSpPr>
            <a:spLocks noChangeShapeType="1"/>
          </p:cNvSpPr>
          <p:nvPr/>
        </p:nvSpPr>
        <p:spPr bwMode="auto">
          <a:xfrm flipV="1">
            <a:off x="8478838" y="425450"/>
            <a:ext cx="484187" cy="1216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31065" name="27 CuadroTexto"/>
          <p:cNvSpPr txBox="1">
            <a:spLocks noChangeArrowheads="1"/>
          </p:cNvSpPr>
          <p:nvPr/>
        </p:nvSpPr>
        <p:spPr bwMode="auto">
          <a:xfrm>
            <a:off x="531813" y="2962275"/>
            <a:ext cx="50085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sz="2000">
                <a:latin typeface="Lucida Handwriting" pitchFamily="66" charset="0"/>
              </a:rPr>
              <a:t>haritik iragaten den korronte elektrikoaren intentsitatea </a:t>
            </a:r>
          </a:p>
        </p:txBody>
      </p:sp>
      <p:graphicFrame>
        <p:nvGraphicFramePr>
          <p:cNvPr id="871471" name="Object 47"/>
          <p:cNvGraphicFramePr>
            <a:graphicFrameLocks noChangeAspect="1"/>
          </p:cNvGraphicFramePr>
          <p:nvPr/>
        </p:nvGraphicFramePr>
        <p:xfrm>
          <a:off x="147638" y="3725863"/>
          <a:ext cx="58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23" name="Ecuación" r:id="rId8" imgW="342720" imgH="228600" progId="Equation.3">
                  <p:embed/>
                </p:oleObj>
              </mc:Choice>
              <mc:Fallback>
                <p:oleObj name="Ecuación" r:id="rId8" imgW="342720" imgH="2286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3725863"/>
                        <a:ext cx="58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671513" y="3836988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sz="2000">
                <a:latin typeface="Lucida Handwriting" pitchFamily="66" charset="0"/>
              </a:rPr>
              <a:t>hariaren luzerako elementu diferentziala.</a:t>
            </a:r>
          </a:p>
          <a:p>
            <a:r>
              <a:rPr lang="eu-ES" sz="2000">
                <a:latin typeface="Lucida Handwriting" pitchFamily="66" charset="0"/>
              </a:rPr>
              <a:t>Norabidea: hariarena / Norantza: intentsitatearena</a:t>
            </a:r>
          </a:p>
        </p:txBody>
      </p:sp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288925" y="5473700"/>
          <a:ext cx="387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24" name="Ecuación" r:id="rId10" imgW="228600" imgH="203040" progId="Equation.3">
                  <p:embed/>
                </p:oleObj>
              </mc:Choice>
              <mc:Fallback>
                <p:oleObj name="Ecuación" r:id="rId10" imgW="2286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5473700"/>
                        <a:ext cx="3873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46" name="Object 49"/>
          <p:cNvGraphicFramePr>
            <a:graphicFrameLocks noChangeAspect="1"/>
          </p:cNvGraphicFramePr>
          <p:nvPr/>
        </p:nvGraphicFramePr>
        <p:xfrm>
          <a:off x="192088" y="2932113"/>
          <a:ext cx="3889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25" name="Ecuación" r:id="rId12" imgW="228600" imgH="164880" progId="Equation.3">
                  <p:embed/>
                </p:oleObj>
              </mc:Choice>
              <mc:Fallback>
                <p:oleObj name="Ecuación" r:id="rId12" imgW="228600" imgH="1648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2932113"/>
                        <a:ext cx="3889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50 Grupo"/>
          <p:cNvGrpSpPr>
            <a:grpSpLocks/>
          </p:cNvGrpSpPr>
          <p:nvPr/>
        </p:nvGrpSpPr>
        <p:grpSpPr bwMode="auto">
          <a:xfrm>
            <a:off x="769938" y="5432425"/>
            <a:ext cx="7759700" cy="484188"/>
            <a:chOff x="729016" y="4642747"/>
            <a:chExt cx="7759890" cy="483247"/>
          </a:xfrm>
        </p:grpSpPr>
        <p:graphicFrame>
          <p:nvGraphicFramePr>
            <p:cNvPr id="3031047" name="Object 50"/>
            <p:cNvGraphicFramePr>
              <a:graphicFrameLocks noChangeAspect="1"/>
            </p:cNvGraphicFramePr>
            <p:nvPr/>
          </p:nvGraphicFramePr>
          <p:xfrm>
            <a:off x="729016" y="4642747"/>
            <a:ext cx="433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326" name="Ecuación" r:id="rId14" imgW="253800" imgH="228600" progId="Equation.3">
                    <p:embed/>
                  </p:oleObj>
                </mc:Choice>
                <mc:Fallback>
                  <p:oleObj name="Ecuación" r:id="rId14" imgW="253800" imgH="228600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016" y="4642747"/>
                          <a:ext cx="433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31072" name="40 CuadroTexto"/>
            <p:cNvSpPr txBox="1">
              <a:spLocks noChangeArrowheads="1"/>
            </p:cNvSpPr>
            <p:nvPr/>
          </p:nvSpPr>
          <p:spPr bwMode="auto">
            <a:xfrm>
              <a:off x="1150924" y="4725884"/>
              <a:ext cx="73379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elememtutik P puntura doan bektore unitarioa.</a:t>
              </a:r>
            </a:p>
          </p:txBody>
        </p:sp>
      </p:grpSp>
      <p:graphicFrame>
        <p:nvGraphicFramePr>
          <p:cNvPr id="42" name="Object 51"/>
          <p:cNvGraphicFramePr>
            <a:graphicFrameLocks noChangeAspect="1"/>
          </p:cNvGraphicFramePr>
          <p:nvPr/>
        </p:nvGraphicFramePr>
        <p:xfrm>
          <a:off x="130175" y="4619625"/>
          <a:ext cx="6016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27" name="Ecuación" r:id="rId16" imgW="355320" imgH="241200" progId="Equation.3">
                  <p:embed/>
                </p:oleObj>
              </mc:Choice>
              <mc:Fallback>
                <p:oleObj name="Ecuación" r:id="rId16" imgW="355320" imgH="2412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4619625"/>
                        <a:ext cx="6016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49 Grupo"/>
          <p:cNvGrpSpPr>
            <a:grpSpLocks/>
          </p:cNvGrpSpPr>
          <p:nvPr/>
        </p:nvGrpSpPr>
        <p:grpSpPr bwMode="auto">
          <a:xfrm>
            <a:off x="771525" y="4603750"/>
            <a:ext cx="8181975" cy="822325"/>
            <a:chOff x="620924" y="5437054"/>
            <a:chExt cx="8181882" cy="820941"/>
          </a:xfrm>
        </p:grpSpPr>
        <p:graphicFrame>
          <p:nvGraphicFramePr>
            <p:cNvPr id="3031049" name="Object 52"/>
            <p:cNvGraphicFramePr>
              <a:graphicFrameLocks noChangeAspect="1"/>
            </p:cNvGraphicFramePr>
            <p:nvPr/>
          </p:nvGraphicFramePr>
          <p:xfrm>
            <a:off x="2423602" y="5437054"/>
            <a:ext cx="433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328" name="Ecuación" r:id="rId18" imgW="253800" imgH="228600" progId="Equation.3">
                    <p:embed/>
                  </p:oleObj>
                </mc:Choice>
                <mc:Fallback>
                  <p:oleObj name="Ecuación" r:id="rId18" imgW="253800" imgH="228600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602" y="5437054"/>
                          <a:ext cx="433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31070" name="43 CuadroTexto"/>
            <p:cNvSpPr txBox="1">
              <a:spLocks noChangeArrowheads="1"/>
            </p:cNvSpPr>
            <p:nvPr/>
          </p:nvSpPr>
          <p:spPr bwMode="auto">
            <a:xfrm>
              <a:off x="620924" y="5534188"/>
              <a:ext cx="18629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 P puntuan </a:t>
              </a:r>
            </a:p>
          </p:txBody>
        </p:sp>
        <p:sp>
          <p:nvSpPr>
            <p:cNvPr id="3031071" name="46 CuadroTexto"/>
            <p:cNvSpPr txBox="1">
              <a:spLocks noChangeArrowheads="1"/>
            </p:cNvSpPr>
            <p:nvPr/>
          </p:nvSpPr>
          <p:spPr bwMode="auto">
            <a:xfrm>
              <a:off x="814275" y="5550109"/>
              <a:ext cx="798853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u-ES" sz="2000">
                  <a:latin typeface="Lucida Handwriting" pitchFamily="66" charset="0"/>
                </a:rPr>
                <a:t>                        elementuak sortzen duen eremu magnetikoaren elementu diferentziala.   </a:t>
              </a:r>
            </a:p>
          </p:txBody>
        </p:sp>
      </p:grpSp>
      <p:graphicFrame>
        <p:nvGraphicFramePr>
          <p:cNvPr id="48" name="Object 10"/>
          <p:cNvGraphicFramePr>
            <a:graphicFrameLocks noChangeAspect="1"/>
          </p:cNvGraphicFramePr>
          <p:nvPr/>
        </p:nvGraphicFramePr>
        <p:xfrm>
          <a:off x="292100" y="6091238"/>
          <a:ext cx="517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29" name="Ecuación" r:id="rId20" imgW="304560" imgH="215640" progId="Equation.3">
                  <p:embed/>
                </p:oleObj>
              </mc:Choice>
              <mc:Fallback>
                <p:oleObj name="Ecuación" r:id="rId20" imgW="30456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6091238"/>
                        <a:ext cx="5175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930275" y="6108700"/>
            <a:ext cx="6343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u-ES" sz="2000">
                <a:latin typeface="Lucida Handwriting" pitchFamily="66" charset="0"/>
              </a:rPr>
              <a:t>Hutsaren iragazkortasun magnetikoa.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1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  <p:bldP spid="56325" grpId="0" animBg="1"/>
      <p:bldP spid="24" grpId="0" animBg="1"/>
      <p:bldP spid="31" grpId="0" animBg="1"/>
      <p:bldP spid="3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137" name="Text Box 35"/>
          <p:cNvSpPr txBox="1">
            <a:spLocks noChangeArrowheads="1"/>
          </p:cNvSpPr>
          <p:nvPr/>
        </p:nvSpPr>
        <p:spPr bwMode="auto">
          <a:xfrm>
            <a:off x="6735763" y="4632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3291138" name="AutoShape 36"/>
          <p:cNvSpPr>
            <a:spLocks noChangeArrowheads="1"/>
          </p:cNvSpPr>
          <p:nvPr/>
        </p:nvSpPr>
        <p:spPr bwMode="auto">
          <a:xfrm>
            <a:off x="34925" y="404813"/>
            <a:ext cx="8970963" cy="5462587"/>
          </a:xfrm>
          <a:prstGeom prst="vertic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/>
          </a:p>
        </p:txBody>
      </p:sp>
      <p:sp>
        <p:nvSpPr>
          <p:cNvPr id="3291139" name="Text Box 5"/>
          <p:cNvSpPr txBox="1">
            <a:spLocks noChangeArrowheads="1"/>
          </p:cNvSpPr>
          <p:nvPr/>
        </p:nvSpPr>
        <p:spPr bwMode="auto">
          <a:xfrm>
            <a:off x="1158951" y="1124097"/>
            <a:ext cx="66878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s-ES_tradnl" sz="4000" b="1" dirty="0" err="1">
                <a:solidFill>
                  <a:srgbClr val="3B6AFF"/>
                </a:solidFill>
                <a:latin typeface="Lucida Handwriting" pitchFamily="66" charset="0"/>
              </a:rPr>
              <a:t>Gainezarmenaren</a:t>
            </a:r>
            <a:r>
              <a:rPr lang="es-ES_tradnl" sz="4000" b="1" dirty="0">
                <a:solidFill>
                  <a:srgbClr val="3B6AFF"/>
                </a:solidFill>
                <a:latin typeface="Lucida Handwriting" pitchFamily="66" charset="0"/>
              </a:rPr>
              <a:t> </a:t>
            </a:r>
            <a:r>
              <a:rPr lang="es-ES_tradnl" sz="4000" b="1" dirty="0" err="1" smtClean="0">
                <a:solidFill>
                  <a:srgbClr val="3B6AFF"/>
                </a:solidFill>
                <a:latin typeface="Lucida Handwriting" pitchFamily="66" charset="0"/>
              </a:rPr>
              <a:t>printzipioa</a:t>
            </a:r>
            <a:r>
              <a:rPr lang="es-ES_tradnl" sz="4000" b="1" dirty="0" smtClean="0">
                <a:solidFill>
                  <a:srgbClr val="3B6AFF"/>
                </a:solidFill>
                <a:latin typeface="Lucida Handwriting" pitchFamily="66" charset="0"/>
              </a:rPr>
              <a:t>:</a:t>
            </a:r>
          </a:p>
          <a:p>
            <a:pPr algn="just" eaLnBrk="0" hangingPunct="0"/>
            <a:endParaRPr lang="es-ES_tradnl" b="1" dirty="0">
              <a:solidFill>
                <a:srgbClr val="C61406"/>
              </a:solidFill>
              <a:latin typeface="Lucida Handwriting" pitchFamily="66" charset="0"/>
            </a:endParaRPr>
          </a:p>
          <a:p>
            <a:pPr algn="just" eaLnBrk="0" hangingPunct="0"/>
            <a:r>
              <a:rPr lang="es-ES_tradnl" sz="3600" b="1" dirty="0">
                <a:latin typeface="Lucida Handwriting" pitchFamily="66" charset="0"/>
              </a:rPr>
              <a:t>“</a:t>
            </a:r>
            <a:r>
              <a:rPr lang="es-ES_tradnl" sz="3600" b="1" dirty="0" err="1">
                <a:latin typeface="Lucida Handwriting" pitchFamily="66" charset="0"/>
              </a:rPr>
              <a:t>Sortzaile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desberdinen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ondorioak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gainezarri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edo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batu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egiten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dira</a:t>
            </a:r>
            <a:r>
              <a:rPr lang="es-ES_tradnl" sz="3600" b="1" dirty="0">
                <a:latin typeface="Lucida Handwriting" pitchFamily="66" charset="0"/>
              </a:rPr>
              <a:t>, </a:t>
            </a:r>
            <a:r>
              <a:rPr lang="es-ES_tradnl" sz="3600" b="1" dirty="0" err="1">
                <a:latin typeface="Lucida Handwriting" pitchFamily="66" charset="0"/>
              </a:rPr>
              <a:t>magnitudeari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dagokion</a:t>
            </a:r>
            <a:r>
              <a:rPr lang="es-ES_tradnl" sz="3600" b="1" dirty="0">
                <a:latin typeface="Lucida Handwriting" pitchFamily="66" charset="0"/>
              </a:rPr>
              <a:t> </a:t>
            </a:r>
            <a:r>
              <a:rPr lang="es-ES_tradnl" sz="3600" b="1" dirty="0" err="1">
                <a:latin typeface="Lucida Handwriting" pitchFamily="66" charset="0"/>
              </a:rPr>
              <a:t>moduan</a:t>
            </a:r>
            <a:r>
              <a:rPr lang="es-ES_tradnl" sz="3600" b="1" dirty="0">
                <a:latin typeface="Lucida Handwriting" pitchFamily="66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Rectángulo"/>
          <p:cNvSpPr>
            <a:spLocks noChangeArrowheads="1"/>
          </p:cNvSpPr>
          <p:nvPr/>
        </p:nvSpPr>
        <p:spPr bwMode="auto">
          <a:xfrm>
            <a:off x="2798764" y="2455863"/>
            <a:ext cx="1135062" cy="1212850"/>
          </a:xfrm>
          <a:prstGeom prst="rect">
            <a:avLst/>
          </a:prstGeom>
          <a:solidFill>
            <a:srgbClr val="00B0F0"/>
          </a:solidFill>
          <a:ln w="635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u-ES"/>
          </a:p>
        </p:txBody>
      </p:sp>
      <p:graphicFrame>
        <p:nvGraphicFramePr>
          <p:cNvPr id="4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8044"/>
              </p:ext>
            </p:extLst>
          </p:nvPr>
        </p:nvGraphicFramePr>
        <p:xfrm>
          <a:off x="835025" y="2195513"/>
          <a:ext cx="3144838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43" name="Equation" r:id="rId4" imgW="1485720" imgH="711000" progId="Equation.DSMT4">
                  <p:embed/>
                </p:oleObj>
              </mc:Choice>
              <mc:Fallback>
                <p:oleObj name="Equation" r:id="rId4" imgW="1485720" imgH="71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195513"/>
                        <a:ext cx="3144838" cy="177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46063" y="0"/>
            <a:ext cx="8101012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i="1">
                <a:latin typeface="Times" pitchFamily="18" charset="0"/>
              </a:rPr>
              <a:t> </a:t>
            </a:r>
            <a:r>
              <a:rPr lang="es-ES_tradnl" sz="2000">
                <a:latin typeface="Lucida Handwriting" pitchFamily="66" charset="0"/>
              </a:rPr>
              <a:t>Biot eta Savart-en legea hari finitu bati aplikatzeko: </a:t>
            </a:r>
          </a:p>
        </p:txBody>
      </p:sp>
      <p:grpSp>
        <p:nvGrpSpPr>
          <p:cNvPr id="1036321" name="56 Grupo"/>
          <p:cNvGrpSpPr>
            <a:grpSpLocks/>
          </p:cNvGrpSpPr>
          <p:nvPr/>
        </p:nvGrpSpPr>
        <p:grpSpPr bwMode="auto">
          <a:xfrm>
            <a:off x="4591050" y="744538"/>
            <a:ext cx="4371975" cy="3192462"/>
            <a:chOff x="4591653" y="733620"/>
            <a:chExt cx="4371753" cy="3193312"/>
          </a:xfrm>
        </p:grpSpPr>
        <p:grpSp>
          <p:nvGrpSpPr>
            <p:cNvPr id="1036330" name="54 Grupo"/>
            <p:cNvGrpSpPr>
              <a:grpSpLocks/>
            </p:cNvGrpSpPr>
            <p:nvPr/>
          </p:nvGrpSpPr>
          <p:grpSpPr bwMode="auto">
            <a:xfrm>
              <a:off x="4591653" y="786785"/>
              <a:ext cx="4342510" cy="3140147"/>
              <a:chOff x="4591653" y="786785"/>
              <a:chExt cx="4342510" cy="3140147"/>
            </a:xfrm>
          </p:grpSpPr>
          <p:grpSp>
            <p:nvGrpSpPr>
              <p:cNvPr id="1036336" name="51 Grupo"/>
              <p:cNvGrpSpPr>
                <a:grpSpLocks/>
              </p:cNvGrpSpPr>
              <p:nvPr/>
            </p:nvGrpSpPr>
            <p:grpSpPr bwMode="auto">
              <a:xfrm>
                <a:off x="4591653" y="786785"/>
                <a:ext cx="3212804" cy="3140147"/>
                <a:chOff x="4591653" y="786785"/>
                <a:chExt cx="3212804" cy="3140147"/>
              </a:xfrm>
            </p:grpSpPr>
            <p:grpSp>
              <p:nvGrpSpPr>
                <p:cNvPr id="1036342" name="49 Grupo"/>
                <p:cNvGrpSpPr>
                  <a:grpSpLocks/>
                </p:cNvGrpSpPr>
                <p:nvPr/>
              </p:nvGrpSpPr>
              <p:grpSpPr bwMode="auto">
                <a:xfrm>
                  <a:off x="4591653" y="786785"/>
                  <a:ext cx="3212804" cy="3140147"/>
                  <a:chOff x="4591653" y="786785"/>
                  <a:chExt cx="3212804" cy="3140147"/>
                </a:xfrm>
              </p:grpSpPr>
              <p:sp>
                <p:nvSpPr>
                  <p:cNvPr id="1036348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66797" y="1125235"/>
                    <a:ext cx="419100" cy="4617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s-ES_tradnl" sz="2400">
                        <a:solidFill>
                          <a:srgbClr val="00B0F0"/>
                        </a:solidFill>
                        <a:latin typeface="Lucida Handwriting" pitchFamily="66" charset="0"/>
                      </a:rPr>
                      <a:t>i</a:t>
                    </a:r>
                  </a:p>
                </p:txBody>
              </p:sp>
              <p:sp>
                <p:nvSpPr>
                  <p:cNvPr id="103634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86757" y="3372223"/>
                    <a:ext cx="419100" cy="4617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s-ES_tradnl" sz="2400">
                        <a:solidFill>
                          <a:srgbClr val="00B0F0"/>
                        </a:solidFill>
                        <a:latin typeface="Lucida Handwriting" pitchFamily="66" charset="0"/>
                      </a:rPr>
                      <a:t>i</a:t>
                    </a:r>
                  </a:p>
                </p:txBody>
              </p:sp>
              <p:grpSp>
                <p:nvGrpSpPr>
                  <p:cNvPr id="1036350" name="48 Grupo"/>
                  <p:cNvGrpSpPr>
                    <a:grpSpLocks/>
                  </p:cNvGrpSpPr>
                  <p:nvPr/>
                </p:nvGrpSpPr>
                <p:grpSpPr bwMode="auto">
                  <a:xfrm>
                    <a:off x="4591653" y="786785"/>
                    <a:ext cx="3212804" cy="3140147"/>
                    <a:chOff x="4591653" y="786785"/>
                    <a:chExt cx="3212804" cy="3140147"/>
                  </a:xfrm>
                </p:grpSpPr>
                <p:sp>
                  <p:nvSpPr>
                    <p:cNvPr id="1036351" name="19 Forma libre"/>
                    <p:cNvSpPr>
                      <a:spLocks/>
                    </p:cNvSpPr>
                    <p:nvPr/>
                  </p:nvSpPr>
                  <p:spPr bwMode="auto">
                    <a:xfrm>
                      <a:off x="4591653" y="786785"/>
                      <a:ext cx="3212804" cy="3115340"/>
                    </a:xfrm>
                    <a:custGeom>
                      <a:avLst/>
                      <a:gdLst>
                        <a:gd name="T0" fmla="*/ 1947529 w 3212804"/>
                        <a:gd name="T1" fmla="*/ 0 h 3115340"/>
                        <a:gd name="T2" fmla="*/ 660990 w 3212804"/>
                        <a:gd name="T3" fmla="*/ 786809 h 3115340"/>
                        <a:gd name="T4" fmla="*/ 76199 w 3212804"/>
                        <a:gd name="T5" fmla="*/ 1967023 h 3115340"/>
                        <a:gd name="T6" fmla="*/ 522767 w 3212804"/>
                        <a:gd name="T7" fmla="*/ 2690036 h 3115340"/>
                        <a:gd name="T8" fmla="*/ 3212804 w 3212804"/>
                        <a:gd name="T9" fmla="*/ 3115340 h 311534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12804"/>
                        <a:gd name="T16" fmla="*/ 0 h 3115340"/>
                        <a:gd name="T17" fmla="*/ 3212804 w 3212804"/>
                        <a:gd name="T18" fmla="*/ 3115340 h 311534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12804" h="3115340">
                          <a:moveTo>
                            <a:pt x="1947529" y="0"/>
                          </a:moveTo>
                          <a:cubicBezTo>
                            <a:pt x="1460203" y="229486"/>
                            <a:pt x="972878" y="458972"/>
                            <a:pt x="660990" y="786809"/>
                          </a:cubicBezTo>
                          <a:cubicBezTo>
                            <a:pt x="349102" y="1114646"/>
                            <a:pt x="99236" y="1649818"/>
                            <a:pt x="76199" y="1967023"/>
                          </a:cubicBezTo>
                          <a:cubicBezTo>
                            <a:pt x="53162" y="2284228"/>
                            <a:pt x="0" y="2498651"/>
                            <a:pt x="522767" y="2690037"/>
                          </a:cubicBezTo>
                          <a:cubicBezTo>
                            <a:pt x="1045535" y="2881423"/>
                            <a:pt x="2129169" y="2998381"/>
                            <a:pt x="3212804" y="3115340"/>
                          </a:cubicBezTo>
                        </a:path>
                      </a:pathLst>
                    </a:custGeom>
                    <a:noFill/>
                    <a:ln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036352" name="Line 18"/>
                    <p:cNvSpPr>
                      <a:spLocks noChangeShapeType="1"/>
                    </p:cNvSpPr>
                    <p:nvPr/>
                  </p:nvSpPr>
                  <p:spPr bwMode="auto">
                    <a:xfrm rot="7500000">
                      <a:off x="5986311" y="906107"/>
                      <a:ext cx="307828" cy="15712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  <a:headEnd/>
                      <a:tailEnd type="triangle" w="lg" len="med"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036353" name="Line 18"/>
                    <p:cNvSpPr>
                      <a:spLocks noChangeShapeType="1"/>
                    </p:cNvSpPr>
                    <p:nvPr/>
                  </p:nvSpPr>
                  <p:spPr bwMode="auto">
                    <a:xfrm rot="-1260000">
                      <a:off x="7162119" y="3769807"/>
                      <a:ext cx="307828" cy="15712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B0F0"/>
                      </a:solidFill>
                      <a:round/>
                      <a:headEnd/>
                      <a:tailEnd type="triangle" w="lg" len="med"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1036343" name="50 Grupo"/>
                <p:cNvGrpSpPr>
                  <a:grpSpLocks/>
                </p:cNvGrpSpPr>
                <p:nvPr/>
              </p:nvGrpSpPr>
              <p:grpSpPr bwMode="auto">
                <a:xfrm>
                  <a:off x="4861043" y="1857705"/>
                  <a:ext cx="615389" cy="465062"/>
                  <a:chOff x="4861043" y="1857705"/>
                  <a:chExt cx="615389" cy="465062"/>
                </a:xfrm>
              </p:grpSpPr>
              <p:sp>
                <p:nvSpPr>
                  <p:cNvPr id="1036344" name="Line 18"/>
                  <p:cNvSpPr>
                    <a:spLocks noChangeShapeType="1"/>
                  </p:cNvSpPr>
                  <p:nvPr/>
                </p:nvSpPr>
                <p:spPr bwMode="auto">
                  <a:xfrm rot="5580000">
                    <a:off x="4785692" y="1933056"/>
                    <a:ext cx="307828" cy="157125"/>
                  </a:xfrm>
                  <a:prstGeom prst="line">
                    <a:avLst/>
                  </a:prstGeom>
                  <a:noFill/>
                  <a:ln w="38100">
                    <a:solidFill>
                      <a:srgbClr val="00B0F0"/>
                    </a:solidFill>
                    <a:round/>
                    <a:headEnd/>
                    <a:tailEnd type="triangle" w="lg" len="med"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1036345" name="27 Grupo"/>
                  <p:cNvGrpSpPr>
                    <a:grpSpLocks/>
                  </p:cNvGrpSpPr>
                  <p:nvPr/>
                </p:nvGrpSpPr>
                <p:grpSpPr bwMode="auto">
                  <a:xfrm>
                    <a:off x="4913737" y="1984213"/>
                    <a:ext cx="562695" cy="338554"/>
                    <a:chOff x="5166300" y="2613006"/>
                    <a:chExt cx="562695" cy="338554"/>
                  </a:xfrm>
                </p:grpSpPr>
                <p:sp>
                  <p:nvSpPr>
                    <p:cNvPr id="1036346" name="33 CuadroTexto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66300" y="2613006"/>
                      <a:ext cx="562695" cy="3385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es-ES" sz="1600">
                          <a:solidFill>
                            <a:srgbClr val="00B0F0"/>
                          </a:solidFill>
                          <a:latin typeface="Lucida Handwriting" pitchFamily="66" charset="0"/>
                        </a:rPr>
                        <a:t>dl</a:t>
                      </a:r>
                    </a:p>
                  </p:txBody>
                </p:sp>
                <p:sp>
                  <p:nvSpPr>
                    <p:cNvPr id="1036347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50071" y="2619245"/>
                      <a:ext cx="210975" cy="265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1036337" name="53 Grupo"/>
              <p:cNvGrpSpPr>
                <a:grpSpLocks/>
              </p:cNvGrpSpPr>
              <p:nvPr/>
            </p:nvGrpSpPr>
            <p:grpSpPr bwMode="auto">
              <a:xfrm>
                <a:off x="5039993" y="1632185"/>
                <a:ext cx="3894170" cy="776065"/>
                <a:chOff x="5039993" y="1632185"/>
                <a:chExt cx="3894170" cy="776065"/>
              </a:xfrm>
            </p:grpSpPr>
            <p:sp>
              <p:nvSpPr>
                <p:cNvPr id="1036338" name="Line 5"/>
                <p:cNvSpPr>
                  <a:spLocks noChangeShapeType="1"/>
                </p:cNvSpPr>
                <p:nvPr/>
              </p:nvSpPr>
              <p:spPr bwMode="auto">
                <a:xfrm>
                  <a:off x="5039993" y="1881938"/>
                  <a:ext cx="3402418" cy="27644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/>
                  <a:tailEnd type="stealth" w="lg" len="med"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1036339" name="52 Grupo"/>
                <p:cNvGrpSpPr>
                  <a:grpSpLocks/>
                </p:cNvGrpSpPr>
                <p:nvPr/>
              </p:nvGrpSpPr>
              <p:grpSpPr bwMode="auto">
                <a:xfrm>
                  <a:off x="6617228" y="1632185"/>
                  <a:ext cx="2316935" cy="776065"/>
                  <a:chOff x="6617228" y="1632185"/>
                  <a:chExt cx="2316935" cy="776065"/>
                </a:xfrm>
              </p:grpSpPr>
              <p:graphicFrame>
                <p:nvGraphicFramePr>
                  <p:cNvPr id="1036317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6617228" y="1632185"/>
                  <a:ext cx="315913" cy="4095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36444" name="Ecuación" r:id="rId6" imgW="126780" imgH="164814" progId="Equation.3">
                          <p:embed/>
                        </p:oleObj>
                      </mc:Choice>
                      <mc:Fallback>
                        <p:oleObj name="Ecuación" r:id="rId6" imgW="126780" imgH="164814" progId="Equation.3">
                          <p:embed/>
                          <p:pic>
                            <p:nvPicPr>
                              <p:cNvPr id="0" name="Picture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617228" y="1632185"/>
                                <a:ext cx="315913" cy="40957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036340" name="35 Elipse"/>
                  <p:cNvSpPr>
                    <a:spLocks noChangeArrowheads="1"/>
                  </p:cNvSpPr>
                  <p:nvPr/>
                </p:nvSpPr>
                <p:spPr bwMode="auto">
                  <a:xfrm>
                    <a:off x="8431777" y="2115855"/>
                    <a:ext cx="63795" cy="6379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hangingPunct="0"/>
                    <a:endParaRPr lang="eu-ES"/>
                  </a:p>
                </p:txBody>
              </p:sp>
              <p:sp>
                <p:nvSpPr>
                  <p:cNvPr id="1036341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15063" y="1951050"/>
                    <a:ext cx="419100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/>
                    <a:r>
                      <a:rPr lang="es-ES_tradnl" sz="2400" i="1">
                        <a:latin typeface="Lucida Handwriting" pitchFamily="66" charset="0"/>
                      </a:rPr>
                      <a:t>P</a:t>
                    </a:r>
                    <a:endParaRPr lang="es-ES_tradnl" sz="2400">
                      <a:latin typeface="Lucida Handwriting" pitchFamily="66" charset="0"/>
                    </a:endParaRPr>
                  </a:p>
                </p:txBody>
              </p:sp>
            </p:grpSp>
          </p:grpSp>
        </p:grpSp>
        <p:grpSp>
          <p:nvGrpSpPr>
            <p:cNvPr id="1036331" name="55 Grupo"/>
            <p:cNvGrpSpPr>
              <a:grpSpLocks/>
            </p:cNvGrpSpPr>
            <p:nvPr/>
          </p:nvGrpSpPr>
          <p:grpSpPr bwMode="auto">
            <a:xfrm>
              <a:off x="8075088" y="733620"/>
              <a:ext cx="888318" cy="1396188"/>
              <a:chOff x="8075088" y="733620"/>
              <a:chExt cx="888318" cy="1396188"/>
            </a:xfrm>
          </p:grpSpPr>
          <p:grpSp>
            <p:nvGrpSpPr>
              <p:cNvPr id="1036332" name="29 Grupo"/>
              <p:cNvGrpSpPr>
                <a:grpSpLocks/>
              </p:cNvGrpSpPr>
              <p:nvPr/>
            </p:nvGrpSpPr>
            <p:grpSpPr bwMode="auto">
              <a:xfrm>
                <a:off x="8075088" y="733620"/>
                <a:ext cx="817853" cy="604906"/>
                <a:chOff x="3492297" y="1860695"/>
                <a:chExt cx="817853" cy="604906"/>
              </a:xfrm>
            </p:grpSpPr>
            <p:sp>
              <p:nvSpPr>
                <p:cNvPr id="10363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92297" y="1880826"/>
                  <a:ext cx="817853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u-ES" sz="3200">
                      <a:solidFill>
                        <a:srgbClr val="FF0000"/>
                      </a:solidFill>
                      <a:latin typeface="Lucida Handwriting" pitchFamily="66" charset="0"/>
                    </a:rPr>
                    <a:t>dB</a:t>
                  </a:r>
                </a:p>
              </p:txBody>
            </p:sp>
            <p:sp>
              <p:nvSpPr>
                <p:cNvPr id="103633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655810" y="1860695"/>
                  <a:ext cx="575948" cy="1300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036333" name="Line 490"/>
              <p:cNvSpPr>
                <a:spLocks noChangeShapeType="1"/>
              </p:cNvSpPr>
              <p:nvPr/>
            </p:nvSpPr>
            <p:spPr bwMode="auto">
              <a:xfrm flipV="1">
                <a:off x="8478959" y="914376"/>
                <a:ext cx="484447" cy="1215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59" name="58 Grupo"/>
          <p:cNvGrpSpPr>
            <a:grpSpLocks/>
          </p:cNvGrpSpPr>
          <p:nvPr/>
        </p:nvGrpSpPr>
        <p:grpSpPr bwMode="auto">
          <a:xfrm>
            <a:off x="7472363" y="3852863"/>
            <a:ext cx="419100" cy="569912"/>
            <a:chOff x="7473072" y="3852564"/>
            <a:chExt cx="419100" cy="569777"/>
          </a:xfrm>
        </p:grpSpPr>
        <p:sp>
          <p:nvSpPr>
            <p:cNvPr id="1036328" name="Text Box 24"/>
            <p:cNvSpPr txBox="1">
              <a:spLocks noChangeArrowheads="1"/>
            </p:cNvSpPr>
            <p:nvPr/>
          </p:nvSpPr>
          <p:spPr bwMode="auto">
            <a:xfrm>
              <a:off x="7473072" y="3960603"/>
              <a:ext cx="419100" cy="46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b="1">
                  <a:solidFill>
                    <a:srgbClr val="00B0F0"/>
                  </a:solidFill>
                  <a:latin typeface="Lucida Handwriting" pitchFamily="66" charset="0"/>
                </a:rPr>
                <a:t>B</a:t>
              </a:r>
            </a:p>
          </p:txBody>
        </p:sp>
        <p:sp>
          <p:nvSpPr>
            <p:cNvPr id="1036329" name="41 Elipse"/>
            <p:cNvSpPr>
              <a:spLocks noChangeAspect="1"/>
            </p:cNvSpPr>
            <p:nvPr/>
          </p:nvSpPr>
          <p:spPr bwMode="auto">
            <a:xfrm>
              <a:off x="7627199" y="3852564"/>
              <a:ext cx="96490" cy="96490"/>
            </a:xfrm>
            <a:prstGeom prst="ellipse">
              <a:avLst/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u-ES"/>
            </a:p>
          </p:txBody>
        </p:sp>
      </p:grpSp>
      <p:grpSp>
        <p:nvGrpSpPr>
          <p:cNvPr id="58" name="57 Grupo"/>
          <p:cNvGrpSpPr>
            <a:grpSpLocks/>
          </p:cNvGrpSpPr>
          <p:nvPr/>
        </p:nvGrpSpPr>
        <p:grpSpPr bwMode="auto">
          <a:xfrm>
            <a:off x="5970588" y="501650"/>
            <a:ext cx="490537" cy="457200"/>
            <a:chOff x="5970337" y="501478"/>
            <a:chExt cx="491563" cy="457200"/>
          </a:xfrm>
        </p:grpSpPr>
        <p:sp>
          <p:nvSpPr>
            <p:cNvPr id="1036326" name="Text Box 24"/>
            <p:cNvSpPr txBox="1">
              <a:spLocks noChangeArrowheads="1"/>
            </p:cNvSpPr>
            <p:nvPr/>
          </p:nvSpPr>
          <p:spPr bwMode="auto">
            <a:xfrm>
              <a:off x="5970337" y="501478"/>
              <a:ext cx="4191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400" b="1">
                  <a:solidFill>
                    <a:srgbClr val="00B0F0"/>
                  </a:solidFill>
                  <a:latin typeface="Lucida Handwriting" pitchFamily="66" charset="0"/>
                </a:rPr>
                <a:t>A</a:t>
              </a:r>
            </a:p>
          </p:txBody>
        </p:sp>
        <p:sp>
          <p:nvSpPr>
            <p:cNvPr id="1036307" name="42 Elipse"/>
            <p:cNvSpPr>
              <a:spLocks noChangeAspect="1"/>
            </p:cNvSpPr>
            <p:nvPr/>
          </p:nvSpPr>
          <p:spPr bwMode="auto">
            <a:xfrm>
              <a:off x="6364860" y="804691"/>
              <a:ext cx="97040" cy="96837"/>
            </a:xfrm>
            <a:prstGeom prst="ellipse">
              <a:avLst/>
            </a:prstGeom>
            <a:solidFill>
              <a:srgbClr val="00B0F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u-ES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522413" y="3789363"/>
            <a:ext cx="4229100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000" b="1" i="1" dirty="0">
                <a:latin typeface="Times" pitchFamily="18" charset="0"/>
              </a:rPr>
              <a:t> </a:t>
            </a:r>
            <a:r>
              <a:rPr lang="es-ES_tradnl" sz="2400" b="1" dirty="0" err="1">
                <a:solidFill>
                  <a:srgbClr val="00B0F0"/>
                </a:solidFill>
                <a:latin typeface="Lucida Handwriting" pitchFamily="66" charset="0"/>
              </a:rPr>
              <a:t>Magnitude</a:t>
            </a:r>
            <a:r>
              <a:rPr lang="es-ES_tradnl" sz="2400" b="1" dirty="0">
                <a:solidFill>
                  <a:srgbClr val="00B0F0"/>
                </a:solidFill>
                <a:latin typeface="Lucida Handwriting" pitchFamily="66" charset="0"/>
              </a:rPr>
              <a:t>  </a:t>
            </a:r>
            <a:r>
              <a:rPr lang="es-ES_tradnl" sz="2400" b="1" dirty="0" err="1">
                <a:solidFill>
                  <a:srgbClr val="00B0F0"/>
                </a:solidFill>
                <a:latin typeface="Lucida Handwriting" pitchFamily="66" charset="0"/>
              </a:rPr>
              <a:t>bektoriala</a:t>
            </a:r>
            <a:endParaRPr lang="es-ES_tradnl" sz="2400" dirty="0">
              <a:solidFill>
                <a:srgbClr val="00B0F0"/>
              </a:solidFill>
              <a:latin typeface="Lucida Handwriting" pitchFamily="66" charset="0"/>
            </a:endParaRPr>
          </a:p>
        </p:txBody>
      </p:sp>
      <p:graphicFrame>
        <p:nvGraphicFramePr>
          <p:cNvPr id="60" name="Object 30"/>
          <p:cNvGraphicFramePr>
            <a:graphicFrameLocks noChangeAspect="1"/>
          </p:cNvGraphicFramePr>
          <p:nvPr/>
        </p:nvGraphicFramePr>
        <p:xfrm>
          <a:off x="2020888" y="563563"/>
          <a:ext cx="2501900" cy="170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45" name="Ecuación" r:id="rId8" imgW="1180800" imgH="685800" progId="Equation.3">
                  <p:embed/>
                </p:oleObj>
              </mc:Choice>
              <mc:Fallback>
                <p:oleObj name="Ecuación" r:id="rId8" imgW="1180800" imgH="6858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8" y="563563"/>
                        <a:ext cx="2501900" cy="170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622300" y="4948238"/>
            <a:ext cx="7899400" cy="13223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just" eaLnBrk="0" hangingPunct="0"/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Oharra</a:t>
            </a:r>
            <a:r>
              <a:rPr lang="es-ES_tradnl" sz="2000" dirty="0">
                <a:latin typeface="Lucida Handwriting" pitchFamily="66" charset="0"/>
              </a:rPr>
              <a:t>: </a:t>
            </a:r>
            <a:r>
              <a:rPr lang="es-ES_tradnl" sz="2000" dirty="0" err="1">
                <a:latin typeface="Lucida Handwriting" pitchFamily="66" charset="0"/>
              </a:rPr>
              <a:t>Maila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teorikoan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garrantzi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handia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eduki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arren</a:t>
            </a:r>
            <a:r>
              <a:rPr lang="es-ES_tradnl" sz="2000" dirty="0">
                <a:latin typeface="Lucida Handwriting" pitchFamily="66" charset="0"/>
              </a:rPr>
              <a:t> Biot eta </a:t>
            </a:r>
            <a:r>
              <a:rPr lang="es-ES_tradnl" sz="2000" dirty="0" err="1">
                <a:latin typeface="Lucida Handwriting" pitchFamily="66" charset="0"/>
              </a:rPr>
              <a:t>Savart</a:t>
            </a:r>
            <a:r>
              <a:rPr lang="es-ES_tradnl" sz="2000" dirty="0">
                <a:latin typeface="Lucida Handwriting" pitchFamily="66" charset="0"/>
              </a:rPr>
              <a:t>-en </a:t>
            </a:r>
            <a:r>
              <a:rPr lang="es-ES_tradnl" sz="2000" dirty="0" err="1">
                <a:latin typeface="Lucida Handwriting" pitchFamily="66" charset="0"/>
              </a:rPr>
              <a:t>legea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praktikari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begira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ez</a:t>
            </a:r>
            <a:r>
              <a:rPr lang="es-ES_tradnl" sz="2000" dirty="0">
                <a:latin typeface="Lucida Handwriting" pitchFamily="66" charset="0"/>
              </a:rPr>
              <a:t> da oso </a:t>
            </a:r>
            <a:r>
              <a:rPr lang="es-ES_tradnl" sz="2000" dirty="0" err="1">
                <a:latin typeface="Lucida Handwriting" pitchFamily="66" charset="0"/>
              </a:rPr>
              <a:t>erabilgarria</a:t>
            </a:r>
            <a:r>
              <a:rPr lang="es-ES_tradnl" sz="2000" dirty="0">
                <a:latin typeface="Lucida Handwriting" pitchFamily="66" charset="0"/>
              </a:rPr>
              <a:t>, </a:t>
            </a:r>
            <a:r>
              <a:rPr lang="es-ES_tradnl" sz="2000" dirty="0" err="1">
                <a:latin typeface="Lucida Handwriting" pitchFamily="66" charset="0"/>
              </a:rPr>
              <a:t>integralaren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ebazpena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zailegia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gertatzen</a:t>
            </a:r>
            <a:r>
              <a:rPr lang="es-ES_tradnl" sz="2000" dirty="0">
                <a:latin typeface="Lucida Handwriting" pitchFamily="66" charset="0"/>
              </a:rPr>
              <a:t> </a:t>
            </a:r>
            <a:r>
              <a:rPr lang="es-ES_tradnl" sz="2000" dirty="0" err="1">
                <a:latin typeface="Lucida Handwriting" pitchFamily="66" charset="0"/>
              </a:rPr>
              <a:t>baita</a:t>
            </a:r>
            <a:r>
              <a:rPr lang="es-ES_tradnl" sz="2000" dirty="0">
                <a:latin typeface="Lucida Handwriting" pitchFamily="66" charset="0"/>
              </a:rPr>
              <a:t>.</a:t>
            </a:r>
          </a:p>
        </p:txBody>
      </p:sp>
      <p:graphicFrame>
        <p:nvGraphicFramePr>
          <p:cNvPr id="56322" name="Object 28"/>
          <p:cNvGraphicFramePr>
            <a:graphicFrameLocks noChangeAspect="1"/>
          </p:cNvGraphicFramePr>
          <p:nvPr/>
        </p:nvGraphicFramePr>
        <p:xfrm>
          <a:off x="239713" y="561975"/>
          <a:ext cx="1743075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46" name="Ecuación" r:id="rId10" imgW="723600" imgH="685800" progId="Equation.3">
                  <p:embed/>
                </p:oleObj>
              </mc:Choice>
              <mc:Fallback>
                <p:oleObj name="Ecuación" r:id="rId10" imgW="723600" imgH="6858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61975"/>
                        <a:ext cx="1743075" cy="169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6330" grpId="0"/>
      <p:bldP spid="48" grpId="0"/>
      <p:bldP spid="61" grpId="0"/>
    </p:bldLst>
  </p:timing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35836014</TotalTime>
  <Words>1206</Words>
  <Application>Microsoft Office PowerPoint</Application>
  <PresentationFormat>Presentación en pantalla (4:3)</PresentationFormat>
  <Paragraphs>332</Paragraphs>
  <Slides>54</Slides>
  <Notes>53</Notes>
  <HiddenSlides>3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54</vt:i4>
      </vt:variant>
    </vt:vector>
  </HeadingPairs>
  <TitlesOfParts>
    <vt:vector size="66" baseType="lpstr">
      <vt:lpstr>Arial</vt:lpstr>
      <vt:lpstr>Calibri</vt:lpstr>
      <vt:lpstr>Comic Sans MS</vt:lpstr>
      <vt:lpstr>Lucida Handwriting</vt:lpstr>
      <vt:lpstr>Mistral</vt:lpstr>
      <vt:lpstr>Symbol</vt:lpstr>
      <vt:lpstr>Times</vt:lpstr>
      <vt:lpstr>Times New Roman</vt:lpstr>
      <vt:lpstr>1_Diseño personalizado</vt:lpstr>
      <vt:lpstr>Ecuación</vt:lpstr>
      <vt:lpstr>Equation</vt:lpstr>
      <vt:lpstr>MathType 6.0 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Física de Materiales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Luis Goitiandia</dc:creator>
  <cp:lastModifiedBy>Luis Goitiandia Anguiano</cp:lastModifiedBy>
  <cp:revision>828</cp:revision>
  <cp:lastPrinted>2005-09-27T12:56:57Z</cp:lastPrinted>
  <dcterms:created xsi:type="dcterms:W3CDTF">2001-10-02T09:55:23Z</dcterms:created>
  <dcterms:modified xsi:type="dcterms:W3CDTF">2019-04-05T07:48:49Z</dcterms:modified>
</cp:coreProperties>
</file>