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83"/>
  </p:notesMasterIdLst>
  <p:handoutMasterIdLst>
    <p:handoutMasterId r:id="rId84"/>
  </p:handoutMasterIdLst>
  <p:sldIdLst>
    <p:sldId id="301" r:id="rId2"/>
    <p:sldId id="273" r:id="rId3"/>
    <p:sldId id="375" r:id="rId4"/>
    <p:sldId id="275" r:id="rId5"/>
    <p:sldId id="441" r:id="rId6"/>
    <p:sldId id="374" r:id="rId7"/>
    <p:sldId id="307" r:id="rId8"/>
    <p:sldId id="308" r:id="rId9"/>
    <p:sldId id="310" r:id="rId10"/>
    <p:sldId id="311" r:id="rId11"/>
    <p:sldId id="272" r:id="rId12"/>
    <p:sldId id="313" r:id="rId13"/>
    <p:sldId id="397" r:id="rId14"/>
    <p:sldId id="398" r:id="rId15"/>
    <p:sldId id="387" r:id="rId16"/>
    <p:sldId id="399" r:id="rId17"/>
    <p:sldId id="344" r:id="rId18"/>
    <p:sldId id="345" r:id="rId19"/>
    <p:sldId id="400" r:id="rId20"/>
    <p:sldId id="346" r:id="rId21"/>
    <p:sldId id="347" r:id="rId22"/>
    <p:sldId id="348" r:id="rId23"/>
    <p:sldId id="401" r:id="rId24"/>
    <p:sldId id="351" r:id="rId25"/>
    <p:sldId id="442" r:id="rId26"/>
    <p:sldId id="317" r:id="rId27"/>
    <p:sldId id="318" r:id="rId28"/>
    <p:sldId id="402" r:id="rId29"/>
    <p:sldId id="350" r:id="rId30"/>
    <p:sldId id="403" r:id="rId31"/>
    <p:sldId id="349" r:id="rId32"/>
    <p:sldId id="352" r:id="rId33"/>
    <p:sldId id="388" r:id="rId34"/>
    <p:sldId id="404" r:id="rId35"/>
    <p:sldId id="353" r:id="rId36"/>
    <p:sldId id="405" r:id="rId37"/>
    <p:sldId id="355" r:id="rId38"/>
    <p:sldId id="456" r:id="rId39"/>
    <p:sldId id="457" r:id="rId40"/>
    <p:sldId id="328" r:id="rId41"/>
    <p:sldId id="330" r:id="rId42"/>
    <p:sldId id="338" r:id="rId43"/>
    <p:sldId id="336" r:id="rId44"/>
    <p:sldId id="337" r:id="rId45"/>
    <p:sldId id="340" r:id="rId46"/>
    <p:sldId id="389" r:id="rId47"/>
    <p:sldId id="464" r:id="rId48"/>
    <p:sldId id="391" r:id="rId49"/>
    <p:sldId id="341" r:id="rId50"/>
    <p:sldId id="392" r:id="rId51"/>
    <p:sldId id="406" r:id="rId52"/>
    <p:sldId id="356" r:id="rId53"/>
    <p:sldId id="362" r:id="rId54"/>
    <p:sldId id="363" r:id="rId55"/>
    <p:sldId id="364" r:id="rId56"/>
    <p:sldId id="365" r:id="rId57"/>
    <p:sldId id="366" r:id="rId58"/>
    <p:sldId id="419" r:id="rId59"/>
    <p:sldId id="420" r:id="rId60"/>
    <p:sldId id="421" r:id="rId61"/>
    <p:sldId id="422" r:id="rId62"/>
    <p:sldId id="423" r:id="rId63"/>
    <p:sldId id="466" r:id="rId64"/>
    <p:sldId id="424" r:id="rId65"/>
    <p:sldId id="425" r:id="rId66"/>
    <p:sldId id="426" r:id="rId67"/>
    <p:sldId id="428" r:id="rId68"/>
    <p:sldId id="447" r:id="rId69"/>
    <p:sldId id="463" r:id="rId70"/>
    <p:sldId id="427" r:id="rId71"/>
    <p:sldId id="393" r:id="rId72"/>
    <p:sldId id="431" r:id="rId73"/>
    <p:sldId id="453" r:id="rId74"/>
    <p:sldId id="432" r:id="rId75"/>
    <p:sldId id="443" r:id="rId76"/>
    <p:sldId id="444" r:id="rId77"/>
    <p:sldId id="445" r:id="rId78"/>
    <p:sldId id="446" r:id="rId79"/>
    <p:sldId id="451" r:id="rId80"/>
    <p:sldId id="454" r:id="rId81"/>
    <p:sldId id="455" r:id="rId82"/>
  </p:sldIdLst>
  <p:sldSz cx="9144000" cy="6858000" type="screen4x3"/>
  <p:notesSz cx="6797675" cy="9928225"/>
  <p:defaultTextStyle>
    <a:defPPr>
      <a:defRPr lang="en-US"/>
    </a:defPPr>
    <a:lvl1pPr algn="l" rtl="0" eaLnBrk="0" fontAlgn="base" hangingPunct="0">
      <a:spcBef>
        <a:spcPct val="0"/>
      </a:spcBef>
      <a:spcAft>
        <a:spcPct val="0"/>
      </a:spcAft>
      <a:defRPr sz="28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modifyVerifier cryptProviderType="rsaFull" cryptAlgorithmClass="hash" cryptAlgorithmType="typeAny" cryptAlgorithmSid="4" spinCount="100000" saltData="GYgcEG5TP6uCF5cb0TXNYA==" hashData="tHz/NfCznC32+G23K17TpRjTvGc="/>
  <p:extLst>
    <p:ext uri="{EFAFB233-063F-42B5-8137-9DF3F51BA10A}">
      <p15:sldGuideLst xmlns:p15="http://schemas.microsoft.com/office/powerpoint/2012/main">
        <p15:guide id="1" orient="horz" pos="2160">
          <p15:clr>
            <a:srgbClr val="A4A3A4"/>
          </p15:clr>
        </p15:guide>
        <p15:guide id="2" pos="2888">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66FF33"/>
    <a:srgbClr val="E6E06C"/>
    <a:srgbClr val="DED905"/>
    <a:srgbClr val="332BD5"/>
    <a:srgbClr val="F8AB6C"/>
    <a:srgbClr val="E9E905"/>
    <a:srgbClr val="FFCC66"/>
    <a:srgbClr val="B0DB13"/>
    <a:srgbClr val="C614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44" autoAdjust="0"/>
    <p:restoredTop sz="86438" autoAdjust="0"/>
  </p:normalViewPr>
  <p:slideViewPr>
    <p:cSldViewPr snapToGrid="0">
      <p:cViewPr>
        <p:scale>
          <a:sx n="60" d="100"/>
          <a:sy n="60" d="100"/>
        </p:scale>
        <p:origin x="230" y="456"/>
      </p:cViewPr>
      <p:guideLst>
        <p:guide orient="horz" pos="2160"/>
        <p:guide pos="2888"/>
      </p:guideLst>
    </p:cSldViewPr>
  </p:slideViewPr>
  <p:outlineViewPr>
    <p:cViewPr>
      <p:scale>
        <a:sx n="33" d="100"/>
        <a:sy n="33" d="100"/>
      </p:scale>
      <p:origin x="246" y="0"/>
    </p:cViewPr>
  </p:outlineViewPr>
  <p:notesTextViewPr>
    <p:cViewPr>
      <p:scale>
        <a:sx n="3" d="2"/>
        <a:sy n="3" d="2"/>
      </p:scale>
      <p:origin x="0" y="0"/>
    </p:cViewPr>
  </p:notesTextViewPr>
  <p:sorterViewPr>
    <p:cViewPr>
      <p:scale>
        <a:sx n="80" d="100"/>
        <a:sy n="80" d="100"/>
      </p:scale>
      <p:origin x="0" y="-15293"/>
    </p:cViewPr>
  </p:sorterViewPr>
  <p:notesViewPr>
    <p:cSldViewPr snapToGrid="0">
      <p:cViewPr>
        <p:scale>
          <a:sx n="100" d="100"/>
          <a:sy n="100" d="100"/>
        </p:scale>
        <p:origin x="-96" y="2504"/>
      </p:cViewPr>
      <p:guideLst>
        <p:guide orient="horz" pos="3128"/>
        <p:guide pos="2141"/>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8.wmf"/><Relationship Id="rId7" Type="http://schemas.openxmlformats.org/officeDocument/2006/relationships/image" Target="../media/image52.wmf"/><Relationship Id="rId2" Type="http://schemas.openxmlformats.org/officeDocument/2006/relationships/image" Target="../media/image42.wmf"/><Relationship Id="rId1" Type="http://schemas.openxmlformats.org/officeDocument/2006/relationships/image" Target="../media/image3.wmf"/><Relationship Id="rId6" Type="http://schemas.openxmlformats.org/officeDocument/2006/relationships/image" Target="../media/image51.wmf"/><Relationship Id="rId5" Type="http://schemas.openxmlformats.org/officeDocument/2006/relationships/image" Target="../media/image50.wmf"/><Relationship Id="rId4" Type="http://schemas.openxmlformats.org/officeDocument/2006/relationships/image" Target="../media/image4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28.wmf"/><Relationship Id="rId5" Type="http://schemas.openxmlformats.org/officeDocument/2006/relationships/image" Target="../media/image58.wmf"/><Relationship Id="rId4" Type="http://schemas.openxmlformats.org/officeDocument/2006/relationships/image" Target="../media/image57.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6" Type="http://schemas.openxmlformats.org/officeDocument/2006/relationships/image" Target="../media/image71.wmf"/><Relationship Id="rId5" Type="http://schemas.openxmlformats.org/officeDocument/2006/relationships/image" Target="../media/image70.wmf"/><Relationship Id="rId4" Type="http://schemas.openxmlformats.org/officeDocument/2006/relationships/image" Target="../media/image69.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image" Target="../media/image74.wmf"/><Relationship Id="rId7" Type="http://schemas.openxmlformats.org/officeDocument/2006/relationships/image" Target="../media/image78.wmf"/><Relationship Id="rId2" Type="http://schemas.openxmlformats.org/officeDocument/2006/relationships/image" Target="../media/image73.wmf"/><Relationship Id="rId1" Type="http://schemas.openxmlformats.org/officeDocument/2006/relationships/image" Target="../media/image72.wmf"/><Relationship Id="rId6" Type="http://schemas.openxmlformats.org/officeDocument/2006/relationships/image" Target="../media/image77.wmf"/><Relationship Id="rId5" Type="http://schemas.openxmlformats.org/officeDocument/2006/relationships/image" Target="../media/image76.wmf"/><Relationship Id="rId10" Type="http://schemas.openxmlformats.org/officeDocument/2006/relationships/image" Target="../media/image81.wmf"/><Relationship Id="rId4" Type="http://schemas.openxmlformats.org/officeDocument/2006/relationships/image" Target="../media/image75.wmf"/><Relationship Id="rId9" Type="http://schemas.openxmlformats.org/officeDocument/2006/relationships/image" Target="../media/image80.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28.wmf"/><Relationship Id="rId4" Type="http://schemas.openxmlformats.org/officeDocument/2006/relationships/image" Target="../media/image8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32.wmf"/><Relationship Id="rId4" Type="http://schemas.openxmlformats.org/officeDocument/2006/relationships/image" Target="../media/image87.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 Id="rId5" Type="http://schemas.openxmlformats.org/officeDocument/2006/relationships/image" Target="../media/image92.wmf"/><Relationship Id="rId4" Type="http://schemas.openxmlformats.org/officeDocument/2006/relationships/image" Target="../media/image91.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image" Target="../media/image22.wmf"/><Relationship Id="rId4"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0.wmf"/><Relationship Id="rId7" Type="http://schemas.openxmlformats.org/officeDocument/2006/relationships/image" Target="../media/image14.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 Id="rId9" Type="http://schemas.openxmlformats.org/officeDocument/2006/relationships/image" Target="../media/image16.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94.wmf"/><Relationship Id="rId6" Type="http://schemas.openxmlformats.org/officeDocument/2006/relationships/image" Target="../media/image99.wmf"/><Relationship Id="rId5" Type="http://schemas.openxmlformats.org/officeDocument/2006/relationships/image" Target="../media/image98.wmf"/><Relationship Id="rId4" Type="http://schemas.openxmlformats.org/officeDocument/2006/relationships/image" Target="../media/image97.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03.wmf"/><Relationship Id="rId7" Type="http://schemas.openxmlformats.org/officeDocument/2006/relationships/image" Target="../media/image107.wmf"/><Relationship Id="rId2" Type="http://schemas.openxmlformats.org/officeDocument/2006/relationships/image" Target="../media/image96.wmf"/><Relationship Id="rId1" Type="http://schemas.openxmlformats.org/officeDocument/2006/relationships/image" Target="../media/image102.wmf"/><Relationship Id="rId6" Type="http://schemas.openxmlformats.org/officeDocument/2006/relationships/image" Target="../media/image106.wmf"/><Relationship Id="rId5" Type="http://schemas.openxmlformats.org/officeDocument/2006/relationships/image" Target="../media/image105.wmf"/><Relationship Id="rId4" Type="http://schemas.openxmlformats.org/officeDocument/2006/relationships/image" Target="../media/image104.w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116.wmf"/><Relationship Id="rId3" Type="http://schemas.openxmlformats.org/officeDocument/2006/relationships/image" Target="../media/image111.wmf"/><Relationship Id="rId7" Type="http://schemas.openxmlformats.org/officeDocument/2006/relationships/image" Target="../media/image115.wmf"/><Relationship Id="rId2" Type="http://schemas.openxmlformats.org/officeDocument/2006/relationships/image" Target="../media/image110.wmf"/><Relationship Id="rId1" Type="http://schemas.openxmlformats.org/officeDocument/2006/relationships/image" Target="../media/image109.wmf"/><Relationship Id="rId6" Type="http://schemas.openxmlformats.org/officeDocument/2006/relationships/image" Target="../media/image114.wmf"/><Relationship Id="rId5" Type="http://schemas.openxmlformats.org/officeDocument/2006/relationships/image" Target="../media/image113.wmf"/><Relationship Id="rId10" Type="http://schemas.openxmlformats.org/officeDocument/2006/relationships/image" Target="../media/image118.wmf"/><Relationship Id="rId4" Type="http://schemas.openxmlformats.org/officeDocument/2006/relationships/image" Target="../media/image112.wmf"/><Relationship Id="rId9" Type="http://schemas.openxmlformats.org/officeDocument/2006/relationships/image" Target="../media/image117.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image" Target="../media/image121.wmf"/><Relationship Id="rId1" Type="http://schemas.openxmlformats.org/officeDocument/2006/relationships/image" Target="../media/image120.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130.wmf"/><Relationship Id="rId3" Type="http://schemas.openxmlformats.org/officeDocument/2006/relationships/image" Target="../media/image125.wmf"/><Relationship Id="rId7" Type="http://schemas.openxmlformats.org/officeDocument/2006/relationships/image" Target="../media/image129.wmf"/><Relationship Id="rId2" Type="http://schemas.openxmlformats.org/officeDocument/2006/relationships/image" Target="../media/image124.wmf"/><Relationship Id="rId1" Type="http://schemas.openxmlformats.org/officeDocument/2006/relationships/image" Target="../media/image123.wmf"/><Relationship Id="rId6" Type="http://schemas.openxmlformats.org/officeDocument/2006/relationships/image" Target="../media/image128.wmf"/><Relationship Id="rId5" Type="http://schemas.openxmlformats.org/officeDocument/2006/relationships/image" Target="../media/image127.wmf"/><Relationship Id="rId10" Type="http://schemas.openxmlformats.org/officeDocument/2006/relationships/image" Target="../media/image132.wmf"/><Relationship Id="rId4" Type="http://schemas.openxmlformats.org/officeDocument/2006/relationships/image" Target="../media/image126.wmf"/><Relationship Id="rId9" Type="http://schemas.openxmlformats.org/officeDocument/2006/relationships/image" Target="../media/image131.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35.wmf"/><Relationship Id="rId2" Type="http://schemas.openxmlformats.org/officeDocument/2006/relationships/image" Target="../media/image134.wmf"/><Relationship Id="rId1" Type="http://schemas.openxmlformats.org/officeDocument/2006/relationships/image" Target="../media/image133.wmf"/><Relationship Id="rId5" Type="http://schemas.openxmlformats.org/officeDocument/2006/relationships/image" Target="../media/image137.wmf"/><Relationship Id="rId4" Type="http://schemas.openxmlformats.org/officeDocument/2006/relationships/image" Target="../media/image136.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146.wmf"/><Relationship Id="rId13" Type="http://schemas.openxmlformats.org/officeDocument/2006/relationships/image" Target="../media/image151.wmf"/><Relationship Id="rId3" Type="http://schemas.openxmlformats.org/officeDocument/2006/relationships/image" Target="../media/image141.wmf"/><Relationship Id="rId7" Type="http://schemas.openxmlformats.org/officeDocument/2006/relationships/image" Target="../media/image145.wmf"/><Relationship Id="rId12" Type="http://schemas.openxmlformats.org/officeDocument/2006/relationships/image" Target="../media/image150.wmf"/><Relationship Id="rId2" Type="http://schemas.openxmlformats.org/officeDocument/2006/relationships/image" Target="../media/image140.wmf"/><Relationship Id="rId1" Type="http://schemas.openxmlformats.org/officeDocument/2006/relationships/image" Target="../media/image139.wmf"/><Relationship Id="rId6" Type="http://schemas.openxmlformats.org/officeDocument/2006/relationships/image" Target="../media/image144.wmf"/><Relationship Id="rId11" Type="http://schemas.openxmlformats.org/officeDocument/2006/relationships/image" Target="../media/image149.wmf"/><Relationship Id="rId5" Type="http://schemas.openxmlformats.org/officeDocument/2006/relationships/image" Target="../media/image143.wmf"/><Relationship Id="rId10" Type="http://schemas.openxmlformats.org/officeDocument/2006/relationships/image" Target="../media/image148.wmf"/><Relationship Id="rId4" Type="http://schemas.openxmlformats.org/officeDocument/2006/relationships/image" Target="../media/image142.wmf"/><Relationship Id="rId9" Type="http://schemas.openxmlformats.org/officeDocument/2006/relationships/image" Target="../media/image147.wmf"/><Relationship Id="rId14" Type="http://schemas.openxmlformats.org/officeDocument/2006/relationships/image" Target="../media/image152.w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161.wmf"/><Relationship Id="rId3" Type="http://schemas.openxmlformats.org/officeDocument/2006/relationships/image" Target="../media/image156.wmf"/><Relationship Id="rId7" Type="http://schemas.openxmlformats.org/officeDocument/2006/relationships/image" Target="../media/image160.wmf"/><Relationship Id="rId2" Type="http://schemas.openxmlformats.org/officeDocument/2006/relationships/image" Target="../media/image155.wmf"/><Relationship Id="rId1" Type="http://schemas.openxmlformats.org/officeDocument/2006/relationships/image" Target="../media/image154.wmf"/><Relationship Id="rId6" Type="http://schemas.openxmlformats.org/officeDocument/2006/relationships/image" Target="../media/image159.wmf"/><Relationship Id="rId5" Type="http://schemas.openxmlformats.org/officeDocument/2006/relationships/image" Target="../media/image158.wmf"/><Relationship Id="rId4" Type="http://schemas.openxmlformats.org/officeDocument/2006/relationships/image" Target="../media/image157.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image" Target="../media/image22.wmf"/><Relationship Id="rId4" Type="http://schemas.openxmlformats.org/officeDocument/2006/relationships/image" Target="../media/image5.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63.wmf"/><Relationship Id="rId2" Type="http://schemas.openxmlformats.org/officeDocument/2006/relationships/image" Target="../media/image162.wmf"/><Relationship Id="rId1" Type="http://schemas.openxmlformats.org/officeDocument/2006/relationships/image" Target="../media/image96.wmf"/><Relationship Id="rId4" Type="http://schemas.openxmlformats.org/officeDocument/2006/relationships/image" Target="../media/image16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67.wmf"/><Relationship Id="rId2" Type="http://schemas.openxmlformats.org/officeDocument/2006/relationships/image" Target="../media/image166.wmf"/><Relationship Id="rId1" Type="http://schemas.openxmlformats.org/officeDocument/2006/relationships/image" Target="../media/image165.wmf"/><Relationship Id="rId6" Type="http://schemas.openxmlformats.org/officeDocument/2006/relationships/image" Target="../media/image170.wmf"/><Relationship Id="rId5" Type="http://schemas.openxmlformats.org/officeDocument/2006/relationships/image" Target="../media/image169.wmf"/><Relationship Id="rId4" Type="http://schemas.openxmlformats.org/officeDocument/2006/relationships/image" Target="../media/image168.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71.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74.wmf"/><Relationship Id="rId2" Type="http://schemas.openxmlformats.org/officeDocument/2006/relationships/image" Target="../media/image173.wmf"/><Relationship Id="rId1" Type="http://schemas.openxmlformats.org/officeDocument/2006/relationships/image" Target="../media/image172.wmf"/><Relationship Id="rId4" Type="http://schemas.openxmlformats.org/officeDocument/2006/relationships/image" Target="../media/image175.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76.wmf"/></Relationships>
</file>

<file path=ppt/drawings/_rels/vmlDrawing34.vml.rels><?xml version="1.0" encoding="UTF-8" standalone="yes"?>
<Relationships xmlns="http://schemas.openxmlformats.org/package/2006/relationships"><Relationship Id="rId8" Type="http://schemas.openxmlformats.org/officeDocument/2006/relationships/image" Target="../media/image184.wmf"/><Relationship Id="rId3" Type="http://schemas.openxmlformats.org/officeDocument/2006/relationships/image" Target="../media/image179.wmf"/><Relationship Id="rId7" Type="http://schemas.openxmlformats.org/officeDocument/2006/relationships/image" Target="../media/image183.wmf"/><Relationship Id="rId2" Type="http://schemas.openxmlformats.org/officeDocument/2006/relationships/image" Target="../media/image178.wmf"/><Relationship Id="rId1" Type="http://schemas.openxmlformats.org/officeDocument/2006/relationships/image" Target="../media/image177.wmf"/><Relationship Id="rId6" Type="http://schemas.openxmlformats.org/officeDocument/2006/relationships/image" Target="../media/image182.wmf"/><Relationship Id="rId5" Type="http://schemas.openxmlformats.org/officeDocument/2006/relationships/image" Target="../media/image181.wmf"/><Relationship Id="rId4" Type="http://schemas.openxmlformats.org/officeDocument/2006/relationships/image" Target="../media/image180.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186.wmf"/><Relationship Id="rId1" Type="http://schemas.openxmlformats.org/officeDocument/2006/relationships/image" Target="../media/image185.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89.wmf"/><Relationship Id="rId2" Type="http://schemas.openxmlformats.org/officeDocument/2006/relationships/image" Target="../media/image188.wmf"/><Relationship Id="rId1" Type="http://schemas.openxmlformats.org/officeDocument/2006/relationships/image" Target="../media/image185.wmf"/><Relationship Id="rId4" Type="http://schemas.openxmlformats.org/officeDocument/2006/relationships/image" Target="../media/image190.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95.wmf"/><Relationship Id="rId2" Type="http://schemas.openxmlformats.org/officeDocument/2006/relationships/image" Target="../media/image194.wmf"/><Relationship Id="rId1" Type="http://schemas.openxmlformats.org/officeDocument/2006/relationships/image" Target="../media/image193.wmf"/><Relationship Id="rId4" Type="http://schemas.openxmlformats.org/officeDocument/2006/relationships/image" Target="../media/image196.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95.wmf"/><Relationship Id="rId2" Type="http://schemas.openxmlformats.org/officeDocument/2006/relationships/image" Target="../media/image194.wmf"/><Relationship Id="rId1" Type="http://schemas.openxmlformats.org/officeDocument/2006/relationships/image" Target="../media/image193.wmf"/><Relationship Id="rId4" Type="http://schemas.openxmlformats.org/officeDocument/2006/relationships/image" Target="../media/image196.wmf"/></Relationships>
</file>

<file path=ppt/drawings/_rels/vmlDrawing39.vml.rels><?xml version="1.0" encoding="UTF-8" standalone="yes"?>
<Relationships xmlns="http://schemas.openxmlformats.org/package/2006/relationships"><Relationship Id="rId8" Type="http://schemas.openxmlformats.org/officeDocument/2006/relationships/image" Target="../media/image205.wmf"/><Relationship Id="rId13" Type="http://schemas.openxmlformats.org/officeDocument/2006/relationships/image" Target="../media/image210.wmf"/><Relationship Id="rId18" Type="http://schemas.openxmlformats.org/officeDocument/2006/relationships/image" Target="../media/image215.wmf"/><Relationship Id="rId3" Type="http://schemas.openxmlformats.org/officeDocument/2006/relationships/image" Target="../media/image200.wmf"/><Relationship Id="rId7" Type="http://schemas.openxmlformats.org/officeDocument/2006/relationships/image" Target="../media/image204.wmf"/><Relationship Id="rId12" Type="http://schemas.openxmlformats.org/officeDocument/2006/relationships/image" Target="../media/image209.wmf"/><Relationship Id="rId17" Type="http://schemas.openxmlformats.org/officeDocument/2006/relationships/image" Target="../media/image214.wmf"/><Relationship Id="rId2" Type="http://schemas.openxmlformats.org/officeDocument/2006/relationships/image" Target="../media/image199.wmf"/><Relationship Id="rId16" Type="http://schemas.openxmlformats.org/officeDocument/2006/relationships/image" Target="../media/image213.wmf"/><Relationship Id="rId20" Type="http://schemas.openxmlformats.org/officeDocument/2006/relationships/image" Target="../media/image217.wmf"/><Relationship Id="rId1" Type="http://schemas.openxmlformats.org/officeDocument/2006/relationships/image" Target="../media/image198.wmf"/><Relationship Id="rId6" Type="http://schemas.openxmlformats.org/officeDocument/2006/relationships/image" Target="../media/image203.wmf"/><Relationship Id="rId11" Type="http://schemas.openxmlformats.org/officeDocument/2006/relationships/image" Target="../media/image208.wmf"/><Relationship Id="rId5" Type="http://schemas.openxmlformats.org/officeDocument/2006/relationships/image" Target="../media/image202.wmf"/><Relationship Id="rId15" Type="http://schemas.openxmlformats.org/officeDocument/2006/relationships/image" Target="../media/image212.wmf"/><Relationship Id="rId10" Type="http://schemas.openxmlformats.org/officeDocument/2006/relationships/image" Target="../media/image207.wmf"/><Relationship Id="rId19" Type="http://schemas.openxmlformats.org/officeDocument/2006/relationships/image" Target="../media/image216.wmf"/><Relationship Id="rId4" Type="http://schemas.openxmlformats.org/officeDocument/2006/relationships/image" Target="../media/image201.wmf"/><Relationship Id="rId9" Type="http://schemas.openxmlformats.org/officeDocument/2006/relationships/image" Target="../media/image206.wmf"/><Relationship Id="rId14" Type="http://schemas.openxmlformats.org/officeDocument/2006/relationships/image" Target="../media/image21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40.vml.rels><?xml version="1.0" encoding="UTF-8" standalone="yes"?>
<Relationships xmlns="http://schemas.openxmlformats.org/package/2006/relationships"><Relationship Id="rId8" Type="http://schemas.openxmlformats.org/officeDocument/2006/relationships/image" Target="../media/image205.wmf"/><Relationship Id="rId13" Type="http://schemas.openxmlformats.org/officeDocument/2006/relationships/image" Target="../media/image219.wmf"/><Relationship Id="rId3" Type="http://schemas.openxmlformats.org/officeDocument/2006/relationships/image" Target="../media/image200.wmf"/><Relationship Id="rId7" Type="http://schemas.openxmlformats.org/officeDocument/2006/relationships/image" Target="../media/image204.wmf"/><Relationship Id="rId12" Type="http://schemas.openxmlformats.org/officeDocument/2006/relationships/image" Target="../media/image218.wmf"/><Relationship Id="rId2" Type="http://schemas.openxmlformats.org/officeDocument/2006/relationships/image" Target="../media/image199.wmf"/><Relationship Id="rId16" Type="http://schemas.openxmlformats.org/officeDocument/2006/relationships/image" Target="../media/image222.wmf"/><Relationship Id="rId1" Type="http://schemas.openxmlformats.org/officeDocument/2006/relationships/image" Target="../media/image198.wmf"/><Relationship Id="rId6" Type="http://schemas.openxmlformats.org/officeDocument/2006/relationships/image" Target="../media/image203.wmf"/><Relationship Id="rId11" Type="http://schemas.openxmlformats.org/officeDocument/2006/relationships/image" Target="../media/image208.wmf"/><Relationship Id="rId5" Type="http://schemas.openxmlformats.org/officeDocument/2006/relationships/image" Target="../media/image202.wmf"/><Relationship Id="rId15" Type="http://schemas.openxmlformats.org/officeDocument/2006/relationships/image" Target="../media/image221.wmf"/><Relationship Id="rId10" Type="http://schemas.openxmlformats.org/officeDocument/2006/relationships/image" Target="../media/image207.wmf"/><Relationship Id="rId4" Type="http://schemas.openxmlformats.org/officeDocument/2006/relationships/image" Target="../media/image201.wmf"/><Relationship Id="rId9" Type="http://schemas.openxmlformats.org/officeDocument/2006/relationships/image" Target="../media/image206.wmf"/><Relationship Id="rId14" Type="http://schemas.openxmlformats.org/officeDocument/2006/relationships/image" Target="../media/image220.wmf"/></Relationships>
</file>

<file path=ppt/drawings/_rels/vmlDrawing41.vml.rels><?xml version="1.0" encoding="UTF-8" standalone="yes"?>
<Relationships xmlns="http://schemas.openxmlformats.org/package/2006/relationships"><Relationship Id="rId8" Type="http://schemas.openxmlformats.org/officeDocument/2006/relationships/image" Target="../media/image205.wmf"/><Relationship Id="rId13" Type="http://schemas.openxmlformats.org/officeDocument/2006/relationships/image" Target="../media/image224.wmf"/><Relationship Id="rId3" Type="http://schemas.openxmlformats.org/officeDocument/2006/relationships/image" Target="../media/image200.wmf"/><Relationship Id="rId7" Type="http://schemas.openxmlformats.org/officeDocument/2006/relationships/image" Target="../media/image204.wmf"/><Relationship Id="rId12" Type="http://schemas.openxmlformats.org/officeDocument/2006/relationships/image" Target="../media/image223.wmf"/><Relationship Id="rId2" Type="http://schemas.openxmlformats.org/officeDocument/2006/relationships/image" Target="../media/image199.wmf"/><Relationship Id="rId16" Type="http://schemas.openxmlformats.org/officeDocument/2006/relationships/image" Target="../media/image227.wmf"/><Relationship Id="rId1" Type="http://schemas.openxmlformats.org/officeDocument/2006/relationships/image" Target="../media/image198.wmf"/><Relationship Id="rId6" Type="http://schemas.openxmlformats.org/officeDocument/2006/relationships/image" Target="../media/image203.wmf"/><Relationship Id="rId11" Type="http://schemas.openxmlformats.org/officeDocument/2006/relationships/image" Target="../media/image208.wmf"/><Relationship Id="rId5" Type="http://schemas.openxmlformats.org/officeDocument/2006/relationships/image" Target="../media/image202.wmf"/><Relationship Id="rId15" Type="http://schemas.openxmlformats.org/officeDocument/2006/relationships/image" Target="../media/image226.wmf"/><Relationship Id="rId10" Type="http://schemas.openxmlformats.org/officeDocument/2006/relationships/image" Target="../media/image207.wmf"/><Relationship Id="rId4" Type="http://schemas.openxmlformats.org/officeDocument/2006/relationships/image" Target="../media/image201.wmf"/><Relationship Id="rId9" Type="http://schemas.openxmlformats.org/officeDocument/2006/relationships/image" Target="../media/image206.wmf"/><Relationship Id="rId14" Type="http://schemas.openxmlformats.org/officeDocument/2006/relationships/image" Target="../media/image225.wmf"/></Relationships>
</file>

<file path=ppt/drawings/_rels/vmlDrawing42.vml.rels><?xml version="1.0" encoding="UTF-8" standalone="yes"?>
<Relationships xmlns="http://schemas.openxmlformats.org/package/2006/relationships"><Relationship Id="rId8" Type="http://schemas.openxmlformats.org/officeDocument/2006/relationships/image" Target="../media/image205.wmf"/><Relationship Id="rId13" Type="http://schemas.openxmlformats.org/officeDocument/2006/relationships/image" Target="../media/image229.wmf"/><Relationship Id="rId3" Type="http://schemas.openxmlformats.org/officeDocument/2006/relationships/image" Target="../media/image200.wmf"/><Relationship Id="rId7" Type="http://schemas.openxmlformats.org/officeDocument/2006/relationships/image" Target="../media/image204.wmf"/><Relationship Id="rId12" Type="http://schemas.openxmlformats.org/officeDocument/2006/relationships/image" Target="../media/image228.wmf"/><Relationship Id="rId2" Type="http://schemas.openxmlformats.org/officeDocument/2006/relationships/image" Target="../media/image199.wmf"/><Relationship Id="rId1" Type="http://schemas.openxmlformats.org/officeDocument/2006/relationships/image" Target="../media/image198.wmf"/><Relationship Id="rId6" Type="http://schemas.openxmlformats.org/officeDocument/2006/relationships/image" Target="../media/image203.wmf"/><Relationship Id="rId11" Type="http://schemas.openxmlformats.org/officeDocument/2006/relationships/image" Target="../media/image208.wmf"/><Relationship Id="rId5" Type="http://schemas.openxmlformats.org/officeDocument/2006/relationships/image" Target="../media/image202.wmf"/><Relationship Id="rId15" Type="http://schemas.openxmlformats.org/officeDocument/2006/relationships/image" Target="../media/image217.wmf"/><Relationship Id="rId10" Type="http://schemas.openxmlformats.org/officeDocument/2006/relationships/image" Target="../media/image207.wmf"/><Relationship Id="rId4" Type="http://schemas.openxmlformats.org/officeDocument/2006/relationships/image" Target="../media/image201.wmf"/><Relationship Id="rId9" Type="http://schemas.openxmlformats.org/officeDocument/2006/relationships/image" Target="../media/image206.wmf"/><Relationship Id="rId14" Type="http://schemas.openxmlformats.org/officeDocument/2006/relationships/image" Target="../media/image211.wmf"/></Relationships>
</file>

<file path=ppt/drawings/_rels/vmlDrawing43.vml.rels><?xml version="1.0" encoding="UTF-8" standalone="yes"?>
<Relationships xmlns="http://schemas.openxmlformats.org/package/2006/relationships"><Relationship Id="rId8" Type="http://schemas.openxmlformats.org/officeDocument/2006/relationships/image" Target="../media/image205.wmf"/><Relationship Id="rId13" Type="http://schemas.openxmlformats.org/officeDocument/2006/relationships/image" Target="../media/image220.wmf"/><Relationship Id="rId3" Type="http://schemas.openxmlformats.org/officeDocument/2006/relationships/image" Target="../media/image200.wmf"/><Relationship Id="rId7" Type="http://schemas.openxmlformats.org/officeDocument/2006/relationships/image" Target="../media/image204.wmf"/><Relationship Id="rId12" Type="http://schemas.openxmlformats.org/officeDocument/2006/relationships/image" Target="../media/image230.wmf"/><Relationship Id="rId2" Type="http://schemas.openxmlformats.org/officeDocument/2006/relationships/image" Target="../media/image199.wmf"/><Relationship Id="rId1" Type="http://schemas.openxmlformats.org/officeDocument/2006/relationships/image" Target="../media/image198.wmf"/><Relationship Id="rId6" Type="http://schemas.openxmlformats.org/officeDocument/2006/relationships/image" Target="../media/image203.wmf"/><Relationship Id="rId11" Type="http://schemas.openxmlformats.org/officeDocument/2006/relationships/image" Target="../media/image208.wmf"/><Relationship Id="rId5" Type="http://schemas.openxmlformats.org/officeDocument/2006/relationships/image" Target="../media/image202.wmf"/><Relationship Id="rId10" Type="http://schemas.openxmlformats.org/officeDocument/2006/relationships/image" Target="../media/image207.wmf"/><Relationship Id="rId4" Type="http://schemas.openxmlformats.org/officeDocument/2006/relationships/image" Target="../media/image201.wmf"/><Relationship Id="rId9" Type="http://schemas.openxmlformats.org/officeDocument/2006/relationships/image" Target="../media/image206.wmf"/><Relationship Id="rId14" Type="http://schemas.openxmlformats.org/officeDocument/2006/relationships/image" Target="../media/image231.wmf"/></Relationships>
</file>

<file path=ppt/drawings/_rels/vmlDrawing44.vml.rels><?xml version="1.0" encoding="UTF-8" standalone="yes"?>
<Relationships xmlns="http://schemas.openxmlformats.org/package/2006/relationships"><Relationship Id="rId8" Type="http://schemas.openxmlformats.org/officeDocument/2006/relationships/image" Target="../media/image205.wmf"/><Relationship Id="rId13" Type="http://schemas.openxmlformats.org/officeDocument/2006/relationships/image" Target="../media/image233.wmf"/><Relationship Id="rId3" Type="http://schemas.openxmlformats.org/officeDocument/2006/relationships/image" Target="../media/image200.wmf"/><Relationship Id="rId7" Type="http://schemas.openxmlformats.org/officeDocument/2006/relationships/image" Target="../media/image204.wmf"/><Relationship Id="rId12" Type="http://schemas.openxmlformats.org/officeDocument/2006/relationships/image" Target="../media/image232.wmf"/><Relationship Id="rId2" Type="http://schemas.openxmlformats.org/officeDocument/2006/relationships/image" Target="../media/image199.wmf"/><Relationship Id="rId1" Type="http://schemas.openxmlformats.org/officeDocument/2006/relationships/image" Target="../media/image198.wmf"/><Relationship Id="rId6" Type="http://schemas.openxmlformats.org/officeDocument/2006/relationships/image" Target="../media/image203.wmf"/><Relationship Id="rId11" Type="http://schemas.openxmlformats.org/officeDocument/2006/relationships/image" Target="../media/image208.wmf"/><Relationship Id="rId5" Type="http://schemas.openxmlformats.org/officeDocument/2006/relationships/image" Target="../media/image202.wmf"/><Relationship Id="rId10" Type="http://schemas.openxmlformats.org/officeDocument/2006/relationships/image" Target="../media/image207.wmf"/><Relationship Id="rId4" Type="http://schemas.openxmlformats.org/officeDocument/2006/relationships/image" Target="../media/image201.wmf"/><Relationship Id="rId9" Type="http://schemas.openxmlformats.org/officeDocument/2006/relationships/image" Target="../media/image206.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5" Type="http://schemas.openxmlformats.org/officeDocument/2006/relationships/image" Target="../media/image5.wmf"/><Relationship Id="rId4" Type="http://schemas.openxmlformats.org/officeDocument/2006/relationships/image" Target="../media/image4.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34.wmf"/><Relationship Id="rId1" Type="http://schemas.openxmlformats.org/officeDocument/2006/relationships/image" Target="../media/image28.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236.wmf"/><Relationship Id="rId2" Type="http://schemas.openxmlformats.org/officeDocument/2006/relationships/image" Target="../media/image235.wmf"/><Relationship Id="rId1" Type="http://schemas.openxmlformats.org/officeDocument/2006/relationships/image" Target="../media/image32.wmf"/><Relationship Id="rId4" Type="http://schemas.openxmlformats.org/officeDocument/2006/relationships/image" Target="../media/image237.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38.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3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5" Type="http://schemas.openxmlformats.org/officeDocument/2006/relationships/image" Target="../media/image5.wmf"/><Relationship Id="rId4" Type="http://schemas.openxmlformats.org/officeDocument/2006/relationships/image" Target="../media/image22.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243.wmf"/><Relationship Id="rId2" Type="http://schemas.openxmlformats.org/officeDocument/2006/relationships/image" Target="../media/image242.wmf"/><Relationship Id="rId1" Type="http://schemas.openxmlformats.org/officeDocument/2006/relationships/image" Target="../media/image241.w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45.w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95.w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246.wmf"/></Relationships>
</file>

<file path=ppt/drawings/_rels/vmlDrawing54.vml.rels><?xml version="1.0" encoding="UTF-8" standalone="yes"?>
<Relationships xmlns="http://schemas.openxmlformats.org/package/2006/relationships"><Relationship Id="rId8" Type="http://schemas.openxmlformats.org/officeDocument/2006/relationships/image" Target="../media/image256.wmf"/><Relationship Id="rId3" Type="http://schemas.openxmlformats.org/officeDocument/2006/relationships/image" Target="../media/image251.wmf"/><Relationship Id="rId7" Type="http://schemas.openxmlformats.org/officeDocument/2006/relationships/image" Target="../media/image255.wmf"/><Relationship Id="rId2" Type="http://schemas.openxmlformats.org/officeDocument/2006/relationships/image" Target="../media/image250.wmf"/><Relationship Id="rId1" Type="http://schemas.openxmlformats.org/officeDocument/2006/relationships/image" Target="../media/image249.wmf"/><Relationship Id="rId6" Type="http://schemas.openxmlformats.org/officeDocument/2006/relationships/image" Target="../media/image254.wmf"/><Relationship Id="rId5" Type="http://schemas.openxmlformats.org/officeDocument/2006/relationships/image" Target="../media/image253.wmf"/><Relationship Id="rId4" Type="http://schemas.openxmlformats.org/officeDocument/2006/relationships/image" Target="../media/image252.wmf"/></Relationships>
</file>

<file path=ppt/drawings/_rels/vmlDrawing55.vml.rels><?xml version="1.0" encoding="UTF-8" standalone="yes"?>
<Relationships xmlns="http://schemas.openxmlformats.org/package/2006/relationships"><Relationship Id="rId8" Type="http://schemas.openxmlformats.org/officeDocument/2006/relationships/image" Target="../media/image264.wmf"/><Relationship Id="rId3" Type="http://schemas.openxmlformats.org/officeDocument/2006/relationships/image" Target="../media/image259.wmf"/><Relationship Id="rId7" Type="http://schemas.openxmlformats.org/officeDocument/2006/relationships/image" Target="../media/image263.wmf"/><Relationship Id="rId2" Type="http://schemas.openxmlformats.org/officeDocument/2006/relationships/image" Target="../media/image258.wmf"/><Relationship Id="rId1" Type="http://schemas.openxmlformats.org/officeDocument/2006/relationships/image" Target="../media/image257.wmf"/><Relationship Id="rId6" Type="http://schemas.openxmlformats.org/officeDocument/2006/relationships/image" Target="../media/image262.wmf"/><Relationship Id="rId11" Type="http://schemas.openxmlformats.org/officeDocument/2006/relationships/image" Target="../media/image267.wmf"/><Relationship Id="rId5" Type="http://schemas.openxmlformats.org/officeDocument/2006/relationships/image" Target="../media/image261.wmf"/><Relationship Id="rId10" Type="http://schemas.openxmlformats.org/officeDocument/2006/relationships/image" Target="../media/image266.wmf"/><Relationship Id="rId4" Type="http://schemas.openxmlformats.org/officeDocument/2006/relationships/image" Target="../media/image260.wmf"/><Relationship Id="rId9" Type="http://schemas.openxmlformats.org/officeDocument/2006/relationships/image" Target="../media/image265.wmf"/></Relationships>
</file>

<file path=ppt/drawings/_rels/vmlDrawing56.vml.rels><?xml version="1.0" encoding="UTF-8" standalone="yes"?>
<Relationships xmlns="http://schemas.openxmlformats.org/package/2006/relationships"><Relationship Id="rId8" Type="http://schemas.openxmlformats.org/officeDocument/2006/relationships/image" Target="../media/image275.wmf"/><Relationship Id="rId3" Type="http://schemas.openxmlformats.org/officeDocument/2006/relationships/image" Target="../media/image270.wmf"/><Relationship Id="rId7" Type="http://schemas.openxmlformats.org/officeDocument/2006/relationships/image" Target="../media/image274.wmf"/><Relationship Id="rId12" Type="http://schemas.openxmlformats.org/officeDocument/2006/relationships/image" Target="../media/image279.wmf"/><Relationship Id="rId2" Type="http://schemas.openxmlformats.org/officeDocument/2006/relationships/image" Target="../media/image269.wmf"/><Relationship Id="rId1" Type="http://schemas.openxmlformats.org/officeDocument/2006/relationships/image" Target="../media/image268.wmf"/><Relationship Id="rId6" Type="http://schemas.openxmlformats.org/officeDocument/2006/relationships/image" Target="../media/image273.wmf"/><Relationship Id="rId11" Type="http://schemas.openxmlformats.org/officeDocument/2006/relationships/image" Target="../media/image278.wmf"/><Relationship Id="rId5" Type="http://schemas.openxmlformats.org/officeDocument/2006/relationships/image" Target="../media/image272.wmf"/><Relationship Id="rId10" Type="http://schemas.openxmlformats.org/officeDocument/2006/relationships/image" Target="../media/image277.wmf"/><Relationship Id="rId4" Type="http://schemas.openxmlformats.org/officeDocument/2006/relationships/image" Target="../media/image271.wmf"/><Relationship Id="rId9" Type="http://schemas.openxmlformats.org/officeDocument/2006/relationships/image" Target="../media/image276.wmf"/></Relationships>
</file>

<file path=ppt/drawings/_rels/vmlDrawing57.vml.rels><?xml version="1.0" encoding="UTF-8" standalone="yes"?>
<Relationships xmlns="http://schemas.openxmlformats.org/package/2006/relationships"><Relationship Id="rId3" Type="http://schemas.openxmlformats.org/officeDocument/2006/relationships/image" Target="../media/image200.wmf"/><Relationship Id="rId2" Type="http://schemas.openxmlformats.org/officeDocument/2006/relationships/image" Target="../media/image199.wmf"/><Relationship Id="rId1" Type="http://schemas.openxmlformats.org/officeDocument/2006/relationships/image" Target="../media/image198.wmf"/><Relationship Id="rId5" Type="http://schemas.openxmlformats.org/officeDocument/2006/relationships/image" Target="../media/image281.wmf"/><Relationship Id="rId4" Type="http://schemas.openxmlformats.org/officeDocument/2006/relationships/image" Target="../media/image280.wmf"/></Relationships>
</file>

<file path=ppt/drawings/_rels/vmlDrawing58.vml.rels><?xml version="1.0" encoding="UTF-8" standalone="yes"?>
<Relationships xmlns="http://schemas.openxmlformats.org/package/2006/relationships"><Relationship Id="rId8" Type="http://schemas.openxmlformats.org/officeDocument/2006/relationships/image" Target="../media/image285.wmf"/><Relationship Id="rId13" Type="http://schemas.openxmlformats.org/officeDocument/2006/relationships/image" Target="../media/image290.wmf"/><Relationship Id="rId3" Type="http://schemas.openxmlformats.org/officeDocument/2006/relationships/image" Target="../media/image200.wmf"/><Relationship Id="rId7" Type="http://schemas.openxmlformats.org/officeDocument/2006/relationships/image" Target="../media/image284.wmf"/><Relationship Id="rId12" Type="http://schemas.openxmlformats.org/officeDocument/2006/relationships/image" Target="../media/image289.wmf"/><Relationship Id="rId17" Type="http://schemas.openxmlformats.org/officeDocument/2006/relationships/image" Target="../media/image293.wmf"/><Relationship Id="rId2" Type="http://schemas.openxmlformats.org/officeDocument/2006/relationships/image" Target="../media/image199.wmf"/><Relationship Id="rId16" Type="http://schemas.openxmlformats.org/officeDocument/2006/relationships/image" Target="../media/image245.wmf"/><Relationship Id="rId1" Type="http://schemas.openxmlformats.org/officeDocument/2006/relationships/image" Target="../media/image198.wmf"/><Relationship Id="rId6" Type="http://schemas.openxmlformats.org/officeDocument/2006/relationships/image" Target="../media/image283.wmf"/><Relationship Id="rId11" Type="http://schemas.openxmlformats.org/officeDocument/2006/relationships/image" Target="../media/image288.wmf"/><Relationship Id="rId5" Type="http://schemas.openxmlformats.org/officeDocument/2006/relationships/image" Target="../media/image281.wmf"/><Relationship Id="rId15" Type="http://schemas.openxmlformats.org/officeDocument/2006/relationships/image" Target="../media/image292.wmf"/><Relationship Id="rId10" Type="http://schemas.openxmlformats.org/officeDocument/2006/relationships/image" Target="../media/image287.wmf"/><Relationship Id="rId4" Type="http://schemas.openxmlformats.org/officeDocument/2006/relationships/image" Target="../media/image282.wmf"/><Relationship Id="rId9" Type="http://schemas.openxmlformats.org/officeDocument/2006/relationships/image" Target="../media/image286.wmf"/><Relationship Id="rId14" Type="http://schemas.openxmlformats.org/officeDocument/2006/relationships/image" Target="../media/image291.wmf"/></Relationships>
</file>

<file path=ppt/drawings/_rels/vmlDrawing59.vml.rels><?xml version="1.0" encoding="UTF-8" standalone="yes"?>
<Relationships xmlns="http://schemas.openxmlformats.org/package/2006/relationships"><Relationship Id="rId8" Type="http://schemas.openxmlformats.org/officeDocument/2006/relationships/image" Target="../media/image292.wmf"/><Relationship Id="rId13" Type="http://schemas.openxmlformats.org/officeDocument/2006/relationships/image" Target="../media/image299.wmf"/><Relationship Id="rId3" Type="http://schemas.openxmlformats.org/officeDocument/2006/relationships/image" Target="../media/image200.wmf"/><Relationship Id="rId7" Type="http://schemas.openxmlformats.org/officeDocument/2006/relationships/image" Target="../media/image294.wmf"/><Relationship Id="rId12" Type="http://schemas.openxmlformats.org/officeDocument/2006/relationships/image" Target="../media/image298.wmf"/><Relationship Id="rId2" Type="http://schemas.openxmlformats.org/officeDocument/2006/relationships/image" Target="../media/image199.wmf"/><Relationship Id="rId1" Type="http://schemas.openxmlformats.org/officeDocument/2006/relationships/image" Target="../media/image198.wmf"/><Relationship Id="rId6" Type="http://schemas.openxmlformats.org/officeDocument/2006/relationships/image" Target="../media/image283.wmf"/><Relationship Id="rId11" Type="http://schemas.openxmlformats.org/officeDocument/2006/relationships/image" Target="../media/image297.wmf"/><Relationship Id="rId5" Type="http://schemas.openxmlformats.org/officeDocument/2006/relationships/image" Target="../media/image281.wmf"/><Relationship Id="rId15" Type="http://schemas.openxmlformats.org/officeDocument/2006/relationships/image" Target="../media/image293.wmf"/><Relationship Id="rId10" Type="http://schemas.openxmlformats.org/officeDocument/2006/relationships/image" Target="../media/image296.wmf"/><Relationship Id="rId4" Type="http://schemas.openxmlformats.org/officeDocument/2006/relationships/image" Target="../media/image282.wmf"/><Relationship Id="rId9" Type="http://schemas.openxmlformats.org/officeDocument/2006/relationships/image" Target="../media/image295.wmf"/><Relationship Id="rId14" Type="http://schemas.openxmlformats.org/officeDocument/2006/relationships/image" Target="../media/image30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5" Type="http://schemas.openxmlformats.org/officeDocument/2006/relationships/image" Target="../media/image27.wmf"/><Relationship Id="rId4" Type="http://schemas.openxmlformats.org/officeDocument/2006/relationships/image" Target="../media/image26.wmf"/></Relationships>
</file>

<file path=ppt/drawings/_rels/vmlDrawing60.vml.rels><?xml version="1.0" encoding="UTF-8" standalone="yes"?>
<Relationships xmlns="http://schemas.openxmlformats.org/package/2006/relationships"><Relationship Id="rId8" Type="http://schemas.openxmlformats.org/officeDocument/2006/relationships/image" Target="../media/image309.wmf"/><Relationship Id="rId3" Type="http://schemas.openxmlformats.org/officeDocument/2006/relationships/image" Target="../media/image304.wmf"/><Relationship Id="rId7" Type="http://schemas.openxmlformats.org/officeDocument/2006/relationships/image" Target="../media/image308.wmf"/><Relationship Id="rId2" Type="http://schemas.openxmlformats.org/officeDocument/2006/relationships/image" Target="../media/image303.wmf"/><Relationship Id="rId1" Type="http://schemas.openxmlformats.org/officeDocument/2006/relationships/image" Target="../media/image302.wmf"/><Relationship Id="rId6" Type="http://schemas.openxmlformats.org/officeDocument/2006/relationships/image" Target="../media/image307.wmf"/><Relationship Id="rId5" Type="http://schemas.openxmlformats.org/officeDocument/2006/relationships/image" Target="../media/image306.wmf"/><Relationship Id="rId4" Type="http://schemas.openxmlformats.org/officeDocument/2006/relationships/image" Target="../media/image305.wmf"/></Relationships>
</file>

<file path=ppt/drawings/_rels/vmlDrawing61.vml.rels><?xml version="1.0" encoding="UTF-8" standalone="yes"?>
<Relationships xmlns="http://schemas.openxmlformats.org/package/2006/relationships"><Relationship Id="rId8" Type="http://schemas.openxmlformats.org/officeDocument/2006/relationships/image" Target="../media/image317.wmf"/><Relationship Id="rId3" Type="http://schemas.openxmlformats.org/officeDocument/2006/relationships/image" Target="../media/image312.wmf"/><Relationship Id="rId7" Type="http://schemas.openxmlformats.org/officeDocument/2006/relationships/image" Target="../media/image316.wmf"/><Relationship Id="rId2" Type="http://schemas.openxmlformats.org/officeDocument/2006/relationships/image" Target="../media/image311.wmf"/><Relationship Id="rId1" Type="http://schemas.openxmlformats.org/officeDocument/2006/relationships/image" Target="../media/image310.wmf"/><Relationship Id="rId6" Type="http://schemas.openxmlformats.org/officeDocument/2006/relationships/image" Target="../media/image315.wmf"/><Relationship Id="rId5" Type="http://schemas.openxmlformats.org/officeDocument/2006/relationships/image" Target="../media/image314.wmf"/><Relationship Id="rId4" Type="http://schemas.openxmlformats.org/officeDocument/2006/relationships/image" Target="../media/image313.wmf"/><Relationship Id="rId9" Type="http://schemas.openxmlformats.org/officeDocument/2006/relationships/image" Target="../media/image31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34.wmf"/><Relationship Id="rId7" Type="http://schemas.openxmlformats.org/officeDocument/2006/relationships/image" Target="../media/image38.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image" Target="../media/image42.wmf"/><Relationship Id="rId7" Type="http://schemas.openxmlformats.org/officeDocument/2006/relationships/image" Target="../media/image46.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7"/>
            <a:ext cx="3475073" cy="57925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8" charset="0"/>
              </a:defRPr>
            </a:lvl1pPr>
          </a:lstStyle>
          <a:p>
            <a:endParaRPr lang="es-ES_tradnl"/>
          </a:p>
        </p:txBody>
      </p:sp>
      <p:sp>
        <p:nvSpPr>
          <p:cNvPr id="5123" name="Rectangle 3"/>
          <p:cNvSpPr>
            <a:spLocks noGrp="1" noChangeArrowheads="1"/>
          </p:cNvSpPr>
          <p:nvPr>
            <p:ph type="dt" sz="quarter" idx="1"/>
          </p:nvPr>
        </p:nvSpPr>
        <p:spPr bwMode="auto">
          <a:xfrm>
            <a:off x="3700613" y="7"/>
            <a:ext cx="3097072" cy="57925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8" charset="0"/>
              </a:defRPr>
            </a:lvl1pPr>
          </a:lstStyle>
          <a:p>
            <a:endParaRPr lang="es-ES_tradnl"/>
          </a:p>
        </p:txBody>
      </p:sp>
      <p:sp>
        <p:nvSpPr>
          <p:cNvPr id="5124" name="Rectangle 4"/>
          <p:cNvSpPr>
            <a:spLocks noGrp="1" noChangeArrowheads="1"/>
          </p:cNvSpPr>
          <p:nvPr>
            <p:ph type="ftr" sz="quarter" idx="2"/>
          </p:nvPr>
        </p:nvSpPr>
        <p:spPr bwMode="auto">
          <a:xfrm>
            <a:off x="10" y="9266455"/>
            <a:ext cx="3625957" cy="66177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8" charset="0"/>
              </a:defRPr>
            </a:lvl1pPr>
          </a:lstStyle>
          <a:p>
            <a:endParaRPr lang="es-ES_tradnl"/>
          </a:p>
        </p:txBody>
      </p:sp>
      <p:sp>
        <p:nvSpPr>
          <p:cNvPr id="5125" name="Rectangle 5"/>
          <p:cNvSpPr>
            <a:spLocks noGrp="1" noChangeArrowheads="1"/>
          </p:cNvSpPr>
          <p:nvPr>
            <p:ph type="sldNum" sz="quarter" idx="3"/>
          </p:nvPr>
        </p:nvSpPr>
        <p:spPr bwMode="auto">
          <a:xfrm>
            <a:off x="3851487" y="9266455"/>
            <a:ext cx="2946188" cy="66177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8" charset="0"/>
              </a:defRPr>
            </a:lvl1pPr>
          </a:lstStyle>
          <a:p>
            <a:fld id="{C2D8AEC4-9636-44C6-9640-9DBE097AC2DA}" type="slidenum">
              <a:rPr lang="es-ES_tradnl"/>
              <a:pPr/>
              <a:t>‹Nº›</a:t>
            </a:fld>
            <a:endParaRPr lang="es-ES_tradnl"/>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0" y="7"/>
            <a:ext cx="3625957" cy="57925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8" charset="0"/>
              </a:defRPr>
            </a:lvl1pPr>
          </a:lstStyle>
          <a:p>
            <a:endParaRPr lang="es-ES_tradnl"/>
          </a:p>
        </p:txBody>
      </p:sp>
      <p:sp>
        <p:nvSpPr>
          <p:cNvPr id="7171" name="Rectangle 3"/>
          <p:cNvSpPr>
            <a:spLocks noGrp="1" noChangeArrowheads="1"/>
          </p:cNvSpPr>
          <p:nvPr>
            <p:ph type="dt" idx="1"/>
          </p:nvPr>
        </p:nvSpPr>
        <p:spPr bwMode="auto">
          <a:xfrm>
            <a:off x="3851487" y="7"/>
            <a:ext cx="2946188" cy="57925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8" charset="0"/>
              </a:defRPr>
            </a:lvl1pPr>
          </a:lstStyle>
          <a:p>
            <a:endParaRPr lang="es-ES_tradnl"/>
          </a:p>
        </p:txBody>
      </p:sp>
      <p:sp>
        <p:nvSpPr>
          <p:cNvPr id="7172" name="Rectangle 4"/>
          <p:cNvSpPr>
            <a:spLocks noGrp="1" noRot="1" noChangeAspect="1" noChangeArrowheads="1" noTextEdit="1"/>
          </p:cNvSpPr>
          <p:nvPr>
            <p:ph type="sldImg" idx="2"/>
          </p:nvPr>
        </p:nvSpPr>
        <p:spPr bwMode="auto">
          <a:xfrm>
            <a:off x="917575" y="746125"/>
            <a:ext cx="4962525" cy="372110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906899" y="4716542"/>
            <a:ext cx="4983903" cy="44673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7174" name="Rectangle 6"/>
          <p:cNvSpPr>
            <a:spLocks noGrp="1" noChangeArrowheads="1"/>
          </p:cNvSpPr>
          <p:nvPr>
            <p:ph type="ftr" sz="quarter" idx="4"/>
          </p:nvPr>
        </p:nvSpPr>
        <p:spPr bwMode="auto">
          <a:xfrm>
            <a:off x="10" y="9348985"/>
            <a:ext cx="3625957" cy="57925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8" charset="0"/>
              </a:defRPr>
            </a:lvl1pPr>
          </a:lstStyle>
          <a:p>
            <a:endParaRPr lang="es-ES_tradnl"/>
          </a:p>
        </p:txBody>
      </p:sp>
      <p:sp>
        <p:nvSpPr>
          <p:cNvPr id="7175" name="Rectangle 7"/>
          <p:cNvSpPr>
            <a:spLocks noGrp="1" noChangeArrowheads="1"/>
          </p:cNvSpPr>
          <p:nvPr>
            <p:ph type="sldNum" sz="quarter" idx="5"/>
          </p:nvPr>
        </p:nvSpPr>
        <p:spPr bwMode="auto">
          <a:xfrm>
            <a:off x="3851487" y="9348985"/>
            <a:ext cx="2946188" cy="57925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8" charset="0"/>
              </a:defRPr>
            </a:lvl1pPr>
          </a:lstStyle>
          <a:p>
            <a:fld id="{7A5AF64E-2EA8-40D3-A3EF-63948073F614}" type="slidenum">
              <a:rPr lang="es-ES_tradnl"/>
              <a:pPr/>
              <a:t>‹Nº›</a:t>
            </a:fld>
            <a:endParaRPr lang="es-ES_tradnl"/>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xfrm>
            <a:off x="919163" y="746125"/>
            <a:ext cx="4960937" cy="3721100"/>
          </a:xfrm>
          <a:ln/>
        </p:spPr>
      </p:sp>
      <p:sp>
        <p:nvSpPr>
          <p:cNvPr id="15974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xfrm>
            <a:off x="917575" y="746125"/>
            <a:ext cx="4962525" cy="3721100"/>
          </a:xfrm>
          <a:ln/>
        </p:spPr>
      </p:sp>
      <p:sp>
        <p:nvSpPr>
          <p:cNvPr id="18841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917575" y="746125"/>
            <a:ext cx="4962525" cy="3721100"/>
          </a:xfrm>
          <a:ln/>
        </p:spPr>
      </p:sp>
      <p:sp>
        <p:nvSpPr>
          <p:cNvPr id="9318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xfrm>
            <a:off x="919163" y="746125"/>
            <a:ext cx="4960937" cy="3721100"/>
          </a:xfrm>
          <a:ln/>
        </p:spPr>
      </p:sp>
      <p:sp>
        <p:nvSpPr>
          <p:cNvPr id="1925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19163" y="746125"/>
            <a:ext cx="4960937" cy="3721100"/>
          </a:xfrm>
          <a:ln/>
        </p:spPr>
      </p:sp>
      <p:sp>
        <p:nvSpPr>
          <p:cNvPr id="218115" name="Rectangle 3"/>
          <p:cNvSpPr>
            <a:spLocks noGrp="1" noChangeArrowheads="1"/>
          </p:cNvSpPr>
          <p:nvPr>
            <p:ph type="body" idx="1"/>
          </p:nvPr>
        </p:nvSpPr>
        <p:spPr/>
        <p:txBody>
          <a:bodyPr/>
          <a:lstStyle/>
          <a:p>
            <a:endParaRPr lang="es-E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19163" y="746125"/>
            <a:ext cx="4960937" cy="3721100"/>
          </a:xfrm>
          <a:ln/>
        </p:spPr>
      </p:sp>
      <p:sp>
        <p:nvSpPr>
          <p:cNvPr id="218115" name="Rectangle 3"/>
          <p:cNvSpPr>
            <a:spLocks noGrp="1" noChangeArrowheads="1"/>
          </p:cNvSpPr>
          <p:nvPr>
            <p:ph type="body" idx="1"/>
          </p:nvPr>
        </p:nvSpPr>
        <p:spPr/>
        <p:txBody>
          <a:bodyPr/>
          <a:lstStyle/>
          <a:p>
            <a:endParaRPr lang="es-E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19163" y="746125"/>
            <a:ext cx="4960937" cy="3721100"/>
          </a:xfrm>
          <a:ln/>
        </p:spPr>
      </p:sp>
      <p:sp>
        <p:nvSpPr>
          <p:cNvPr id="218115" name="Rectangle 3"/>
          <p:cNvSpPr>
            <a:spLocks noGrp="1" noChangeArrowheads="1"/>
          </p:cNvSpPr>
          <p:nvPr>
            <p:ph type="body" idx="1"/>
          </p:nvPr>
        </p:nvSpPr>
        <p:spPr/>
        <p:txBody>
          <a:bodyPr/>
          <a:lstStyle/>
          <a:p>
            <a:endParaRPr lang="es-E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19163" y="746125"/>
            <a:ext cx="4960937" cy="3721100"/>
          </a:xfrm>
          <a:ln/>
        </p:spPr>
      </p:sp>
      <p:sp>
        <p:nvSpPr>
          <p:cNvPr id="218115" name="Rectangle 3"/>
          <p:cNvSpPr>
            <a:spLocks noGrp="1" noChangeArrowheads="1"/>
          </p:cNvSpPr>
          <p:nvPr>
            <p:ph type="body" idx="1"/>
          </p:nvPr>
        </p:nvSpPr>
        <p:spPr/>
        <p:txBody>
          <a:bodyPr/>
          <a:lstStyle/>
          <a:p>
            <a:endParaRPr lang="es-E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19163" y="746125"/>
            <a:ext cx="4960937" cy="3721100"/>
          </a:xfrm>
          <a:ln/>
        </p:spPr>
      </p:sp>
      <p:sp>
        <p:nvSpPr>
          <p:cNvPr id="218115" name="Rectangle 3"/>
          <p:cNvSpPr>
            <a:spLocks noGrp="1" noChangeArrowheads="1"/>
          </p:cNvSpPr>
          <p:nvPr>
            <p:ph type="body" idx="1"/>
          </p:nvPr>
        </p:nvSpPr>
        <p:spPr/>
        <p:txBody>
          <a:bodyPr/>
          <a:lstStyle/>
          <a:p>
            <a:endParaRPr lang="es-E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19163" y="746125"/>
            <a:ext cx="4960937" cy="3721100"/>
          </a:xfrm>
          <a:ln/>
        </p:spPr>
      </p:sp>
      <p:sp>
        <p:nvSpPr>
          <p:cNvPr id="2181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19163" y="746125"/>
            <a:ext cx="4960937" cy="3721100"/>
          </a:xfrm>
          <a:ln/>
        </p:spPr>
      </p:sp>
      <p:sp>
        <p:nvSpPr>
          <p:cNvPr id="218115" name="Rectangle 3"/>
          <p:cNvSpPr>
            <a:spLocks noGrp="1" noChangeArrowheads="1"/>
          </p:cNvSpPr>
          <p:nvPr>
            <p:ph type="body" idx="1"/>
          </p:nvPr>
        </p:nvSpPr>
        <p:spPr/>
        <p:txBody>
          <a:bodyPr/>
          <a:lstStyle/>
          <a:p>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917575" y="746125"/>
            <a:ext cx="4962525" cy="3721100"/>
          </a:xfrm>
          <a:ln/>
        </p:spPr>
      </p:sp>
      <p:sp>
        <p:nvSpPr>
          <p:cNvPr id="8909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19163" y="746125"/>
            <a:ext cx="4960937" cy="3721100"/>
          </a:xfrm>
          <a:ln/>
        </p:spPr>
      </p:sp>
      <p:sp>
        <p:nvSpPr>
          <p:cNvPr id="2181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xfrm>
            <a:off x="917575" y="746125"/>
            <a:ext cx="4962525" cy="3721100"/>
          </a:xfrm>
          <a:ln/>
        </p:spPr>
      </p:sp>
      <p:sp>
        <p:nvSpPr>
          <p:cNvPr id="18227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xfrm>
            <a:off x="917575" y="746125"/>
            <a:ext cx="4962525" cy="3721100"/>
          </a:xfrm>
          <a:ln/>
        </p:spPr>
      </p:sp>
      <p:sp>
        <p:nvSpPr>
          <p:cNvPr id="18637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19163" y="746125"/>
            <a:ext cx="4960937" cy="3721100"/>
          </a:xfrm>
          <a:ln/>
        </p:spPr>
      </p:sp>
      <p:sp>
        <p:nvSpPr>
          <p:cNvPr id="218115" name="Rectangle 3"/>
          <p:cNvSpPr>
            <a:spLocks noGrp="1" noChangeArrowheads="1"/>
          </p:cNvSpPr>
          <p:nvPr>
            <p:ph type="body" idx="1"/>
          </p:nvPr>
        </p:nvSpPr>
        <p:spPr/>
        <p:txBody>
          <a:bodyPr/>
          <a:lstStyle/>
          <a:p>
            <a:endParaRPr lang="es-E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19163" y="746125"/>
            <a:ext cx="4960937" cy="3721100"/>
          </a:xfrm>
          <a:ln/>
        </p:spPr>
      </p:sp>
      <p:sp>
        <p:nvSpPr>
          <p:cNvPr id="2181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xfrm>
            <a:off x="919163" y="746125"/>
            <a:ext cx="4960937" cy="3721100"/>
          </a:xfrm>
          <a:ln/>
        </p:spPr>
      </p:sp>
      <p:sp>
        <p:nvSpPr>
          <p:cNvPr id="15974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xfrm>
            <a:off x="919163" y="746125"/>
            <a:ext cx="4960937" cy="3721100"/>
          </a:xfrm>
          <a:ln/>
        </p:spPr>
      </p:sp>
      <p:sp>
        <p:nvSpPr>
          <p:cNvPr id="20070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xfrm>
            <a:off x="919163" y="746125"/>
            <a:ext cx="4960937" cy="3721100"/>
          </a:xfrm>
          <a:ln/>
        </p:spPr>
      </p:sp>
      <p:sp>
        <p:nvSpPr>
          <p:cNvPr id="20480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19163" y="746125"/>
            <a:ext cx="4960937" cy="3721100"/>
          </a:xfrm>
          <a:ln/>
        </p:spPr>
      </p:sp>
      <p:sp>
        <p:nvSpPr>
          <p:cNvPr id="218115" name="Rectangle 3"/>
          <p:cNvSpPr>
            <a:spLocks noGrp="1" noChangeArrowheads="1"/>
          </p:cNvSpPr>
          <p:nvPr>
            <p:ph type="body" idx="1"/>
          </p:nvPr>
        </p:nvSpPr>
        <p:spPr/>
        <p:txBody>
          <a:bodyPr/>
          <a:lstStyle/>
          <a:p>
            <a:endParaRPr lang="es-E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19163" y="746125"/>
            <a:ext cx="4960937" cy="3721100"/>
          </a:xfrm>
          <a:ln/>
        </p:spPr>
      </p:sp>
      <p:sp>
        <p:nvSpPr>
          <p:cNvPr id="2181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917575" y="746125"/>
            <a:ext cx="4962525" cy="3721100"/>
          </a:xfrm>
          <a:ln/>
        </p:spPr>
      </p:sp>
      <p:sp>
        <p:nvSpPr>
          <p:cNvPr id="83971" name="Rectangle 3"/>
          <p:cNvSpPr>
            <a:spLocks noGrp="1" noChangeArrowheads="1"/>
          </p:cNvSpPr>
          <p:nvPr>
            <p:ph type="body" idx="1"/>
          </p:nvPr>
        </p:nvSpPr>
        <p:spPr/>
        <p:txBody>
          <a:bodyPr/>
          <a:lstStyle/>
          <a:p>
            <a:r>
              <a:rPr lang="es-ES_tradnl" u="sng" dirty="0" err="1"/>
              <a:t>INTERAKZIO</a:t>
            </a:r>
            <a:r>
              <a:rPr lang="es-ES_tradnl" u="sng" dirty="0"/>
              <a:t> </a:t>
            </a:r>
            <a:r>
              <a:rPr lang="es-ES_tradnl" u="sng" dirty="0" err="1"/>
              <a:t>MAGNETIKOA</a:t>
            </a:r>
            <a:r>
              <a:rPr lang="es-ES_tradnl" u="sng" dirty="0"/>
              <a:t>. </a:t>
            </a:r>
            <a:r>
              <a:rPr lang="es-ES_tradnl" u="sng" dirty="0" err="1"/>
              <a:t>SARRERA</a:t>
            </a:r>
            <a:endParaRPr lang="es-ES_tradnl" dirty="0"/>
          </a:p>
          <a:p>
            <a:r>
              <a:rPr lang="es-ES_tradnl" dirty="0" err="1"/>
              <a:t>Fenomeno</a:t>
            </a:r>
            <a:r>
              <a:rPr lang="es-ES_tradnl" dirty="0"/>
              <a:t> </a:t>
            </a:r>
            <a:r>
              <a:rPr lang="es-ES_tradnl" dirty="0" err="1"/>
              <a:t>magnetikoak</a:t>
            </a:r>
            <a:r>
              <a:rPr lang="es-ES_tradnl" dirty="0"/>
              <a:t> </a:t>
            </a:r>
            <a:r>
              <a:rPr lang="es-ES_tradnl" dirty="0" err="1"/>
              <a:t>aspalditik</a:t>
            </a:r>
            <a:r>
              <a:rPr lang="es-ES_tradnl" dirty="0"/>
              <a:t> </a:t>
            </a:r>
            <a:r>
              <a:rPr lang="es-ES_tradnl" dirty="0" err="1"/>
              <a:t>ezagutzen</a:t>
            </a:r>
            <a:r>
              <a:rPr lang="es-ES_tradnl" dirty="0"/>
              <a:t> </a:t>
            </a:r>
            <a:r>
              <a:rPr lang="es-ES_tradnl" dirty="0" err="1"/>
              <a:t>ziren</a:t>
            </a:r>
            <a:r>
              <a:rPr lang="es-ES_tradnl" dirty="0"/>
              <a:t>. </a:t>
            </a:r>
            <a:r>
              <a:rPr lang="es-ES_tradnl" dirty="0" err="1"/>
              <a:t>Grekoen</a:t>
            </a:r>
            <a:r>
              <a:rPr lang="es-ES_tradnl" dirty="0"/>
              <a:t> </a:t>
            </a:r>
            <a:r>
              <a:rPr lang="es-ES_tradnl" dirty="0" err="1"/>
              <a:t>garaian</a:t>
            </a:r>
            <a:r>
              <a:rPr lang="es-ES_tradnl" dirty="0"/>
              <a:t>, </a:t>
            </a:r>
            <a:r>
              <a:rPr lang="es-ES_tradnl" dirty="0" err="1"/>
              <a:t>jakina</a:t>
            </a:r>
            <a:r>
              <a:rPr lang="es-ES_tradnl" dirty="0"/>
              <a:t> zen magnetita </a:t>
            </a:r>
            <a:r>
              <a:rPr lang="es-ES_tradnl" dirty="0" err="1"/>
              <a:t>izeneko</a:t>
            </a:r>
            <a:r>
              <a:rPr lang="es-ES_tradnl" dirty="0"/>
              <a:t> mineral </a:t>
            </a:r>
            <a:r>
              <a:rPr lang="es-ES_tradnl" dirty="0" err="1"/>
              <a:t>zatien</a:t>
            </a:r>
            <a:r>
              <a:rPr lang="es-ES_tradnl" dirty="0"/>
              <a:t> </a:t>
            </a:r>
            <a:r>
              <a:rPr lang="es-ES_tradnl" dirty="0" err="1"/>
              <a:t>artean</a:t>
            </a:r>
            <a:r>
              <a:rPr lang="es-ES_tradnl" dirty="0"/>
              <a:t> </a:t>
            </a:r>
            <a:r>
              <a:rPr lang="es-ES_tradnl" dirty="0" err="1"/>
              <a:t>indarrak</a:t>
            </a:r>
            <a:r>
              <a:rPr lang="es-ES_tradnl" dirty="0"/>
              <a:t> </a:t>
            </a:r>
            <a:r>
              <a:rPr lang="es-ES_tradnl" dirty="0" err="1"/>
              <a:t>eragiten</a:t>
            </a:r>
            <a:r>
              <a:rPr lang="es-ES_tradnl" dirty="0"/>
              <a:t> </a:t>
            </a:r>
            <a:r>
              <a:rPr lang="es-ES_tradnl" dirty="0" err="1"/>
              <a:t>zirela</a:t>
            </a:r>
            <a:r>
              <a:rPr lang="es-ES_tradnl" dirty="0"/>
              <a:t> (Magnesia </a:t>
            </a:r>
            <a:r>
              <a:rPr lang="es-ES_tradnl" dirty="0" err="1"/>
              <a:t>hiriaren</a:t>
            </a:r>
            <a:r>
              <a:rPr lang="es-ES_tradnl" dirty="0"/>
              <a:t> </a:t>
            </a:r>
            <a:r>
              <a:rPr lang="es-ES_tradnl" dirty="0" err="1"/>
              <a:t>ondoan</a:t>
            </a:r>
            <a:r>
              <a:rPr lang="es-ES_tradnl" dirty="0"/>
              <a:t> </a:t>
            </a:r>
            <a:r>
              <a:rPr lang="es-ES_tradnl" dirty="0" err="1"/>
              <a:t>aurkitu</a:t>
            </a:r>
            <a:r>
              <a:rPr lang="es-ES_tradnl" dirty="0"/>
              <a:t> </a:t>
            </a:r>
            <a:r>
              <a:rPr lang="es-ES_tradnl" dirty="0" err="1"/>
              <a:t>zuten</a:t>
            </a:r>
            <a:r>
              <a:rPr lang="es-ES_tradnl" dirty="0"/>
              <a:t> mineral </a:t>
            </a:r>
            <a:r>
              <a:rPr lang="es-ES_tradnl" dirty="0" err="1"/>
              <a:t>hau</a:t>
            </a:r>
            <a:r>
              <a:rPr lang="es-ES_tradnl" dirty="0"/>
              <a:t>), </a:t>
            </a:r>
            <a:r>
              <a:rPr lang="es-ES_tradnl" dirty="0" err="1"/>
              <a:t>baita</a:t>
            </a:r>
            <a:r>
              <a:rPr lang="es-ES_tradnl" dirty="0"/>
              <a:t> </a:t>
            </a:r>
            <a:r>
              <a:rPr lang="es-ES_tradnl" dirty="0" err="1"/>
              <a:t>iman</a:t>
            </a:r>
            <a:r>
              <a:rPr lang="es-ES_tradnl" dirty="0"/>
              <a:t> natural </a:t>
            </a:r>
            <a:r>
              <a:rPr lang="es-ES_tradnl" dirty="0" err="1"/>
              <a:t>hauek</a:t>
            </a:r>
            <a:r>
              <a:rPr lang="es-ES_tradnl" dirty="0"/>
              <a:t> </a:t>
            </a:r>
            <a:r>
              <a:rPr lang="es-ES_tradnl" dirty="0" err="1"/>
              <a:t>burdin</a:t>
            </a:r>
            <a:r>
              <a:rPr lang="es-ES_tradnl" dirty="0"/>
              <a:t> </a:t>
            </a:r>
            <a:r>
              <a:rPr lang="es-ES_tradnl" dirty="0" err="1"/>
              <a:t>txirbilak</a:t>
            </a:r>
            <a:r>
              <a:rPr lang="es-ES_tradnl" dirty="0"/>
              <a:t> </a:t>
            </a:r>
            <a:r>
              <a:rPr lang="es-ES_tradnl" dirty="0" err="1"/>
              <a:t>erakartzeko</a:t>
            </a:r>
            <a:r>
              <a:rPr lang="es-ES_tradnl" dirty="0"/>
              <a:t> </a:t>
            </a:r>
            <a:r>
              <a:rPr lang="es-ES_tradnl" dirty="0" err="1"/>
              <a:t>ahalmena</a:t>
            </a:r>
            <a:r>
              <a:rPr lang="es-ES_tradnl" dirty="0"/>
              <a:t> </a:t>
            </a:r>
            <a:r>
              <a:rPr lang="es-ES_tradnl" dirty="0" err="1"/>
              <a:t>zutela</a:t>
            </a:r>
            <a:r>
              <a:rPr lang="es-ES_tradnl" dirty="0"/>
              <a:t> ere. </a:t>
            </a:r>
            <a:r>
              <a:rPr lang="es-ES_tradnl" dirty="0" err="1"/>
              <a:t>Efektu</a:t>
            </a:r>
            <a:r>
              <a:rPr lang="es-ES_tradnl" dirty="0"/>
              <a:t> </a:t>
            </a:r>
            <a:r>
              <a:rPr lang="es-ES_tradnl" dirty="0" err="1"/>
              <a:t>hau</a:t>
            </a:r>
            <a:r>
              <a:rPr lang="es-ES_tradnl" dirty="0"/>
              <a:t> </a:t>
            </a:r>
            <a:r>
              <a:rPr lang="es-ES_tradnl" dirty="0" err="1"/>
              <a:t>nabariagoa</a:t>
            </a:r>
            <a:r>
              <a:rPr lang="es-ES_tradnl" dirty="0"/>
              <a:t> zen </a:t>
            </a:r>
            <a:r>
              <a:rPr lang="es-ES_tradnl" dirty="0" err="1"/>
              <a:t>imanaren</a:t>
            </a:r>
            <a:r>
              <a:rPr lang="es-ES_tradnl" dirty="0"/>
              <a:t> </a:t>
            </a:r>
            <a:r>
              <a:rPr lang="es-ES_tradnl" dirty="0" err="1"/>
              <a:t>puntu</a:t>
            </a:r>
            <a:r>
              <a:rPr lang="es-ES_tradnl" dirty="0"/>
              <a:t> </a:t>
            </a:r>
            <a:r>
              <a:rPr lang="es-ES_tradnl" dirty="0" err="1"/>
              <a:t>konkretu</a:t>
            </a:r>
            <a:r>
              <a:rPr lang="es-ES_tradnl" dirty="0"/>
              <a:t> </a:t>
            </a:r>
            <a:r>
              <a:rPr lang="es-ES_tradnl" dirty="0" err="1"/>
              <a:t>batzuetan</a:t>
            </a:r>
            <a:r>
              <a:rPr lang="es-ES_tradnl" dirty="0"/>
              <a:t>: polo </a:t>
            </a:r>
            <a:r>
              <a:rPr lang="es-ES_tradnl" dirty="0" err="1"/>
              <a:t>izenaz</a:t>
            </a:r>
            <a:r>
              <a:rPr lang="es-ES_tradnl" dirty="0"/>
              <a:t> </a:t>
            </a:r>
            <a:r>
              <a:rPr lang="es-ES_tradnl" dirty="0" err="1"/>
              <a:t>ezagutzen</a:t>
            </a:r>
            <a:r>
              <a:rPr lang="es-ES_tradnl" dirty="0"/>
              <a:t> </a:t>
            </a:r>
            <a:r>
              <a:rPr lang="es-ES_tradnl" dirty="0" err="1"/>
              <a:t>zirenak</a:t>
            </a:r>
            <a:r>
              <a:rPr lang="es-ES_tradnl" dirty="0"/>
              <a:t>.</a:t>
            </a:r>
          </a:p>
          <a:p>
            <a:r>
              <a:rPr lang="es-ES_tradnl" dirty="0"/>
              <a:t>II </a:t>
            </a:r>
            <a:r>
              <a:rPr lang="es-ES_tradnl" dirty="0" err="1"/>
              <a:t>mendean</a:t>
            </a:r>
            <a:r>
              <a:rPr lang="es-ES_tradnl" dirty="0"/>
              <a:t>, </a:t>
            </a:r>
            <a:r>
              <a:rPr lang="es-ES_tradnl" dirty="0" err="1"/>
              <a:t>Txinan</a:t>
            </a:r>
            <a:r>
              <a:rPr lang="es-ES_tradnl" dirty="0"/>
              <a:t>, </a:t>
            </a:r>
            <a:r>
              <a:rPr lang="es-ES_tradnl" dirty="0" err="1"/>
              <a:t>bi</a:t>
            </a:r>
            <a:r>
              <a:rPr lang="es-ES_tradnl" dirty="0"/>
              <a:t> </a:t>
            </a:r>
            <a:r>
              <a:rPr lang="es-ES_tradnl" dirty="0" err="1"/>
              <a:t>gauzetaz</a:t>
            </a:r>
            <a:r>
              <a:rPr lang="es-ES_tradnl" dirty="0"/>
              <a:t> </a:t>
            </a:r>
            <a:r>
              <a:rPr lang="es-ES_tradnl" dirty="0" err="1"/>
              <a:t>konturatu</a:t>
            </a:r>
            <a:r>
              <a:rPr lang="es-ES_tradnl" dirty="0"/>
              <a:t> </a:t>
            </a:r>
            <a:r>
              <a:rPr lang="es-ES_tradnl" dirty="0" err="1"/>
              <a:t>ziren</a:t>
            </a:r>
            <a:r>
              <a:rPr lang="es-ES_tradnl" dirty="0"/>
              <a:t>: </a:t>
            </a:r>
            <a:r>
              <a:rPr lang="es-ES_tradnl" dirty="0" err="1"/>
              <a:t>Burdin</a:t>
            </a:r>
            <a:r>
              <a:rPr lang="es-ES_tradnl" dirty="0"/>
              <a:t> </a:t>
            </a:r>
            <a:r>
              <a:rPr lang="es-ES_tradnl" dirty="0" err="1"/>
              <a:t>puska</a:t>
            </a:r>
            <a:r>
              <a:rPr lang="es-ES_tradnl" dirty="0"/>
              <a:t> </a:t>
            </a:r>
            <a:r>
              <a:rPr lang="es-ES_tradnl" dirty="0" err="1"/>
              <a:t>bat</a:t>
            </a:r>
            <a:r>
              <a:rPr lang="es-ES_tradnl" dirty="0"/>
              <a:t> </a:t>
            </a:r>
            <a:r>
              <a:rPr lang="es-ES_tradnl" dirty="0" err="1"/>
              <a:t>imanari</a:t>
            </a:r>
            <a:r>
              <a:rPr lang="es-ES_tradnl" dirty="0"/>
              <a:t>, </a:t>
            </a:r>
            <a:r>
              <a:rPr lang="es-ES_tradnl" dirty="0" err="1"/>
              <a:t>hots</a:t>
            </a:r>
            <a:r>
              <a:rPr lang="es-ES_tradnl" dirty="0"/>
              <a:t>, </a:t>
            </a:r>
            <a:r>
              <a:rPr lang="es-ES_tradnl" dirty="0" err="1"/>
              <a:t>burdina</a:t>
            </a:r>
            <a:r>
              <a:rPr lang="es-ES_tradnl" dirty="0"/>
              <a:t> </a:t>
            </a:r>
            <a:r>
              <a:rPr lang="es-ES_tradnl" dirty="0" err="1"/>
              <a:t>erakartzeko</a:t>
            </a:r>
            <a:r>
              <a:rPr lang="es-ES_tradnl" dirty="0"/>
              <a:t> </a:t>
            </a:r>
            <a:r>
              <a:rPr lang="es-ES_tradnl" dirty="0" err="1"/>
              <a:t>ahalmena</a:t>
            </a:r>
            <a:r>
              <a:rPr lang="es-ES_tradnl" dirty="0"/>
              <a:t> </a:t>
            </a:r>
            <a:r>
              <a:rPr lang="es-ES_tradnl" dirty="0" err="1"/>
              <a:t>duenari</a:t>
            </a:r>
            <a:r>
              <a:rPr lang="es-ES_tradnl" dirty="0"/>
              <a:t>, </a:t>
            </a:r>
            <a:r>
              <a:rPr lang="es-ES_tradnl" dirty="0" err="1"/>
              <a:t>inguratutakoan</a:t>
            </a:r>
            <a:r>
              <a:rPr lang="es-ES_tradnl" dirty="0"/>
              <a:t>, </a:t>
            </a:r>
            <a:r>
              <a:rPr lang="es-ES_tradnl" dirty="0" err="1"/>
              <a:t>burdinak</a:t>
            </a:r>
            <a:r>
              <a:rPr lang="es-ES_tradnl" dirty="0"/>
              <a:t> </a:t>
            </a:r>
            <a:r>
              <a:rPr lang="es-ES_tradnl" dirty="0" err="1"/>
              <a:t>imanaren</a:t>
            </a:r>
            <a:r>
              <a:rPr lang="es-ES_tradnl" dirty="0"/>
              <a:t> </a:t>
            </a:r>
            <a:r>
              <a:rPr lang="es-ES_tradnl" dirty="0" err="1"/>
              <a:t>propietateak</a:t>
            </a:r>
            <a:r>
              <a:rPr lang="es-ES_tradnl" dirty="0"/>
              <a:t> </a:t>
            </a:r>
            <a:r>
              <a:rPr lang="es-ES_tradnl" dirty="0" err="1"/>
              <a:t>hartzen</a:t>
            </a:r>
            <a:r>
              <a:rPr lang="es-ES_tradnl" dirty="0"/>
              <a:t> </a:t>
            </a:r>
            <a:r>
              <a:rPr lang="es-ES_tradnl" dirty="0" err="1"/>
              <a:t>zituen</a:t>
            </a:r>
            <a:r>
              <a:rPr lang="es-ES_tradnl" dirty="0"/>
              <a:t> (</a:t>
            </a:r>
            <a:r>
              <a:rPr lang="es-ES_tradnl" dirty="0" err="1"/>
              <a:t>iman</a:t>
            </a:r>
            <a:r>
              <a:rPr lang="es-ES_tradnl" dirty="0"/>
              <a:t> </a:t>
            </a:r>
            <a:r>
              <a:rPr lang="es-ES_tradnl" dirty="0" err="1"/>
              <a:t>artifiziala</a:t>
            </a:r>
            <a:r>
              <a:rPr lang="es-ES_tradnl" dirty="0"/>
              <a:t>) eta </a:t>
            </a:r>
            <a:r>
              <a:rPr lang="es-ES_tradnl" dirty="0" err="1"/>
              <a:t>iman</a:t>
            </a:r>
            <a:r>
              <a:rPr lang="es-ES_tradnl" dirty="0"/>
              <a:t> </a:t>
            </a:r>
            <a:r>
              <a:rPr lang="es-ES_tradnl" dirty="0" err="1"/>
              <a:t>bat</a:t>
            </a:r>
            <a:r>
              <a:rPr lang="es-ES_tradnl" dirty="0"/>
              <a:t> </a:t>
            </a:r>
            <a:r>
              <a:rPr lang="es-ES_tradnl" dirty="0" err="1"/>
              <a:t>hari</a:t>
            </a:r>
            <a:r>
              <a:rPr lang="es-ES_tradnl" dirty="0"/>
              <a:t> </a:t>
            </a:r>
            <a:r>
              <a:rPr lang="es-ES_tradnl" dirty="0" err="1"/>
              <a:t>batez</a:t>
            </a:r>
            <a:r>
              <a:rPr lang="es-ES_tradnl" dirty="0"/>
              <a:t> </a:t>
            </a:r>
            <a:r>
              <a:rPr lang="es-ES_tradnl" dirty="0" err="1"/>
              <a:t>esekita</a:t>
            </a:r>
            <a:r>
              <a:rPr lang="es-ES_tradnl" dirty="0"/>
              <a:t> </a:t>
            </a:r>
            <a:r>
              <a:rPr lang="es-ES_tradnl" dirty="0" err="1"/>
              <a:t>beti</a:t>
            </a:r>
            <a:r>
              <a:rPr lang="es-ES_tradnl" dirty="0"/>
              <a:t> </a:t>
            </a:r>
            <a:r>
              <a:rPr lang="es-ES_tradnl" dirty="0" err="1"/>
              <a:t>norabide</a:t>
            </a:r>
            <a:r>
              <a:rPr lang="es-ES_tradnl" dirty="0"/>
              <a:t> </a:t>
            </a:r>
            <a:r>
              <a:rPr lang="es-ES_tradnl" dirty="0" err="1"/>
              <a:t>berean</a:t>
            </a:r>
            <a:r>
              <a:rPr lang="es-ES_tradnl" dirty="0"/>
              <a:t> </a:t>
            </a:r>
            <a:r>
              <a:rPr lang="es-ES_tradnl" dirty="0" err="1"/>
              <a:t>kokatzen</a:t>
            </a:r>
            <a:r>
              <a:rPr lang="es-ES_tradnl" dirty="0"/>
              <a:t> zen.</a:t>
            </a:r>
          </a:p>
          <a:p>
            <a:r>
              <a:rPr lang="es-ES_tradnl" dirty="0"/>
              <a:t>XI </a:t>
            </a:r>
            <a:r>
              <a:rPr lang="es-ES_tradnl" dirty="0" err="1"/>
              <a:t>mendetik</a:t>
            </a:r>
            <a:r>
              <a:rPr lang="es-ES_tradnl" dirty="0"/>
              <a:t>, </a:t>
            </a:r>
            <a:r>
              <a:rPr lang="es-ES_tradnl" dirty="0" err="1"/>
              <a:t>gutxienez</a:t>
            </a:r>
            <a:r>
              <a:rPr lang="es-ES_tradnl" dirty="0"/>
              <a:t>, </a:t>
            </a:r>
            <a:r>
              <a:rPr lang="es-ES_tradnl" dirty="0" err="1"/>
              <a:t>marinelek</a:t>
            </a:r>
            <a:r>
              <a:rPr lang="es-ES_tradnl" dirty="0"/>
              <a:t> </a:t>
            </a:r>
            <a:r>
              <a:rPr lang="es-ES_tradnl" dirty="0" err="1"/>
              <a:t>bazekiten</a:t>
            </a:r>
            <a:r>
              <a:rPr lang="es-ES_tradnl" dirty="0"/>
              <a:t> </a:t>
            </a:r>
            <a:r>
              <a:rPr lang="es-ES_tradnl" dirty="0" err="1"/>
              <a:t>itsasoan</a:t>
            </a:r>
            <a:r>
              <a:rPr lang="es-ES_tradnl" dirty="0"/>
              <a:t> </a:t>
            </a:r>
            <a:r>
              <a:rPr lang="es-ES_tradnl" dirty="0" err="1"/>
              <a:t>norabidea</a:t>
            </a:r>
            <a:r>
              <a:rPr lang="es-ES_tradnl" dirty="0"/>
              <a:t> </a:t>
            </a:r>
            <a:r>
              <a:rPr lang="es-ES_tradnl" dirty="0" err="1"/>
              <a:t>finkatzen</a:t>
            </a:r>
            <a:r>
              <a:rPr lang="es-ES_tradnl" dirty="0"/>
              <a:t>, </a:t>
            </a:r>
            <a:r>
              <a:rPr lang="es-ES_tradnl" dirty="0" err="1"/>
              <a:t>iparrorratza</a:t>
            </a:r>
            <a:r>
              <a:rPr lang="es-ES_tradnl" dirty="0"/>
              <a:t> </a:t>
            </a:r>
            <a:r>
              <a:rPr lang="es-ES_tradnl" dirty="0" err="1"/>
              <a:t>deitutako</a:t>
            </a:r>
            <a:r>
              <a:rPr lang="es-ES_tradnl" dirty="0"/>
              <a:t> </a:t>
            </a:r>
            <a:r>
              <a:rPr lang="es-ES_tradnl" dirty="0" err="1"/>
              <a:t>tresnaz</a:t>
            </a:r>
            <a:r>
              <a:rPr lang="es-ES_tradnl" dirty="0"/>
              <a:t> </a:t>
            </a:r>
            <a:r>
              <a:rPr lang="es-ES_tradnl" dirty="0" err="1"/>
              <a:t>baliatuz</a:t>
            </a:r>
            <a:r>
              <a:rPr lang="es-ES_tradnl" dirty="0"/>
              <a:t>. </a:t>
            </a:r>
            <a:r>
              <a:rPr lang="es-ES_tradnl" dirty="0" err="1"/>
              <a:t>Iparrorratza</a:t>
            </a:r>
            <a:r>
              <a:rPr lang="es-ES_tradnl" dirty="0"/>
              <a:t>, </a:t>
            </a:r>
            <a:r>
              <a:rPr lang="es-ES_tradnl" dirty="0" err="1"/>
              <a:t>bere</a:t>
            </a:r>
            <a:r>
              <a:rPr lang="es-ES_tradnl" dirty="0"/>
              <a:t> </a:t>
            </a:r>
            <a:r>
              <a:rPr lang="es-ES_tradnl" dirty="0" err="1"/>
              <a:t>ardatzaren</a:t>
            </a:r>
            <a:r>
              <a:rPr lang="es-ES_tradnl" dirty="0"/>
              <a:t> </a:t>
            </a:r>
            <a:r>
              <a:rPr lang="es-ES_tradnl" dirty="0" err="1"/>
              <a:t>inguruan</a:t>
            </a:r>
            <a:r>
              <a:rPr lang="es-ES_tradnl" dirty="0"/>
              <a:t> (</a:t>
            </a:r>
            <a:r>
              <a:rPr lang="es-ES_tradnl" dirty="0" err="1"/>
              <a:t>hari</a:t>
            </a:r>
            <a:r>
              <a:rPr lang="es-ES_tradnl" dirty="0"/>
              <a:t> </a:t>
            </a:r>
            <a:r>
              <a:rPr lang="es-ES_tradnl" dirty="0" err="1"/>
              <a:t>batez</a:t>
            </a:r>
            <a:r>
              <a:rPr lang="es-ES_tradnl" dirty="0"/>
              <a:t> </a:t>
            </a:r>
            <a:r>
              <a:rPr lang="es-ES_tradnl" dirty="0" err="1"/>
              <a:t>esekita</a:t>
            </a:r>
            <a:r>
              <a:rPr lang="es-ES_tradnl" dirty="0"/>
              <a:t> </a:t>
            </a:r>
            <a:r>
              <a:rPr lang="es-ES_tradnl" dirty="0" err="1"/>
              <a:t>edo</a:t>
            </a:r>
            <a:r>
              <a:rPr lang="es-ES_tradnl" dirty="0"/>
              <a:t> </a:t>
            </a:r>
            <a:r>
              <a:rPr lang="es-ES_tradnl" dirty="0" err="1"/>
              <a:t>ardatz</a:t>
            </a:r>
            <a:r>
              <a:rPr lang="es-ES_tradnl" dirty="0"/>
              <a:t> </a:t>
            </a:r>
            <a:r>
              <a:rPr lang="es-ES_tradnl" dirty="0" err="1"/>
              <a:t>bertikal</a:t>
            </a:r>
            <a:r>
              <a:rPr lang="es-ES_tradnl" dirty="0"/>
              <a:t> </a:t>
            </a:r>
            <a:r>
              <a:rPr lang="es-ES_tradnl" dirty="0" err="1"/>
              <a:t>batez</a:t>
            </a:r>
            <a:r>
              <a:rPr lang="es-ES_tradnl" dirty="0"/>
              <a:t> </a:t>
            </a:r>
            <a:r>
              <a:rPr lang="es-ES_tradnl" dirty="0" err="1"/>
              <a:t>eutsita</a:t>
            </a:r>
            <a:r>
              <a:rPr lang="es-ES_tradnl" dirty="0"/>
              <a:t>) </a:t>
            </a:r>
            <a:r>
              <a:rPr lang="es-ES_tradnl" dirty="0" err="1"/>
              <a:t>bira</a:t>
            </a:r>
            <a:r>
              <a:rPr lang="es-ES_tradnl" dirty="0"/>
              <a:t> </a:t>
            </a:r>
            <a:r>
              <a:rPr lang="es-ES_tradnl" dirty="0" err="1"/>
              <a:t>zezakeen</a:t>
            </a:r>
            <a:r>
              <a:rPr lang="es-ES_tradnl" dirty="0"/>
              <a:t> </a:t>
            </a:r>
            <a:r>
              <a:rPr lang="es-ES_tradnl" dirty="0" err="1"/>
              <a:t>orratz</a:t>
            </a:r>
            <a:r>
              <a:rPr lang="es-ES_tradnl" dirty="0"/>
              <a:t> </a:t>
            </a:r>
            <a:r>
              <a:rPr lang="es-ES_tradnl" dirty="0" err="1"/>
              <a:t>imandua</a:t>
            </a:r>
            <a:r>
              <a:rPr lang="es-ES_tradnl" dirty="0"/>
              <a:t>, </a:t>
            </a:r>
            <a:r>
              <a:rPr lang="es-ES_tradnl" dirty="0" err="1"/>
              <a:t>beti</a:t>
            </a:r>
            <a:r>
              <a:rPr lang="es-ES_tradnl" dirty="0"/>
              <a:t> </a:t>
            </a:r>
            <a:r>
              <a:rPr lang="es-ES_tradnl" dirty="0" err="1"/>
              <a:t>Ipar-Hego</a:t>
            </a:r>
            <a:r>
              <a:rPr lang="es-ES_tradnl" dirty="0"/>
              <a:t> </a:t>
            </a:r>
            <a:r>
              <a:rPr lang="es-ES_tradnl" dirty="0" err="1"/>
              <a:t>norabide</a:t>
            </a:r>
            <a:r>
              <a:rPr lang="es-ES_tradnl" dirty="0"/>
              <a:t> </a:t>
            </a:r>
            <a:r>
              <a:rPr lang="es-ES_tradnl" dirty="0" err="1"/>
              <a:t>geografikoan</a:t>
            </a:r>
            <a:r>
              <a:rPr lang="es-ES_tradnl" dirty="0"/>
              <a:t> </a:t>
            </a:r>
            <a:r>
              <a:rPr lang="es-ES_tradnl" dirty="0" err="1"/>
              <a:t>orientatzen</a:t>
            </a:r>
            <a:r>
              <a:rPr lang="es-ES_tradnl" dirty="0"/>
              <a:t> zen. </a:t>
            </a:r>
            <a:r>
              <a:rPr lang="es-ES_tradnl" dirty="0" err="1"/>
              <a:t>Joera</a:t>
            </a:r>
            <a:r>
              <a:rPr lang="es-ES_tradnl" dirty="0"/>
              <a:t> </a:t>
            </a:r>
            <a:r>
              <a:rPr lang="es-ES_tradnl" dirty="0" err="1"/>
              <a:t>hori</a:t>
            </a:r>
            <a:r>
              <a:rPr lang="es-ES_tradnl" dirty="0"/>
              <a:t> </a:t>
            </a:r>
            <a:r>
              <a:rPr lang="es-ES_tradnl" dirty="0" err="1"/>
              <a:t>zela</a:t>
            </a:r>
            <a:r>
              <a:rPr lang="es-ES_tradnl" dirty="0"/>
              <a:t> eta, </a:t>
            </a:r>
            <a:r>
              <a:rPr lang="es-ES_tradnl" dirty="0" err="1"/>
              <a:t>Ipar</a:t>
            </a:r>
            <a:r>
              <a:rPr lang="es-ES_tradnl" dirty="0"/>
              <a:t> </a:t>
            </a:r>
            <a:r>
              <a:rPr lang="es-ES_tradnl" dirty="0" err="1"/>
              <a:t>geografikorantz</a:t>
            </a:r>
            <a:r>
              <a:rPr lang="es-ES_tradnl" dirty="0"/>
              <a:t> </a:t>
            </a:r>
            <a:r>
              <a:rPr lang="es-ES_tradnl" dirty="0" err="1"/>
              <a:t>orientatzen</a:t>
            </a:r>
            <a:r>
              <a:rPr lang="es-ES_tradnl" dirty="0"/>
              <a:t> zen </a:t>
            </a:r>
            <a:r>
              <a:rPr lang="es-ES_tradnl" dirty="0" err="1"/>
              <a:t>muturrari</a:t>
            </a:r>
            <a:r>
              <a:rPr lang="es-ES_tradnl" dirty="0"/>
              <a:t>, "</a:t>
            </a:r>
            <a:r>
              <a:rPr lang="es-ES_tradnl" dirty="0" err="1"/>
              <a:t>ipar</a:t>
            </a:r>
            <a:r>
              <a:rPr lang="es-ES_tradnl" dirty="0"/>
              <a:t>-polo </a:t>
            </a:r>
            <a:r>
              <a:rPr lang="es-ES_tradnl" dirty="0" err="1"/>
              <a:t>magnetikoa</a:t>
            </a:r>
            <a:r>
              <a:rPr lang="es-ES_tradnl" dirty="0"/>
              <a:t>" </a:t>
            </a:r>
            <a:r>
              <a:rPr lang="es-ES_tradnl" dirty="0" err="1"/>
              <a:t>deitzen</a:t>
            </a:r>
            <a:r>
              <a:rPr lang="es-ES_tradnl" dirty="0"/>
              <a:t> </a:t>
            </a:r>
            <a:r>
              <a:rPr lang="es-ES_tradnl" dirty="0" err="1"/>
              <a:t>zitzaion</a:t>
            </a:r>
            <a:r>
              <a:rPr lang="es-ES_tradnl" dirty="0"/>
              <a:t> eta </a:t>
            </a:r>
            <a:r>
              <a:rPr lang="es-ES_tradnl" dirty="0" err="1"/>
              <a:t>Hegoalderantz</a:t>
            </a:r>
            <a:r>
              <a:rPr lang="es-ES_tradnl" dirty="0"/>
              <a:t> </a:t>
            </a:r>
            <a:r>
              <a:rPr lang="es-ES_tradnl" dirty="0" err="1"/>
              <a:t>orientatzen</a:t>
            </a:r>
            <a:r>
              <a:rPr lang="es-ES_tradnl" dirty="0"/>
              <a:t> </a:t>
            </a:r>
            <a:r>
              <a:rPr lang="es-ES_tradnl" dirty="0" err="1"/>
              <a:t>zenari</a:t>
            </a:r>
            <a:r>
              <a:rPr lang="es-ES_tradnl" dirty="0"/>
              <a:t>, "</a:t>
            </a:r>
            <a:r>
              <a:rPr lang="es-ES_tradnl" dirty="0" err="1"/>
              <a:t>hego</a:t>
            </a:r>
            <a:r>
              <a:rPr lang="es-ES_tradnl" dirty="0"/>
              <a:t>-polo </a:t>
            </a:r>
            <a:r>
              <a:rPr lang="es-ES_tradnl" dirty="0" err="1"/>
              <a:t>magnetikoa</a:t>
            </a:r>
            <a:r>
              <a:rPr lang="es-ES_tradnl" dirty="0"/>
              <a:t>".</a:t>
            </a:r>
          </a:p>
          <a:p>
            <a:r>
              <a:rPr lang="es-ES_tradnl" dirty="0" err="1"/>
              <a:t>Horrelako</a:t>
            </a:r>
            <a:r>
              <a:rPr lang="es-ES_tradnl" dirty="0"/>
              <a:t> </a:t>
            </a:r>
            <a:r>
              <a:rPr lang="es-ES_tradnl" dirty="0" err="1"/>
              <a:t>bi</a:t>
            </a:r>
            <a:r>
              <a:rPr lang="es-ES_tradnl" dirty="0"/>
              <a:t> </a:t>
            </a:r>
            <a:r>
              <a:rPr lang="es-ES_tradnl" dirty="0" err="1"/>
              <a:t>orratz</a:t>
            </a:r>
            <a:r>
              <a:rPr lang="es-ES_tradnl" dirty="0"/>
              <a:t> bata </a:t>
            </a:r>
            <a:r>
              <a:rPr lang="es-ES_tradnl" dirty="0" err="1"/>
              <a:t>bestearen</a:t>
            </a:r>
            <a:r>
              <a:rPr lang="es-ES_tradnl" dirty="0"/>
              <a:t> </a:t>
            </a:r>
            <a:r>
              <a:rPr lang="es-ES_tradnl" dirty="0" err="1"/>
              <a:t>aurrean</a:t>
            </a:r>
            <a:r>
              <a:rPr lang="es-ES_tradnl" dirty="0"/>
              <a:t> </a:t>
            </a:r>
            <a:r>
              <a:rPr lang="es-ES_tradnl" dirty="0" err="1"/>
              <a:t>ipintzean</a:t>
            </a:r>
            <a:r>
              <a:rPr lang="es-ES_tradnl" dirty="0"/>
              <a:t>, </a:t>
            </a:r>
            <a:r>
              <a:rPr lang="es-ES_tradnl" dirty="0" err="1"/>
              <a:t>izen</a:t>
            </a:r>
            <a:r>
              <a:rPr lang="es-ES_tradnl" dirty="0"/>
              <a:t> </a:t>
            </a:r>
            <a:r>
              <a:rPr lang="es-ES_tradnl" dirty="0" err="1"/>
              <a:t>bereko</a:t>
            </a:r>
            <a:r>
              <a:rPr lang="es-ES_tradnl" dirty="0"/>
              <a:t> </a:t>
            </a:r>
            <a:r>
              <a:rPr lang="es-ES_tradnl" dirty="0" err="1"/>
              <a:t>muturrak</a:t>
            </a:r>
            <a:r>
              <a:rPr lang="es-ES_tradnl" dirty="0"/>
              <a:t> </a:t>
            </a:r>
            <a:r>
              <a:rPr lang="es-ES_tradnl" dirty="0" err="1"/>
              <a:t>elkarrekin</a:t>
            </a:r>
            <a:r>
              <a:rPr lang="es-ES_tradnl" dirty="0"/>
              <a:t> </a:t>
            </a:r>
            <a:r>
              <a:rPr lang="es-ES_tradnl" dirty="0" err="1"/>
              <a:t>aldentzen</a:t>
            </a:r>
            <a:r>
              <a:rPr lang="es-ES_tradnl" dirty="0"/>
              <a:t> </a:t>
            </a:r>
            <a:r>
              <a:rPr lang="es-ES_tradnl" dirty="0" err="1"/>
              <a:t>direla</a:t>
            </a:r>
            <a:r>
              <a:rPr lang="es-ES_tradnl" dirty="0"/>
              <a:t> eta, </a:t>
            </a:r>
            <a:r>
              <a:rPr lang="es-ES_tradnl" dirty="0" err="1"/>
              <a:t>berriz</a:t>
            </a:r>
            <a:r>
              <a:rPr lang="es-ES_tradnl" dirty="0"/>
              <a:t>, </a:t>
            </a:r>
            <a:r>
              <a:rPr lang="es-ES_tradnl" dirty="0" err="1"/>
              <a:t>izen</a:t>
            </a:r>
            <a:r>
              <a:rPr lang="es-ES_tradnl" dirty="0"/>
              <a:t> </a:t>
            </a:r>
            <a:r>
              <a:rPr lang="es-ES_tradnl" dirty="0" err="1"/>
              <a:t>desberdinekoak</a:t>
            </a:r>
            <a:r>
              <a:rPr lang="es-ES_tradnl" dirty="0"/>
              <a:t> </a:t>
            </a:r>
            <a:r>
              <a:rPr lang="es-ES_tradnl" dirty="0" err="1"/>
              <a:t>hurbiltzen</a:t>
            </a:r>
            <a:r>
              <a:rPr lang="es-ES_tradnl" dirty="0"/>
              <a:t> </a:t>
            </a:r>
            <a:r>
              <a:rPr lang="es-ES_tradnl" dirty="0" err="1"/>
              <a:t>direla</a:t>
            </a:r>
            <a:r>
              <a:rPr lang="es-ES_tradnl" dirty="0"/>
              <a:t> </a:t>
            </a:r>
            <a:r>
              <a:rPr lang="es-ES_tradnl" dirty="0" err="1"/>
              <a:t>ikusten</a:t>
            </a:r>
            <a:r>
              <a:rPr lang="es-ES_tradnl" dirty="0"/>
              <a:t> </a:t>
            </a:r>
            <a:r>
              <a:rPr lang="es-ES_tradnl" dirty="0" err="1"/>
              <a:t>denez</a:t>
            </a:r>
            <a:r>
              <a:rPr lang="es-ES_tradnl" dirty="0"/>
              <a:t> </a:t>
            </a:r>
            <a:r>
              <a:rPr lang="es-ES_tradnl" dirty="0" err="1"/>
              <a:t>gero</a:t>
            </a:r>
            <a:r>
              <a:rPr lang="es-ES_tradnl" dirty="0"/>
              <a:t>, </a:t>
            </a:r>
            <a:r>
              <a:rPr lang="es-ES_tradnl" dirty="0" err="1"/>
              <a:t>hauxe</a:t>
            </a:r>
            <a:r>
              <a:rPr lang="es-ES_tradnl" dirty="0"/>
              <a:t> </a:t>
            </a:r>
            <a:r>
              <a:rPr lang="es-ES_tradnl" dirty="0" err="1"/>
              <a:t>ondorioztatzen</a:t>
            </a:r>
            <a:r>
              <a:rPr lang="es-ES_tradnl" dirty="0"/>
              <a:t> da: "</a:t>
            </a:r>
            <a:r>
              <a:rPr lang="es-ES_tradnl" i="1" dirty="0" err="1"/>
              <a:t>Lurra</a:t>
            </a:r>
            <a:r>
              <a:rPr lang="es-ES_tradnl" i="1" dirty="0"/>
              <a:t> oso </a:t>
            </a:r>
            <a:r>
              <a:rPr lang="es-ES_tradnl" i="1" dirty="0" err="1"/>
              <a:t>iman</a:t>
            </a:r>
            <a:r>
              <a:rPr lang="es-ES_tradnl" i="1" dirty="0"/>
              <a:t> </a:t>
            </a:r>
            <a:r>
              <a:rPr lang="es-ES_tradnl" i="1" dirty="0" err="1"/>
              <a:t>handia</a:t>
            </a:r>
            <a:r>
              <a:rPr lang="es-ES_tradnl" i="1" dirty="0"/>
              <a:t> da, "</a:t>
            </a:r>
            <a:r>
              <a:rPr lang="es-ES_tradnl" i="1" dirty="0" err="1"/>
              <a:t>ipar</a:t>
            </a:r>
            <a:r>
              <a:rPr lang="es-ES_tradnl" i="1" dirty="0"/>
              <a:t>-polo </a:t>
            </a:r>
            <a:r>
              <a:rPr lang="es-ES_tradnl" i="1" dirty="0" err="1"/>
              <a:t>magnetikoa</a:t>
            </a:r>
            <a:r>
              <a:rPr lang="es-ES_tradnl" i="1" dirty="0"/>
              <a:t>" </a:t>
            </a:r>
            <a:r>
              <a:rPr lang="es-ES_tradnl" i="1" dirty="0" err="1"/>
              <a:t>daukalarik</a:t>
            </a:r>
            <a:r>
              <a:rPr lang="es-ES_tradnl" i="1" dirty="0"/>
              <a:t> </a:t>
            </a:r>
            <a:r>
              <a:rPr lang="es-ES_tradnl" i="1" dirty="0" err="1"/>
              <a:t>hego</a:t>
            </a:r>
            <a:r>
              <a:rPr lang="es-ES_tradnl" i="1" dirty="0"/>
              <a:t>-polo </a:t>
            </a:r>
            <a:r>
              <a:rPr lang="es-ES_tradnl" i="1" dirty="0" err="1"/>
              <a:t>geografikoan</a:t>
            </a:r>
            <a:r>
              <a:rPr lang="es-ES_tradnl" i="1" dirty="0"/>
              <a:t>, eta </a:t>
            </a:r>
            <a:r>
              <a:rPr lang="es-ES_tradnl" i="1" dirty="0" err="1"/>
              <a:t>alderantziz</a:t>
            </a:r>
            <a:r>
              <a:rPr lang="es-ES_tradnl" i="1" dirty="0"/>
              <a:t>".</a:t>
            </a:r>
            <a:endParaRPr lang="es-ES_tradnl" dirty="0"/>
          </a:p>
          <a:p>
            <a:r>
              <a:rPr lang="es-ES_tradnl" dirty="0"/>
              <a:t> 1600 garren </a:t>
            </a:r>
            <a:r>
              <a:rPr lang="es-ES_tradnl" dirty="0" err="1"/>
              <a:t>urtean</a:t>
            </a:r>
            <a:r>
              <a:rPr lang="es-ES_tradnl" dirty="0"/>
              <a:t> Gilbert </a:t>
            </a:r>
            <a:r>
              <a:rPr lang="es-ES_tradnl" dirty="0" err="1"/>
              <a:t>zientzilariak</a:t>
            </a:r>
            <a:r>
              <a:rPr lang="es-ES_tradnl" dirty="0"/>
              <a:t> </a:t>
            </a:r>
            <a:r>
              <a:rPr lang="es-ES_tradnl" dirty="0" err="1"/>
              <a:t>idatzi</a:t>
            </a:r>
            <a:r>
              <a:rPr lang="es-ES_tradnl" dirty="0"/>
              <a:t> </a:t>
            </a:r>
            <a:r>
              <a:rPr lang="es-ES_tradnl" dirty="0" err="1"/>
              <a:t>zuen</a:t>
            </a:r>
            <a:r>
              <a:rPr lang="es-ES_tradnl" dirty="0"/>
              <a:t> </a:t>
            </a:r>
            <a:r>
              <a:rPr lang="es-ES_tradnl" dirty="0" err="1"/>
              <a:t>lehenengo</a:t>
            </a:r>
            <a:r>
              <a:rPr lang="es-ES_tradnl" dirty="0"/>
              <a:t> polo </a:t>
            </a:r>
            <a:r>
              <a:rPr lang="es-ES_tradnl" dirty="0" err="1"/>
              <a:t>magnetikoen</a:t>
            </a:r>
            <a:r>
              <a:rPr lang="es-ES_tradnl" dirty="0"/>
              <a:t> </a:t>
            </a:r>
            <a:r>
              <a:rPr lang="es-ES_tradnl" dirty="0" err="1"/>
              <a:t>teoria</a:t>
            </a:r>
            <a:r>
              <a:rPr lang="es-ES_tradnl" dirty="0"/>
              <a:t>: </a:t>
            </a:r>
            <a:r>
              <a:rPr lang="es-ES_tradnl" dirty="0" err="1"/>
              <a:t>Iman</a:t>
            </a:r>
            <a:r>
              <a:rPr lang="es-ES_tradnl" dirty="0"/>
              <a:t> </a:t>
            </a:r>
            <a:r>
              <a:rPr lang="es-ES_tradnl" dirty="0" err="1"/>
              <a:t>batek</a:t>
            </a:r>
            <a:r>
              <a:rPr lang="es-ES_tradnl" dirty="0"/>
              <a:t> </a:t>
            </a:r>
            <a:r>
              <a:rPr lang="es-ES_tradnl" dirty="0" err="1"/>
              <a:t>bi</a:t>
            </a:r>
            <a:r>
              <a:rPr lang="es-ES_tradnl" dirty="0"/>
              <a:t> polo </a:t>
            </a:r>
            <a:r>
              <a:rPr lang="es-ES_tradnl" dirty="0" err="1"/>
              <a:t>ditu</a:t>
            </a:r>
            <a:r>
              <a:rPr lang="es-ES_tradnl" dirty="0"/>
              <a:t>. Polo </a:t>
            </a:r>
            <a:r>
              <a:rPr lang="es-ES_tradnl" dirty="0" err="1"/>
              <a:t>edo</a:t>
            </a:r>
            <a:r>
              <a:rPr lang="es-ES_tradnl" dirty="0"/>
              <a:t> </a:t>
            </a:r>
            <a:r>
              <a:rPr lang="es-ES_tradnl" dirty="0" err="1"/>
              <a:t>puntu</a:t>
            </a:r>
            <a:r>
              <a:rPr lang="es-ES_tradnl" dirty="0"/>
              <a:t> </a:t>
            </a:r>
            <a:r>
              <a:rPr lang="es-ES_tradnl" dirty="0" err="1"/>
              <a:t>horietan</a:t>
            </a:r>
            <a:r>
              <a:rPr lang="es-ES_tradnl" dirty="0"/>
              <a:t> </a:t>
            </a:r>
            <a:r>
              <a:rPr lang="es-ES_tradnl" dirty="0" err="1"/>
              <a:t>efektu</a:t>
            </a:r>
            <a:r>
              <a:rPr lang="es-ES_tradnl" dirty="0"/>
              <a:t> </a:t>
            </a:r>
            <a:r>
              <a:rPr lang="es-ES_tradnl" dirty="0" err="1"/>
              <a:t>magnetikoak</a:t>
            </a:r>
            <a:r>
              <a:rPr lang="es-ES_tradnl" dirty="0"/>
              <a:t> </a:t>
            </a:r>
            <a:r>
              <a:rPr lang="es-ES_tradnl" dirty="0" err="1"/>
              <a:t>sortzen</a:t>
            </a:r>
            <a:r>
              <a:rPr lang="es-ES_tradnl" dirty="0"/>
              <a:t> </a:t>
            </a:r>
            <a:r>
              <a:rPr lang="es-ES_tradnl" dirty="0" err="1"/>
              <a:t>dira</a:t>
            </a:r>
            <a:r>
              <a:rPr lang="es-ES_tradnl" dirty="0"/>
              <a:t>.</a:t>
            </a:r>
          </a:p>
          <a:p>
            <a:r>
              <a:rPr lang="es-ES_tradnl" dirty="0" err="1"/>
              <a:t>Denbora</a:t>
            </a:r>
            <a:r>
              <a:rPr lang="es-ES_tradnl" dirty="0"/>
              <a:t> </a:t>
            </a:r>
            <a:r>
              <a:rPr lang="es-ES_tradnl" dirty="0" err="1"/>
              <a:t>luzez</a:t>
            </a:r>
            <a:r>
              <a:rPr lang="es-ES_tradnl" dirty="0"/>
              <a:t>, </a:t>
            </a:r>
            <a:r>
              <a:rPr lang="es-ES_tradnl" dirty="0" err="1"/>
              <a:t>magnetismoa</a:t>
            </a:r>
            <a:r>
              <a:rPr lang="es-ES_tradnl" dirty="0"/>
              <a:t> </a:t>
            </a:r>
            <a:r>
              <a:rPr lang="es-ES_tradnl" dirty="0" err="1"/>
              <a:t>iman</a:t>
            </a:r>
            <a:r>
              <a:rPr lang="es-ES_tradnl" dirty="0"/>
              <a:t> natural eta </a:t>
            </a:r>
            <a:r>
              <a:rPr lang="es-ES_tradnl" dirty="0" err="1"/>
              <a:t>artifizialen</a:t>
            </a:r>
            <a:r>
              <a:rPr lang="es-ES_tradnl" dirty="0"/>
              <a:t> </a:t>
            </a:r>
            <a:r>
              <a:rPr lang="es-ES_tradnl" dirty="0" err="1"/>
              <a:t>bitartez</a:t>
            </a:r>
            <a:r>
              <a:rPr lang="es-ES_tradnl" dirty="0"/>
              <a:t> </a:t>
            </a:r>
            <a:r>
              <a:rPr lang="es-ES_tradnl" dirty="0" err="1"/>
              <a:t>ikertu</a:t>
            </a:r>
            <a:r>
              <a:rPr lang="es-ES_tradnl" dirty="0"/>
              <a:t> zen. </a:t>
            </a:r>
            <a:r>
              <a:rPr lang="es-ES_tradnl" dirty="0" err="1"/>
              <a:t>Imanen</a:t>
            </a:r>
            <a:r>
              <a:rPr lang="es-ES_tradnl" dirty="0"/>
              <a:t> </a:t>
            </a:r>
            <a:r>
              <a:rPr lang="es-ES_tradnl" dirty="0" err="1"/>
              <a:t>artean</a:t>
            </a:r>
            <a:r>
              <a:rPr lang="es-ES_tradnl" dirty="0"/>
              <a:t> </a:t>
            </a:r>
            <a:r>
              <a:rPr lang="es-ES_tradnl" dirty="0" err="1"/>
              <a:t>sortutako</a:t>
            </a:r>
            <a:r>
              <a:rPr lang="es-ES_tradnl" dirty="0"/>
              <a:t> </a:t>
            </a:r>
            <a:r>
              <a:rPr lang="es-ES_tradnl" dirty="0" err="1"/>
              <a:t>indarrei</a:t>
            </a:r>
            <a:r>
              <a:rPr lang="es-ES_tradnl" dirty="0"/>
              <a:t>, </a:t>
            </a:r>
            <a:r>
              <a:rPr lang="es-ES_tradnl" dirty="0" err="1"/>
              <a:t>indar</a:t>
            </a:r>
            <a:r>
              <a:rPr lang="es-ES_tradnl" dirty="0"/>
              <a:t> </a:t>
            </a:r>
            <a:r>
              <a:rPr lang="es-ES_tradnl" dirty="0" err="1"/>
              <a:t>magnetikoak</a:t>
            </a:r>
            <a:r>
              <a:rPr lang="es-ES_tradnl" dirty="0"/>
              <a:t> </a:t>
            </a:r>
            <a:r>
              <a:rPr lang="es-ES_tradnl" dirty="0" err="1"/>
              <a:t>deitzen</a:t>
            </a:r>
            <a:r>
              <a:rPr lang="es-ES_tradnl" dirty="0"/>
              <a:t> </a:t>
            </a:r>
            <a:r>
              <a:rPr lang="es-ES_tradnl" dirty="0" err="1"/>
              <a:t>zieten</a:t>
            </a:r>
            <a:r>
              <a:rPr lang="es-ES_tradnl" dirty="0"/>
              <a:t>. </a:t>
            </a:r>
          </a:p>
          <a:p>
            <a:r>
              <a:rPr lang="es-ES_tradnl" dirty="0" err="1"/>
              <a:t>Nahiz</a:t>
            </a:r>
            <a:r>
              <a:rPr lang="es-ES_tradnl" dirty="0"/>
              <a:t> eta, </a:t>
            </a:r>
            <a:r>
              <a:rPr lang="es-ES_tradnl" dirty="0" err="1"/>
              <a:t>ikusi</a:t>
            </a:r>
            <a:r>
              <a:rPr lang="es-ES_tradnl" dirty="0"/>
              <a:t> </a:t>
            </a:r>
            <a:r>
              <a:rPr lang="es-ES_tradnl" dirty="0" err="1"/>
              <a:t>dugunez</a:t>
            </a:r>
            <a:r>
              <a:rPr lang="es-ES_tradnl" dirty="0"/>
              <a:t>, </a:t>
            </a:r>
            <a:r>
              <a:rPr lang="es-ES_tradnl" dirty="0" err="1"/>
              <a:t>Jesukristo</a:t>
            </a:r>
            <a:r>
              <a:rPr lang="es-ES_tradnl" dirty="0"/>
              <a:t> </a:t>
            </a:r>
            <a:r>
              <a:rPr lang="es-ES_tradnl" dirty="0" err="1"/>
              <a:t>aurretik</a:t>
            </a:r>
            <a:r>
              <a:rPr lang="es-ES_tradnl" dirty="0"/>
              <a:t> </a:t>
            </a:r>
            <a:r>
              <a:rPr lang="es-ES_tradnl" dirty="0" err="1"/>
              <a:t>ezagutua</a:t>
            </a:r>
            <a:r>
              <a:rPr lang="es-ES_tradnl" dirty="0"/>
              <a:t> izan (</a:t>
            </a:r>
            <a:r>
              <a:rPr lang="es-ES_tradnl" dirty="0" err="1"/>
              <a:t>interakzio</a:t>
            </a:r>
            <a:r>
              <a:rPr lang="es-ES_tradnl" dirty="0"/>
              <a:t> </a:t>
            </a:r>
            <a:r>
              <a:rPr lang="es-ES_tradnl" dirty="0" err="1"/>
              <a:t>grabitatorioa</a:t>
            </a:r>
            <a:r>
              <a:rPr lang="es-ES_tradnl" dirty="0"/>
              <a:t> XVII </a:t>
            </a:r>
            <a:r>
              <a:rPr lang="es-ES_tradnl" dirty="0" err="1"/>
              <a:t>mendean</a:t>
            </a:r>
            <a:r>
              <a:rPr lang="es-ES_tradnl" dirty="0"/>
              <a:t> </a:t>
            </a:r>
            <a:r>
              <a:rPr lang="es-ES_tradnl" dirty="0" err="1"/>
              <a:t>dugu</a:t>
            </a:r>
            <a:r>
              <a:rPr lang="es-ES_tradnl" dirty="0"/>
              <a:t> Newton-</a:t>
            </a:r>
            <a:r>
              <a:rPr lang="es-ES_tradnl" dirty="0" err="1"/>
              <a:t>ek</a:t>
            </a:r>
            <a:r>
              <a:rPr lang="es-ES_tradnl" dirty="0"/>
              <a:t> </a:t>
            </a:r>
            <a:r>
              <a:rPr lang="es-ES_tradnl" dirty="0" err="1"/>
              <a:t>proposatua</a:t>
            </a:r>
            <a:r>
              <a:rPr lang="es-ES_tradnl" dirty="0"/>
              <a:t> eta </a:t>
            </a:r>
            <a:r>
              <a:rPr lang="es-ES_tradnl" dirty="0" err="1"/>
              <a:t>elektrikoa</a:t>
            </a:r>
            <a:r>
              <a:rPr lang="es-ES_tradnl" dirty="0"/>
              <a:t> XVIII </a:t>
            </a:r>
            <a:r>
              <a:rPr lang="es-ES_tradnl" dirty="0" err="1"/>
              <a:t>mendean</a:t>
            </a:r>
            <a:r>
              <a:rPr lang="es-ES_tradnl" dirty="0"/>
              <a:t> </a:t>
            </a:r>
            <a:r>
              <a:rPr lang="es-ES_tradnl" dirty="0" err="1"/>
              <a:t>Coulombek</a:t>
            </a:r>
            <a:r>
              <a:rPr lang="es-ES_tradnl" dirty="0"/>
              <a:t> </a:t>
            </a:r>
            <a:r>
              <a:rPr lang="es-ES_tradnl" dirty="0" err="1"/>
              <a:t>aztertua</a:t>
            </a:r>
            <a:r>
              <a:rPr lang="es-ES_tradnl" dirty="0"/>
              <a:t>), </a:t>
            </a:r>
            <a:r>
              <a:rPr lang="es-ES_tradnl" dirty="0" err="1"/>
              <a:t>interakzio</a:t>
            </a:r>
            <a:r>
              <a:rPr lang="es-ES_tradnl" dirty="0"/>
              <a:t> </a:t>
            </a:r>
            <a:r>
              <a:rPr lang="es-ES_tradnl" dirty="0" err="1"/>
              <a:t>magnetikoa</a:t>
            </a:r>
            <a:r>
              <a:rPr lang="es-ES_tradnl" dirty="0"/>
              <a:t> </a:t>
            </a:r>
            <a:r>
              <a:rPr lang="es-ES_tradnl" dirty="0" err="1"/>
              <a:t>ez</a:t>
            </a:r>
            <a:r>
              <a:rPr lang="es-ES_tradnl" dirty="0"/>
              <a:t> zen oso </a:t>
            </a:r>
            <a:r>
              <a:rPr lang="es-ES_tradnl" dirty="0" err="1"/>
              <a:t>ondo</a:t>
            </a:r>
            <a:r>
              <a:rPr lang="es-ES_tradnl" dirty="0"/>
              <a:t> </a:t>
            </a:r>
            <a:r>
              <a:rPr lang="es-ES_tradnl" dirty="0" err="1"/>
              <a:t>ulertua</a:t>
            </a:r>
            <a:r>
              <a:rPr lang="es-ES_tradnl" dirty="0"/>
              <a:t> izan XIX </a:t>
            </a:r>
            <a:r>
              <a:rPr lang="es-ES_tradnl" dirty="0" err="1"/>
              <a:t>mendea</a:t>
            </a:r>
            <a:r>
              <a:rPr lang="es-ES_tradnl" dirty="0"/>
              <a:t> arte.</a:t>
            </a:r>
          </a:p>
          <a:p>
            <a:r>
              <a:rPr lang="es-ES_tradnl" dirty="0"/>
              <a:t>Polo </a:t>
            </a:r>
            <a:r>
              <a:rPr lang="es-ES_tradnl" dirty="0" err="1"/>
              <a:t>magnetikoei</a:t>
            </a:r>
            <a:r>
              <a:rPr lang="es-ES_tradnl" dirty="0"/>
              <a:t> </a:t>
            </a:r>
            <a:r>
              <a:rPr lang="es-ES_tradnl" dirty="0" err="1"/>
              <a:t>buruzko</a:t>
            </a:r>
            <a:r>
              <a:rPr lang="es-ES_tradnl" dirty="0"/>
              <a:t> </a:t>
            </a:r>
            <a:r>
              <a:rPr lang="es-ES_tradnl" dirty="0" err="1"/>
              <a:t>teoria</a:t>
            </a:r>
            <a:r>
              <a:rPr lang="es-ES_tradnl" dirty="0"/>
              <a:t> </a:t>
            </a:r>
            <a:r>
              <a:rPr lang="es-ES_tradnl" dirty="0" err="1"/>
              <a:t>aski</a:t>
            </a:r>
            <a:r>
              <a:rPr lang="es-ES_tradnl" dirty="0"/>
              <a:t> </a:t>
            </a:r>
            <a:r>
              <a:rPr lang="es-ES_tradnl" dirty="0" err="1"/>
              <a:t>garatua</a:t>
            </a:r>
            <a:r>
              <a:rPr lang="es-ES_tradnl" dirty="0"/>
              <a:t> izan zen, eta </a:t>
            </a:r>
            <a:r>
              <a:rPr lang="es-ES_tradnl" dirty="0" err="1"/>
              <a:t>beraren</a:t>
            </a:r>
            <a:r>
              <a:rPr lang="es-ES_tradnl" dirty="0"/>
              <a:t> </a:t>
            </a:r>
            <a:r>
              <a:rPr lang="es-ES_tradnl" dirty="0" err="1"/>
              <a:t>azalbidea</a:t>
            </a:r>
            <a:r>
              <a:rPr lang="es-ES_tradnl" dirty="0"/>
              <a:t> </a:t>
            </a:r>
            <a:r>
              <a:rPr lang="es-ES_tradnl" dirty="0" err="1"/>
              <a:t>nolabait</a:t>
            </a:r>
            <a:r>
              <a:rPr lang="es-ES_tradnl" dirty="0"/>
              <a:t> </a:t>
            </a:r>
            <a:r>
              <a:rPr lang="es-ES_tradnl" dirty="0" err="1"/>
              <a:t>oinarritzeko</a:t>
            </a:r>
            <a:r>
              <a:rPr lang="es-ES_tradnl" dirty="0"/>
              <a:t> </a:t>
            </a:r>
            <a:r>
              <a:rPr lang="es-ES_tradnl" dirty="0" err="1"/>
              <a:t>asmotan</a:t>
            </a:r>
            <a:r>
              <a:rPr lang="es-ES_tradnl" dirty="0"/>
              <a:t>, </a:t>
            </a:r>
            <a:r>
              <a:rPr lang="es-ES_tradnl" dirty="0" err="1"/>
              <a:t>materiari</a:t>
            </a:r>
            <a:r>
              <a:rPr lang="es-ES_tradnl" dirty="0"/>
              <a:t> </a:t>
            </a:r>
            <a:r>
              <a:rPr lang="es-ES_tradnl" dirty="0" err="1"/>
              <a:t>beste</a:t>
            </a:r>
            <a:r>
              <a:rPr lang="es-ES_tradnl" dirty="0"/>
              <a:t> </a:t>
            </a:r>
            <a:r>
              <a:rPr lang="es-ES_tradnl" dirty="0" err="1"/>
              <a:t>ezaugarri</a:t>
            </a:r>
            <a:r>
              <a:rPr lang="es-ES_tradnl" dirty="0"/>
              <a:t> </a:t>
            </a:r>
            <a:r>
              <a:rPr lang="es-ES_tradnl" dirty="0" err="1"/>
              <a:t>berri</a:t>
            </a:r>
            <a:r>
              <a:rPr lang="es-ES_tradnl" dirty="0"/>
              <a:t> </a:t>
            </a:r>
            <a:r>
              <a:rPr lang="es-ES_tradnl" dirty="0" err="1"/>
              <a:t>bat</a:t>
            </a:r>
            <a:r>
              <a:rPr lang="es-ES_tradnl" dirty="0"/>
              <a:t> </a:t>
            </a:r>
            <a:r>
              <a:rPr lang="es-ES_tradnl" dirty="0" err="1"/>
              <a:t>egokitu</a:t>
            </a:r>
            <a:r>
              <a:rPr lang="es-ES_tradnl" dirty="0"/>
              <a:t> </a:t>
            </a:r>
            <a:r>
              <a:rPr lang="es-ES_tradnl" dirty="0" err="1"/>
              <a:t>zitzaion</a:t>
            </a:r>
            <a:r>
              <a:rPr lang="es-ES_tradnl" dirty="0"/>
              <a:t>: "</a:t>
            </a:r>
            <a:r>
              <a:rPr lang="es-ES_tradnl" dirty="0" err="1"/>
              <a:t>propietate</a:t>
            </a:r>
            <a:r>
              <a:rPr lang="es-ES_tradnl" dirty="0"/>
              <a:t> </a:t>
            </a:r>
            <a:r>
              <a:rPr lang="es-ES_tradnl" dirty="0" err="1"/>
              <a:t>magnetikoa</a:t>
            </a:r>
            <a:r>
              <a:rPr lang="es-ES_tradnl" dirty="0"/>
              <a:t>". </a:t>
            </a:r>
            <a:r>
              <a:rPr lang="es-ES_tradnl" dirty="0" err="1"/>
              <a:t>Propietate</a:t>
            </a:r>
            <a:r>
              <a:rPr lang="es-ES_tradnl" dirty="0"/>
              <a:t> </a:t>
            </a:r>
            <a:r>
              <a:rPr lang="es-ES_tradnl" dirty="0" err="1"/>
              <a:t>hau</a:t>
            </a:r>
            <a:r>
              <a:rPr lang="es-ES_tradnl" dirty="0"/>
              <a:t> </a:t>
            </a:r>
            <a:r>
              <a:rPr lang="es-ES_tradnl" dirty="0" err="1"/>
              <a:t>ordurarteko</a:t>
            </a:r>
            <a:r>
              <a:rPr lang="es-ES_tradnl" dirty="0"/>
              <a:t> </a:t>
            </a:r>
            <a:r>
              <a:rPr lang="es-ES_tradnl" dirty="0" err="1"/>
              <a:t>ezaugarri</a:t>
            </a:r>
            <a:r>
              <a:rPr lang="es-ES_tradnl" dirty="0"/>
              <a:t> </a:t>
            </a:r>
            <a:r>
              <a:rPr lang="es-ES_tradnl" dirty="0" err="1"/>
              <a:t>jakinei</a:t>
            </a:r>
            <a:r>
              <a:rPr lang="es-ES_tradnl" dirty="0"/>
              <a:t> (</a:t>
            </a:r>
            <a:r>
              <a:rPr lang="es-ES_tradnl" dirty="0" err="1"/>
              <a:t>inertzi-propietatea</a:t>
            </a:r>
            <a:r>
              <a:rPr lang="es-ES_tradnl" dirty="0"/>
              <a:t> </a:t>
            </a:r>
            <a:r>
              <a:rPr lang="es-ES_tradnl" dirty="0" err="1"/>
              <a:t>edo</a:t>
            </a:r>
            <a:r>
              <a:rPr lang="es-ES_tradnl" dirty="0"/>
              <a:t> masa, </a:t>
            </a:r>
            <a:r>
              <a:rPr lang="es-ES_tradnl" dirty="0" err="1"/>
              <a:t>propietate</a:t>
            </a:r>
            <a:r>
              <a:rPr lang="es-ES_tradnl" dirty="0"/>
              <a:t> </a:t>
            </a:r>
            <a:r>
              <a:rPr lang="es-ES_tradnl" dirty="0" err="1"/>
              <a:t>elektrikoa</a:t>
            </a:r>
            <a:r>
              <a:rPr lang="es-ES_tradnl" dirty="0"/>
              <a:t> </a:t>
            </a:r>
            <a:r>
              <a:rPr lang="es-ES_tradnl" dirty="0" err="1"/>
              <a:t>edo</a:t>
            </a:r>
            <a:r>
              <a:rPr lang="es-ES_tradnl" dirty="0"/>
              <a:t> </a:t>
            </a:r>
            <a:r>
              <a:rPr lang="es-ES_tradnl" dirty="0" err="1"/>
              <a:t>karga</a:t>
            </a:r>
            <a:r>
              <a:rPr lang="es-ES_tradnl" dirty="0"/>
              <a:t>) </a:t>
            </a:r>
            <a:r>
              <a:rPr lang="es-ES_tradnl" dirty="0" err="1"/>
              <a:t>erantsi</a:t>
            </a:r>
            <a:r>
              <a:rPr lang="es-ES_tradnl" dirty="0"/>
              <a:t> </a:t>
            </a:r>
            <a:r>
              <a:rPr lang="es-ES_tradnl" dirty="0" err="1"/>
              <a:t>zitzaien</a:t>
            </a:r>
            <a:r>
              <a:rPr lang="es-ES_tradnl" dirty="0"/>
              <a:t>.</a:t>
            </a:r>
          </a:p>
          <a:p>
            <a:r>
              <a:rPr lang="es-ES_tradnl" dirty="0"/>
              <a:t>Hala ere, </a:t>
            </a:r>
            <a:r>
              <a:rPr lang="es-ES_tradnl" dirty="0" err="1"/>
              <a:t>igaro</a:t>
            </a:r>
            <a:r>
              <a:rPr lang="es-ES_tradnl" dirty="0"/>
              <a:t> den </a:t>
            </a:r>
            <a:r>
              <a:rPr lang="es-ES_tradnl" dirty="0" err="1"/>
              <a:t>mendearen</a:t>
            </a:r>
            <a:r>
              <a:rPr lang="es-ES_tradnl" dirty="0"/>
              <a:t> </a:t>
            </a:r>
            <a:r>
              <a:rPr lang="es-ES_tradnl" dirty="0" err="1"/>
              <a:t>erdialdean</a:t>
            </a:r>
            <a:r>
              <a:rPr lang="es-ES_tradnl" dirty="0"/>
              <a:t>, Oersted, </a:t>
            </a:r>
            <a:r>
              <a:rPr lang="es-ES_tradnl" dirty="0" err="1"/>
              <a:t>Faraday</a:t>
            </a:r>
            <a:r>
              <a:rPr lang="es-ES_tradnl" dirty="0"/>
              <a:t>, Henry, </a:t>
            </a:r>
            <a:r>
              <a:rPr lang="es-ES_tradnl" dirty="0" err="1"/>
              <a:t>Ampère</a:t>
            </a:r>
            <a:r>
              <a:rPr lang="es-ES_tradnl" dirty="0"/>
              <a:t> eta </a:t>
            </a:r>
            <a:r>
              <a:rPr lang="es-ES_tradnl" dirty="0" err="1"/>
              <a:t>beste</a:t>
            </a:r>
            <a:r>
              <a:rPr lang="es-ES_tradnl" dirty="0"/>
              <a:t> </a:t>
            </a:r>
            <a:r>
              <a:rPr lang="es-ES_tradnl" dirty="0" err="1"/>
              <a:t>ikertzaile</a:t>
            </a:r>
            <a:r>
              <a:rPr lang="es-ES_tradnl" dirty="0"/>
              <a:t> </a:t>
            </a:r>
            <a:r>
              <a:rPr lang="es-ES_tradnl" dirty="0" err="1"/>
              <a:t>batzuek</a:t>
            </a:r>
            <a:r>
              <a:rPr lang="es-ES_tradnl" dirty="0"/>
              <a:t> </a:t>
            </a:r>
            <a:r>
              <a:rPr lang="es-ES_tradnl" dirty="0" err="1"/>
              <a:t>burutu</a:t>
            </a:r>
            <a:r>
              <a:rPr lang="es-ES_tradnl" dirty="0"/>
              <a:t> </a:t>
            </a:r>
            <a:r>
              <a:rPr lang="es-ES_tradnl" dirty="0" err="1"/>
              <a:t>zituzten</a:t>
            </a:r>
            <a:r>
              <a:rPr lang="es-ES_tradnl" dirty="0"/>
              <a:t> </a:t>
            </a:r>
            <a:r>
              <a:rPr lang="es-ES_tradnl" dirty="0" err="1"/>
              <a:t>azterlanak</a:t>
            </a:r>
            <a:r>
              <a:rPr lang="es-ES_tradnl" dirty="0"/>
              <a:t> </a:t>
            </a:r>
            <a:r>
              <a:rPr lang="es-ES_tradnl" dirty="0" err="1"/>
              <a:t>zirela</a:t>
            </a:r>
            <a:r>
              <a:rPr lang="es-ES_tradnl" dirty="0"/>
              <a:t> medio, </a:t>
            </a:r>
            <a:r>
              <a:rPr lang="es-ES_tradnl" dirty="0" err="1"/>
              <a:t>lehenengo</a:t>
            </a:r>
            <a:r>
              <a:rPr lang="es-ES_tradnl" dirty="0"/>
              <a:t> </a:t>
            </a:r>
            <a:r>
              <a:rPr lang="es-ES_tradnl" dirty="0" err="1"/>
              <a:t>teoria</a:t>
            </a:r>
            <a:r>
              <a:rPr lang="es-ES_tradnl" dirty="0"/>
              <a:t> </a:t>
            </a:r>
            <a:r>
              <a:rPr lang="es-ES_tradnl" dirty="0" err="1"/>
              <a:t>baztertu</a:t>
            </a:r>
            <a:r>
              <a:rPr lang="es-ES_tradnl" dirty="0"/>
              <a:t> eta </a:t>
            </a:r>
            <a:r>
              <a:rPr lang="es-ES_tradnl" dirty="0" err="1"/>
              <a:t>gure</a:t>
            </a:r>
            <a:r>
              <a:rPr lang="es-ES_tradnl" dirty="0"/>
              <a:t> </a:t>
            </a:r>
            <a:r>
              <a:rPr lang="es-ES_tradnl" dirty="0" err="1"/>
              <a:t>egunerarte</a:t>
            </a:r>
            <a:r>
              <a:rPr lang="es-ES_tradnl" dirty="0"/>
              <a:t> </a:t>
            </a:r>
            <a:r>
              <a:rPr lang="es-ES_tradnl" dirty="0" err="1"/>
              <a:t>iraun</a:t>
            </a:r>
            <a:r>
              <a:rPr lang="es-ES_tradnl" dirty="0"/>
              <a:t> </a:t>
            </a:r>
            <a:r>
              <a:rPr lang="es-ES_tradnl" dirty="0" err="1"/>
              <a:t>duena</a:t>
            </a:r>
            <a:r>
              <a:rPr lang="es-ES_tradnl" dirty="0"/>
              <a:t> </a:t>
            </a:r>
            <a:r>
              <a:rPr lang="es-ES_tradnl" dirty="0" err="1"/>
              <a:t>onartu</a:t>
            </a:r>
            <a:r>
              <a:rPr lang="es-ES_tradnl" dirty="0"/>
              <a:t> zen.</a:t>
            </a:r>
          </a:p>
          <a:p>
            <a:r>
              <a:rPr lang="es-ES_tradnl" dirty="0"/>
              <a:t>Oersted-en </a:t>
            </a:r>
            <a:r>
              <a:rPr lang="es-ES_tradnl" dirty="0" err="1"/>
              <a:t>saiakuntza</a:t>
            </a:r>
            <a:r>
              <a:rPr lang="es-ES_tradnl" dirty="0"/>
              <a:t>: </a:t>
            </a:r>
            <a:r>
              <a:rPr lang="es-ES_tradnl" dirty="0" err="1"/>
              <a:t>1820.urtean</a:t>
            </a:r>
            <a:r>
              <a:rPr lang="es-ES_tradnl" dirty="0"/>
              <a:t> Oersted-</a:t>
            </a:r>
            <a:r>
              <a:rPr lang="es-ES_tradnl" dirty="0" err="1"/>
              <a:t>ek</a:t>
            </a:r>
            <a:r>
              <a:rPr lang="es-ES_tradnl" dirty="0"/>
              <a:t> </a:t>
            </a:r>
            <a:r>
              <a:rPr lang="es-ES_tradnl" dirty="0" err="1"/>
              <a:t>ikusi</a:t>
            </a:r>
            <a:r>
              <a:rPr lang="es-ES_tradnl" dirty="0"/>
              <a:t> </a:t>
            </a:r>
            <a:r>
              <a:rPr lang="es-ES_tradnl" dirty="0" err="1"/>
              <a:t>zuenez</a:t>
            </a:r>
            <a:r>
              <a:rPr lang="es-ES_tradnl" dirty="0"/>
              <a:t>, </a:t>
            </a:r>
            <a:r>
              <a:rPr lang="es-ES_tradnl" dirty="0" err="1"/>
              <a:t>imandutako</a:t>
            </a:r>
            <a:r>
              <a:rPr lang="es-ES_tradnl" dirty="0"/>
              <a:t> </a:t>
            </a:r>
            <a:r>
              <a:rPr lang="es-ES_tradnl" dirty="0" err="1"/>
              <a:t>orratz</a:t>
            </a:r>
            <a:r>
              <a:rPr lang="es-ES_tradnl" dirty="0"/>
              <a:t> </a:t>
            </a:r>
            <a:r>
              <a:rPr lang="es-ES_tradnl" dirty="0" err="1"/>
              <a:t>bati</a:t>
            </a:r>
            <a:r>
              <a:rPr lang="es-ES_tradnl" dirty="0"/>
              <a:t> </a:t>
            </a:r>
            <a:r>
              <a:rPr lang="es-ES_tradnl" dirty="0" err="1"/>
              <a:t>paraleloki</a:t>
            </a:r>
            <a:r>
              <a:rPr lang="es-ES_tradnl" dirty="0"/>
              <a:t> </a:t>
            </a:r>
            <a:r>
              <a:rPr lang="es-ES_tradnl" dirty="0" err="1"/>
              <a:t>eroale</a:t>
            </a:r>
            <a:r>
              <a:rPr lang="es-ES_tradnl" dirty="0"/>
              <a:t> </a:t>
            </a:r>
            <a:r>
              <a:rPr lang="es-ES_tradnl" dirty="0" err="1"/>
              <a:t>elektriko</a:t>
            </a:r>
            <a:r>
              <a:rPr lang="es-ES_tradnl" dirty="0"/>
              <a:t> </a:t>
            </a:r>
            <a:r>
              <a:rPr lang="es-ES_tradnl" dirty="0" err="1"/>
              <a:t>bat</a:t>
            </a:r>
            <a:r>
              <a:rPr lang="es-ES_tradnl" dirty="0"/>
              <a:t> </a:t>
            </a:r>
            <a:r>
              <a:rPr lang="es-ES_tradnl" dirty="0" err="1"/>
              <a:t>ipinita</a:t>
            </a:r>
            <a:r>
              <a:rPr lang="es-ES_tradnl" dirty="0"/>
              <a:t>, </a:t>
            </a:r>
            <a:r>
              <a:rPr lang="es-ES_tradnl" dirty="0" err="1"/>
              <a:t>orratza</a:t>
            </a:r>
            <a:r>
              <a:rPr lang="es-ES_tradnl" dirty="0"/>
              <a:t> </a:t>
            </a:r>
            <a:r>
              <a:rPr lang="es-ES_tradnl" dirty="0" err="1"/>
              <a:t>Ipar-Hego</a:t>
            </a:r>
            <a:r>
              <a:rPr lang="es-ES_tradnl" dirty="0"/>
              <a:t> </a:t>
            </a:r>
            <a:r>
              <a:rPr lang="es-ES_tradnl" dirty="0" err="1"/>
              <a:t>norabidetik</a:t>
            </a:r>
            <a:r>
              <a:rPr lang="es-ES_tradnl" dirty="0"/>
              <a:t> </a:t>
            </a:r>
            <a:r>
              <a:rPr lang="es-ES_tradnl" dirty="0" err="1"/>
              <a:t>desbideratu</a:t>
            </a:r>
            <a:r>
              <a:rPr lang="es-ES_tradnl" dirty="0"/>
              <a:t> </a:t>
            </a:r>
            <a:r>
              <a:rPr lang="es-ES_tradnl" dirty="0" err="1"/>
              <a:t>egiten</a:t>
            </a:r>
            <a:r>
              <a:rPr lang="es-ES_tradnl" dirty="0"/>
              <a:t> zen; </a:t>
            </a:r>
            <a:r>
              <a:rPr lang="es-ES_tradnl" dirty="0" err="1"/>
              <a:t>eroalean</a:t>
            </a:r>
            <a:r>
              <a:rPr lang="es-ES_tradnl" dirty="0"/>
              <a:t> </a:t>
            </a:r>
            <a:r>
              <a:rPr lang="es-ES_tradnl" dirty="0" err="1"/>
              <a:t>korronte</a:t>
            </a:r>
            <a:r>
              <a:rPr lang="es-ES_tradnl" dirty="0"/>
              <a:t> </a:t>
            </a:r>
            <a:r>
              <a:rPr lang="es-ES_tradnl" dirty="0" err="1"/>
              <a:t>elektrikoa</a:t>
            </a:r>
            <a:r>
              <a:rPr lang="es-ES_tradnl" dirty="0"/>
              <a:t> </a:t>
            </a:r>
            <a:r>
              <a:rPr lang="es-ES_tradnl" dirty="0" err="1"/>
              <a:t>zegoenean</a:t>
            </a:r>
            <a:r>
              <a:rPr lang="es-ES_tradnl" dirty="0"/>
              <a:t>, </a:t>
            </a:r>
            <a:r>
              <a:rPr lang="es-ES_tradnl" dirty="0" err="1"/>
              <a:t>noski</a:t>
            </a:r>
            <a:r>
              <a:rPr lang="es-ES_tradnl" dirty="0"/>
              <a:t>. </a:t>
            </a:r>
            <a:r>
              <a:rPr lang="es-ES_tradnl" dirty="0" err="1"/>
              <a:t>Eroaleko</a:t>
            </a:r>
            <a:r>
              <a:rPr lang="es-ES_tradnl" dirty="0"/>
              <a:t> </a:t>
            </a:r>
            <a:r>
              <a:rPr lang="es-ES_tradnl" dirty="0" err="1"/>
              <a:t>korronte</a:t>
            </a:r>
            <a:r>
              <a:rPr lang="es-ES_tradnl" dirty="0"/>
              <a:t> </a:t>
            </a:r>
            <a:r>
              <a:rPr lang="es-ES_tradnl" dirty="0" err="1"/>
              <a:t>elektrikoa</a:t>
            </a:r>
            <a:r>
              <a:rPr lang="es-ES_tradnl" dirty="0"/>
              <a:t> </a:t>
            </a:r>
            <a:r>
              <a:rPr lang="es-ES_tradnl" dirty="0" err="1"/>
              <a:t>desagertzen</a:t>
            </a:r>
            <a:r>
              <a:rPr lang="es-ES_tradnl" dirty="0"/>
              <a:t> </a:t>
            </a:r>
            <a:r>
              <a:rPr lang="es-ES_tradnl" dirty="0" err="1"/>
              <a:t>bazen</a:t>
            </a:r>
            <a:r>
              <a:rPr lang="es-ES_tradnl" dirty="0"/>
              <a:t>, </a:t>
            </a:r>
            <a:r>
              <a:rPr lang="es-ES_tradnl" dirty="0" err="1"/>
              <a:t>orratza</a:t>
            </a:r>
            <a:r>
              <a:rPr lang="es-ES_tradnl" dirty="0"/>
              <a:t> </a:t>
            </a:r>
            <a:r>
              <a:rPr lang="es-ES_tradnl" dirty="0" err="1"/>
              <a:t>berriz</a:t>
            </a:r>
            <a:r>
              <a:rPr lang="es-ES_tradnl" dirty="0"/>
              <a:t> ere </a:t>
            </a:r>
            <a:r>
              <a:rPr lang="es-ES_tradnl" dirty="0" err="1"/>
              <a:t>Ipar-Hego</a:t>
            </a:r>
            <a:r>
              <a:rPr lang="es-ES_tradnl" dirty="0"/>
              <a:t> </a:t>
            </a:r>
            <a:r>
              <a:rPr lang="es-ES_tradnl" dirty="0" err="1"/>
              <a:t>norabidera</a:t>
            </a:r>
            <a:r>
              <a:rPr lang="es-ES_tradnl" dirty="0"/>
              <a:t> </a:t>
            </a:r>
            <a:r>
              <a:rPr lang="es-ES_tradnl" dirty="0" err="1"/>
              <a:t>itzultzen</a:t>
            </a:r>
            <a:r>
              <a:rPr lang="es-ES_tradnl" dirty="0"/>
              <a:t> zen.</a:t>
            </a:r>
          </a:p>
          <a:p>
            <a:r>
              <a:rPr lang="es-ES_tradnl" dirty="0" err="1"/>
              <a:t>Iparrorratza</a:t>
            </a:r>
            <a:r>
              <a:rPr lang="es-ES_tradnl" dirty="0"/>
              <a:t> </a:t>
            </a:r>
            <a:r>
              <a:rPr lang="es-ES_tradnl" dirty="0" err="1"/>
              <a:t>ipini</a:t>
            </a:r>
            <a:r>
              <a:rPr lang="es-ES_tradnl" dirty="0"/>
              <a:t> </a:t>
            </a:r>
            <a:r>
              <a:rPr lang="es-ES_tradnl" dirty="0" err="1"/>
              <a:t>zuen</a:t>
            </a:r>
            <a:r>
              <a:rPr lang="es-ES_tradnl" dirty="0"/>
              <a:t> </a:t>
            </a:r>
            <a:r>
              <a:rPr lang="es-ES_tradnl" dirty="0" err="1"/>
              <a:t>hari</a:t>
            </a:r>
            <a:r>
              <a:rPr lang="es-ES_tradnl" dirty="0"/>
              <a:t> </a:t>
            </a:r>
            <a:r>
              <a:rPr lang="es-ES_tradnl" dirty="0" err="1"/>
              <a:t>eroalearen</a:t>
            </a:r>
            <a:r>
              <a:rPr lang="es-ES_tradnl" dirty="0"/>
              <a:t> </a:t>
            </a:r>
            <a:r>
              <a:rPr lang="es-ES_tradnl" dirty="0" err="1"/>
              <a:t>ondoan</a:t>
            </a:r>
            <a:r>
              <a:rPr lang="es-ES_tradnl" dirty="0"/>
              <a:t>. </a:t>
            </a:r>
            <a:r>
              <a:rPr lang="es-ES_tradnl" dirty="0" err="1"/>
              <a:t>Harian</a:t>
            </a:r>
            <a:r>
              <a:rPr lang="es-ES_tradnl" dirty="0"/>
              <a:t> </a:t>
            </a:r>
            <a:r>
              <a:rPr lang="es-ES_tradnl" dirty="0" err="1"/>
              <a:t>korronte</a:t>
            </a:r>
            <a:r>
              <a:rPr lang="es-ES_tradnl" dirty="0"/>
              <a:t> </a:t>
            </a:r>
            <a:r>
              <a:rPr lang="es-ES_tradnl" dirty="0" err="1"/>
              <a:t>elektrikorik</a:t>
            </a:r>
            <a:r>
              <a:rPr lang="es-ES_tradnl" dirty="0"/>
              <a:t> </a:t>
            </a:r>
            <a:r>
              <a:rPr lang="es-ES_tradnl" dirty="0" err="1"/>
              <a:t>ez</a:t>
            </a:r>
            <a:r>
              <a:rPr lang="es-ES_tradnl" dirty="0"/>
              <a:t> </a:t>
            </a:r>
            <a:r>
              <a:rPr lang="es-ES_tradnl" dirty="0" err="1"/>
              <a:t>zegoenean</a:t>
            </a:r>
            <a:r>
              <a:rPr lang="es-ES_tradnl" dirty="0"/>
              <a:t>, </a:t>
            </a:r>
            <a:r>
              <a:rPr lang="es-ES_tradnl" dirty="0" err="1"/>
              <a:t>iparorratza</a:t>
            </a:r>
            <a:r>
              <a:rPr lang="es-ES_tradnl" dirty="0"/>
              <a:t> </a:t>
            </a:r>
            <a:r>
              <a:rPr lang="es-ES_tradnl" dirty="0" err="1"/>
              <a:t>Lurraren</a:t>
            </a:r>
            <a:r>
              <a:rPr lang="es-ES_tradnl" dirty="0"/>
              <a:t> </a:t>
            </a:r>
            <a:r>
              <a:rPr lang="es-ES_tradnl" dirty="0" err="1"/>
              <a:t>Iparra</a:t>
            </a:r>
            <a:r>
              <a:rPr lang="es-ES_tradnl" dirty="0"/>
              <a:t> </a:t>
            </a:r>
            <a:r>
              <a:rPr lang="es-ES_tradnl" dirty="0" err="1"/>
              <a:t>iragartzen</a:t>
            </a:r>
            <a:r>
              <a:rPr lang="es-ES_tradnl" dirty="0"/>
              <a:t> </a:t>
            </a:r>
            <a:r>
              <a:rPr lang="es-ES_tradnl" dirty="0" err="1"/>
              <a:t>zuen</a:t>
            </a:r>
            <a:r>
              <a:rPr lang="es-ES_tradnl" dirty="0"/>
              <a:t>. </a:t>
            </a:r>
            <a:r>
              <a:rPr lang="es-ES_tradnl" dirty="0" err="1"/>
              <a:t>Baina</a:t>
            </a:r>
            <a:r>
              <a:rPr lang="es-ES_tradnl" dirty="0"/>
              <a:t> </a:t>
            </a:r>
            <a:r>
              <a:rPr lang="es-ES_tradnl" dirty="0" err="1"/>
              <a:t>harian</a:t>
            </a:r>
            <a:r>
              <a:rPr lang="es-ES_tradnl" dirty="0"/>
              <a:t> </a:t>
            </a:r>
            <a:r>
              <a:rPr lang="es-ES_tradnl" dirty="0" err="1"/>
              <a:t>korronte</a:t>
            </a:r>
            <a:r>
              <a:rPr lang="es-ES_tradnl" dirty="0"/>
              <a:t> </a:t>
            </a:r>
            <a:r>
              <a:rPr lang="es-ES_tradnl" dirty="0" err="1"/>
              <a:t>elektrikoa</a:t>
            </a:r>
            <a:r>
              <a:rPr lang="es-ES_tradnl" dirty="0"/>
              <a:t> </a:t>
            </a:r>
            <a:r>
              <a:rPr lang="es-ES_tradnl" dirty="0" err="1"/>
              <a:t>zegoenean</a:t>
            </a:r>
            <a:r>
              <a:rPr lang="es-ES_tradnl" dirty="0"/>
              <a:t>, </a:t>
            </a:r>
            <a:r>
              <a:rPr lang="es-ES_tradnl" dirty="0" err="1"/>
              <a:t>ipaorratza</a:t>
            </a:r>
            <a:r>
              <a:rPr lang="es-ES_tradnl" dirty="0"/>
              <a:t> </a:t>
            </a:r>
            <a:r>
              <a:rPr lang="es-ES_tradnl" dirty="0" err="1"/>
              <a:t>desbideratu</a:t>
            </a:r>
            <a:r>
              <a:rPr lang="es-ES_tradnl" dirty="0"/>
              <a:t> </a:t>
            </a:r>
            <a:r>
              <a:rPr lang="es-ES_tradnl" dirty="0" err="1"/>
              <a:t>egiten</a:t>
            </a:r>
            <a:r>
              <a:rPr lang="es-ES_tradnl" dirty="0"/>
              <a:t> zen eta </a:t>
            </a:r>
            <a:r>
              <a:rPr lang="es-ES_tradnl" dirty="0" err="1"/>
              <a:t>hariarekiko</a:t>
            </a:r>
            <a:r>
              <a:rPr lang="es-ES_tradnl" dirty="0"/>
              <a:t> </a:t>
            </a:r>
            <a:r>
              <a:rPr lang="es-ES_tradnl" dirty="0" err="1"/>
              <a:t>elkartzut</a:t>
            </a:r>
            <a:r>
              <a:rPr lang="es-ES_tradnl" dirty="0"/>
              <a:t> </a:t>
            </a:r>
            <a:r>
              <a:rPr lang="es-ES_tradnl" dirty="0" err="1"/>
              <a:t>ipintzeko</a:t>
            </a:r>
            <a:r>
              <a:rPr lang="es-ES_tradnl" dirty="0"/>
              <a:t> </a:t>
            </a:r>
            <a:r>
              <a:rPr lang="es-ES_tradnl" dirty="0" err="1"/>
              <a:t>joera</a:t>
            </a:r>
            <a:r>
              <a:rPr lang="es-ES_tradnl" dirty="0"/>
              <a:t> </a:t>
            </a:r>
            <a:r>
              <a:rPr lang="es-ES_tradnl" dirty="0" err="1"/>
              <a:t>zuen</a:t>
            </a:r>
            <a:r>
              <a:rPr lang="es-ES_tradnl" dirty="0"/>
              <a:t>. </a:t>
            </a:r>
            <a:r>
              <a:rPr lang="es-ES_tradnl" dirty="0" err="1"/>
              <a:t>Irudian</a:t>
            </a:r>
            <a:r>
              <a:rPr lang="es-ES_tradnl" dirty="0"/>
              <a:t> </a:t>
            </a:r>
            <a:r>
              <a:rPr lang="es-ES_tradnl" dirty="0" err="1"/>
              <a:t>ikusten</a:t>
            </a:r>
            <a:r>
              <a:rPr lang="es-ES_tradnl" dirty="0"/>
              <a:t> </a:t>
            </a:r>
            <a:r>
              <a:rPr lang="es-ES_tradnl" dirty="0" err="1"/>
              <a:t>denez</a:t>
            </a:r>
            <a:r>
              <a:rPr lang="es-ES_tradnl" dirty="0"/>
              <a:t>, </a:t>
            </a:r>
            <a:r>
              <a:rPr lang="es-ES_tradnl" dirty="0" err="1"/>
              <a:t>korronte</a:t>
            </a:r>
            <a:r>
              <a:rPr lang="es-ES_tradnl" dirty="0"/>
              <a:t> </a:t>
            </a:r>
            <a:r>
              <a:rPr lang="es-ES_tradnl" dirty="0" err="1"/>
              <a:t>elektrikoaren</a:t>
            </a:r>
            <a:r>
              <a:rPr lang="es-ES_tradnl" dirty="0"/>
              <a:t> </a:t>
            </a:r>
            <a:r>
              <a:rPr lang="es-ES_tradnl" dirty="0" err="1"/>
              <a:t>norantza</a:t>
            </a:r>
            <a:r>
              <a:rPr lang="es-ES_tradnl" dirty="0"/>
              <a:t> </a:t>
            </a:r>
            <a:r>
              <a:rPr lang="es-ES_tradnl" dirty="0" err="1"/>
              <a:t>aldatuz</a:t>
            </a:r>
            <a:r>
              <a:rPr lang="es-ES_tradnl" dirty="0"/>
              <a:t>, </a:t>
            </a:r>
            <a:r>
              <a:rPr lang="es-ES_tradnl" dirty="0" err="1"/>
              <a:t>ipaorratza</a:t>
            </a:r>
            <a:r>
              <a:rPr lang="es-ES_tradnl" dirty="0"/>
              <a:t> </a:t>
            </a:r>
            <a:r>
              <a:rPr lang="es-ES_tradnl" dirty="0" err="1"/>
              <a:t>alderantziz</a:t>
            </a:r>
            <a:r>
              <a:rPr lang="es-ES_tradnl" dirty="0"/>
              <a:t> </a:t>
            </a:r>
            <a:r>
              <a:rPr lang="es-ES_tradnl" dirty="0" err="1"/>
              <a:t>desbideratzen</a:t>
            </a:r>
            <a:r>
              <a:rPr lang="es-ES_tradnl" dirty="0"/>
              <a:t> zen.</a:t>
            </a:r>
          </a:p>
          <a:p>
            <a:r>
              <a:rPr lang="es-ES_tradnl" dirty="0" err="1"/>
              <a:t>Urte</a:t>
            </a:r>
            <a:r>
              <a:rPr lang="es-ES_tradnl" dirty="0"/>
              <a:t> </a:t>
            </a:r>
            <a:r>
              <a:rPr lang="es-ES_tradnl" dirty="0" err="1"/>
              <a:t>berean</a:t>
            </a:r>
            <a:r>
              <a:rPr lang="es-ES_tradnl" dirty="0"/>
              <a:t> </a:t>
            </a:r>
            <a:r>
              <a:rPr lang="es-ES_tradnl" dirty="0" err="1"/>
              <a:t>Ampère</a:t>
            </a:r>
            <a:r>
              <a:rPr lang="es-ES_tradnl" dirty="0"/>
              <a:t>-k </a:t>
            </a:r>
            <a:r>
              <a:rPr lang="es-ES_tradnl" dirty="0" err="1"/>
              <a:t>bi</a:t>
            </a:r>
            <a:r>
              <a:rPr lang="es-ES_tradnl" dirty="0"/>
              <a:t> </a:t>
            </a:r>
            <a:r>
              <a:rPr lang="es-ES_tradnl" dirty="0" err="1"/>
              <a:t>hari</a:t>
            </a:r>
            <a:r>
              <a:rPr lang="es-ES_tradnl" dirty="0"/>
              <a:t> </a:t>
            </a:r>
            <a:r>
              <a:rPr lang="es-ES_tradnl" dirty="0" err="1"/>
              <a:t>eroaletatik</a:t>
            </a:r>
            <a:r>
              <a:rPr lang="es-ES_tradnl" dirty="0"/>
              <a:t> </a:t>
            </a:r>
            <a:r>
              <a:rPr lang="es-ES_tradnl" dirty="0" err="1"/>
              <a:t>korronte</a:t>
            </a:r>
            <a:r>
              <a:rPr lang="es-ES_tradnl" dirty="0"/>
              <a:t> </a:t>
            </a:r>
            <a:r>
              <a:rPr lang="es-ES_tradnl" dirty="0" err="1"/>
              <a:t>elektrikoa</a:t>
            </a:r>
            <a:r>
              <a:rPr lang="es-ES_tradnl" dirty="0"/>
              <a:t> </a:t>
            </a:r>
            <a:r>
              <a:rPr lang="es-ES_tradnl" dirty="0" err="1"/>
              <a:t>pasatzen</a:t>
            </a:r>
            <a:r>
              <a:rPr lang="es-ES_tradnl" dirty="0"/>
              <a:t> </a:t>
            </a:r>
            <a:r>
              <a:rPr lang="es-ES_tradnl" dirty="0" err="1"/>
              <a:t>zenean</a:t>
            </a:r>
            <a:r>
              <a:rPr lang="es-ES_tradnl" dirty="0"/>
              <a:t> </a:t>
            </a:r>
            <a:r>
              <a:rPr lang="es-ES_tradnl" dirty="0" err="1"/>
              <a:t>elkarren</a:t>
            </a:r>
            <a:r>
              <a:rPr lang="es-ES_tradnl" dirty="0"/>
              <a:t> </a:t>
            </a:r>
            <a:r>
              <a:rPr lang="es-ES_tradnl" dirty="0" err="1"/>
              <a:t>artean</a:t>
            </a:r>
            <a:r>
              <a:rPr lang="es-ES_tradnl" dirty="0"/>
              <a:t> </a:t>
            </a:r>
            <a:r>
              <a:rPr lang="es-ES_tradnl" dirty="0" err="1"/>
              <a:t>indarrak</a:t>
            </a:r>
            <a:r>
              <a:rPr lang="es-ES_tradnl" dirty="0"/>
              <a:t> </a:t>
            </a:r>
            <a:r>
              <a:rPr lang="es-ES_tradnl" dirty="0" err="1"/>
              <a:t>sortzen</a:t>
            </a:r>
            <a:r>
              <a:rPr lang="es-ES_tradnl" dirty="0"/>
              <a:t> </a:t>
            </a:r>
            <a:r>
              <a:rPr lang="es-ES_tradnl" dirty="0" err="1"/>
              <a:t>zirela</a:t>
            </a:r>
            <a:r>
              <a:rPr lang="es-ES_tradnl" dirty="0"/>
              <a:t> </a:t>
            </a:r>
            <a:r>
              <a:rPr lang="es-ES_tradnl" dirty="0" err="1"/>
              <a:t>ikusi</a:t>
            </a:r>
            <a:r>
              <a:rPr lang="es-ES_tradnl" dirty="0"/>
              <a:t> </a:t>
            </a:r>
            <a:r>
              <a:rPr lang="es-ES_tradnl" dirty="0" err="1"/>
              <a:t>zuen</a:t>
            </a:r>
            <a:r>
              <a:rPr lang="es-ES_tradnl" dirty="0"/>
              <a:t>, eta </a:t>
            </a:r>
            <a:r>
              <a:rPr lang="es-ES_tradnl" dirty="0" err="1"/>
              <a:t>indar</a:t>
            </a:r>
            <a:r>
              <a:rPr lang="es-ES_tradnl" dirty="0"/>
              <a:t> </a:t>
            </a:r>
            <a:r>
              <a:rPr lang="es-ES_tradnl" dirty="0" err="1"/>
              <a:t>hauek</a:t>
            </a:r>
            <a:r>
              <a:rPr lang="es-ES_tradnl" dirty="0"/>
              <a:t> </a:t>
            </a:r>
            <a:r>
              <a:rPr lang="es-ES_tradnl" dirty="0" err="1"/>
              <a:t>elektrostatikoak</a:t>
            </a:r>
            <a:r>
              <a:rPr lang="es-ES_tradnl" dirty="0"/>
              <a:t> </a:t>
            </a:r>
            <a:r>
              <a:rPr lang="es-ES_tradnl" dirty="0" err="1"/>
              <a:t>ez</a:t>
            </a:r>
            <a:r>
              <a:rPr lang="es-ES_tradnl" dirty="0"/>
              <a:t> </a:t>
            </a:r>
            <a:r>
              <a:rPr lang="es-ES_tradnl" dirty="0" err="1"/>
              <a:t>zirela</a:t>
            </a:r>
            <a:r>
              <a:rPr lang="es-ES_tradnl" dirty="0"/>
              <a:t> ere </a:t>
            </a:r>
            <a:r>
              <a:rPr lang="es-ES_tradnl" dirty="0" err="1"/>
              <a:t>bai</a:t>
            </a:r>
            <a:r>
              <a:rPr lang="es-ES_tradnl" dirty="0"/>
              <a:t>.</a:t>
            </a:r>
          </a:p>
          <a:p>
            <a:r>
              <a:rPr lang="es-ES_tradnl" dirty="0" err="1"/>
              <a:t>Honek</a:t>
            </a:r>
            <a:r>
              <a:rPr lang="es-ES_tradnl" dirty="0"/>
              <a:t> </a:t>
            </a:r>
            <a:r>
              <a:rPr lang="es-ES_tradnl" dirty="0" err="1"/>
              <a:t>zera</a:t>
            </a:r>
            <a:r>
              <a:rPr lang="es-ES_tradnl" dirty="0"/>
              <a:t> </a:t>
            </a:r>
            <a:r>
              <a:rPr lang="es-ES_tradnl" dirty="0" err="1"/>
              <a:t>esan</a:t>
            </a:r>
            <a:r>
              <a:rPr lang="es-ES_tradnl" dirty="0"/>
              <a:t> </a:t>
            </a:r>
            <a:r>
              <a:rPr lang="es-ES_tradnl" dirty="0" err="1"/>
              <a:t>nahi</a:t>
            </a:r>
            <a:r>
              <a:rPr lang="es-ES_tradnl" dirty="0"/>
              <a:t> </a:t>
            </a:r>
            <a:r>
              <a:rPr lang="es-ES_tradnl" dirty="0" err="1"/>
              <a:t>zuen</a:t>
            </a:r>
            <a:r>
              <a:rPr lang="es-ES_tradnl" dirty="0"/>
              <a:t>: </a:t>
            </a:r>
            <a:r>
              <a:rPr lang="es-ES_tradnl" dirty="0" err="1"/>
              <a:t>Korronte</a:t>
            </a:r>
            <a:r>
              <a:rPr lang="es-ES_tradnl" dirty="0"/>
              <a:t> </a:t>
            </a:r>
            <a:r>
              <a:rPr lang="es-ES_tradnl" dirty="0" err="1"/>
              <a:t>elktrikoak</a:t>
            </a:r>
            <a:r>
              <a:rPr lang="es-ES_tradnl" dirty="0"/>
              <a:t> </a:t>
            </a:r>
            <a:r>
              <a:rPr lang="es-ES_tradnl" dirty="0" err="1"/>
              <a:t>imanetan</a:t>
            </a:r>
            <a:r>
              <a:rPr lang="es-ES_tradnl" dirty="0"/>
              <a:t> </a:t>
            </a:r>
            <a:r>
              <a:rPr lang="es-ES_tradnl" dirty="0" err="1"/>
              <a:t>indar</a:t>
            </a:r>
            <a:r>
              <a:rPr lang="es-ES_tradnl" dirty="0"/>
              <a:t> </a:t>
            </a:r>
            <a:r>
              <a:rPr lang="es-ES_tradnl" dirty="0" err="1"/>
              <a:t>batzuk</a:t>
            </a:r>
            <a:r>
              <a:rPr lang="es-ES_tradnl" dirty="0"/>
              <a:t> </a:t>
            </a:r>
            <a:r>
              <a:rPr lang="es-ES_tradnl" dirty="0" err="1"/>
              <a:t>sortzeko</a:t>
            </a:r>
            <a:r>
              <a:rPr lang="es-ES_tradnl" dirty="0"/>
              <a:t> </a:t>
            </a:r>
            <a:r>
              <a:rPr lang="es-ES_tradnl" dirty="0" err="1"/>
              <a:t>ahalmena</a:t>
            </a:r>
            <a:r>
              <a:rPr lang="es-ES_tradnl" dirty="0"/>
              <a:t> </a:t>
            </a:r>
            <a:r>
              <a:rPr lang="es-ES_tradnl" dirty="0" err="1"/>
              <a:t>zuela</a:t>
            </a:r>
            <a:r>
              <a:rPr lang="es-ES_tradnl" dirty="0"/>
              <a:t>. </a:t>
            </a:r>
            <a:r>
              <a:rPr lang="es-ES_tradnl" dirty="0" err="1"/>
              <a:t>Indar</a:t>
            </a:r>
            <a:r>
              <a:rPr lang="es-ES_tradnl" dirty="0"/>
              <a:t> </a:t>
            </a:r>
            <a:r>
              <a:rPr lang="es-ES_tradnl" dirty="0" err="1"/>
              <a:t>hauek</a:t>
            </a:r>
            <a:r>
              <a:rPr lang="es-ES_tradnl" dirty="0"/>
              <a:t> </a:t>
            </a:r>
            <a:r>
              <a:rPr lang="es-ES_tradnl" dirty="0" err="1"/>
              <a:t>imanen</a:t>
            </a:r>
            <a:r>
              <a:rPr lang="es-ES_tradnl" dirty="0"/>
              <a:t> </a:t>
            </a:r>
            <a:r>
              <a:rPr lang="es-ES_tradnl" dirty="0" err="1"/>
              <a:t>artean</a:t>
            </a:r>
            <a:r>
              <a:rPr lang="es-ES_tradnl" dirty="0"/>
              <a:t> </a:t>
            </a:r>
            <a:r>
              <a:rPr lang="es-ES_tradnl" dirty="0" err="1"/>
              <a:t>sortutakoen</a:t>
            </a:r>
            <a:r>
              <a:rPr lang="es-ES_tradnl" dirty="0"/>
              <a:t> </a:t>
            </a:r>
            <a:r>
              <a:rPr lang="es-ES_tradnl" dirty="0" err="1"/>
              <a:t>antzekoak</a:t>
            </a:r>
            <a:r>
              <a:rPr lang="es-ES_tradnl" dirty="0"/>
              <a:t> </a:t>
            </a:r>
            <a:r>
              <a:rPr lang="es-ES_tradnl" dirty="0" err="1"/>
              <a:t>ziren</a:t>
            </a:r>
            <a:r>
              <a:rPr lang="es-ES_tradnl" dirty="0"/>
              <a:t>; </a:t>
            </a:r>
            <a:r>
              <a:rPr lang="es-ES_tradnl" dirty="0" err="1"/>
              <a:t>hau</a:t>
            </a:r>
            <a:r>
              <a:rPr lang="es-ES_tradnl" dirty="0"/>
              <a:t> da, </a:t>
            </a:r>
            <a:r>
              <a:rPr lang="es-ES_tradnl" dirty="0" err="1"/>
              <a:t>indar</a:t>
            </a:r>
            <a:r>
              <a:rPr lang="es-ES_tradnl" dirty="0"/>
              <a:t> </a:t>
            </a:r>
            <a:r>
              <a:rPr lang="es-ES_tradnl" dirty="0" err="1"/>
              <a:t>magnetikoak</a:t>
            </a:r>
            <a:r>
              <a:rPr lang="es-ES_tradnl" dirty="0"/>
              <a:t> </a:t>
            </a:r>
            <a:r>
              <a:rPr lang="es-ES_tradnl" dirty="0" err="1"/>
              <a:t>ziren</a:t>
            </a:r>
            <a:r>
              <a:rPr lang="es-ES_tradnl" dirty="0"/>
              <a:t>. </a:t>
            </a:r>
          </a:p>
          <a:p>
            <a:r>
              <a:rPr lang="es-ES_tradnl" dirty="0" err="1"/>
              <a:t>Fenomeno</a:t>
            </a:r>
            <a:r>
              <a:rPr lang="es-ES_tradnl" dirty="0"/>
              <a:t> </a:t>
            </a:r>
            <a:r>
              <a:rPr lang="es-ES_tradnl" dirty="0" err="1"/>
              <a:t>hauei</a:t>
            </a:r>
            <a:r>
              <a:rPr lang="es-ES_tradnl" dirty="0"/>
              <a:t> esker, </a:t>
            </a:r>
            <a:r>
              <a:rPr lang="es-ES_tradnl" dirty="0" err="1"/>
              <a:t>indar</a:t>
            </a:r>
            <a:r>
              <a:rPr lang="es-ES_tradnl" dirty="0"/>
              <a:t> </a:t>
            </a:r>
            <a:r>
              <a:rPr lang="es-ES_tradnl" dirty="0" err="1"/>
              <a:t>elektriko</a:t>
            </a:r>
            <a:r>
              <a:rPr lang="es-ES_tradnl" dirty="0"/>
              <a:t> eta </a:t>
            </a:r>
            <a:r>
              <a:rPr lang="es-ES_tradnl" dirty="0" err="1"/>
              <a:t>magnetikoen</a:t>
            </a:r>
            <a:r>
              <a:rPr lang="es-ES_tradnl" dirty="0"/>
              <a:t> </a:t>
            </a:r>
            <a:r>
              <a:rPr lang="es-ES_tradnl" dirty="0" err="1"/>
              <a:t>artean</a:t>
            </a:r>
            <a:r>
              <a:rPr lang="es-ES_tradnl" dirty="0"/>
              <a:t> </a:t>
            </a:r>
            <a:r>
              <a:rPr lang="es-ES_tradnl" dirty="0" err="1"/>
              <a:t>nolabaiteko</a:t>
            </a:r>
            <a:r>
              <a:rPr lang="es-ES_tradnl" dirty="0"/>
              <a:t> </a:t>
            </a:r>
            <a:r>
              <a:rPr lang="es-ES_tradnl" dirty="0" err="1"/>
              <a:t>erlazioa</a:t>
            </a:r>
            <a:r>
              <a:rPr lang="es-ES_tradnl" dirty="0"/>
              <a:t> </a:t>
            </a:r>
            <a:r>
              <a:rPr lang="es-ES_tradnl" dirty="0" err="1"/>
              <a:t>bazegoela</a:t>
            </a:r>
            <a:r>
              <a:rPr lang="es-ES_tradnl" dirty="0"/>
              <a:t> </a:t>
            </a:r>
            <a:r>
              <a:rPr lang="es-ES_tradnl" dirty="0" err="1"/>
              <a:t>ikusi</a:t>
            </a:r>
            <a:r>
              <a:rPr lang="es-ES_tradnl" dirty="0"/>
              <a:t> zen. </a:t>
            </a:r>
            <a:r>
              <a:rPr lang="es-ES_tradnl" dirty="0" err="1"/>
              <a:t>Erlazio</a:t>
            </a:r>
            <a:r>
              <a:rPr lang="es-ES_tradnl" dirty="0"/>
              <a:t> </a:t>
            </a:r>
            <a:r>
              <a:rPr lang="es-ES_tradnl" dirty="0" err="1"/>
              <a:t>hori</a:t>
            </a:r>
            <a:r>
              <a:rPr lang="es-ES_tradnl" dirty="0"/>
              <a:t> </a:t>
            </a:r>
            <a:r>
              <a:rPr lang="es-ES_tradnl" dirty="0" err="1"/>
              <a:t>hain</a:t>
            </a:r>
            <a:r>
              <a:rPr lang="es-ES_tradnl" dirty="0"/>
              <a:t> </a:t>
            </a:r>
            <a:r>
              <a:rPr lang="es-ES_tradnl" dirty="0" err="1"/>
              <a:t>zuzen</a:t>
            </a:r>
            <a:r>
              <a:rPr lang="es-ES_tradnl" dirty="0"/>
              <a:t>, </a:t>
            </a:r>
            <a:r>
              <a:rPr lang="es-ES_tradnl" dirty="0" err="1"/>
              <a:t>Elektromagnetismoak</a:t>
            </a:r>
            <a:r>
              <a:rPr lang="es-ES_tradnl" dirty="0"/>
              <a:t> </a:t>
            </a:r>
            <a:r>
              <a:rPr lang="es-ES_tradnl" dirty="0" err="1"/>
              <a:t>aztertzen</a:t>
            </a:r>
            <a:r>
              <a:rPr lang="es-ES_tradnl" dirty="0"/>
              <a:t> du. </a:t>
            </a:r>
            <a:r>
              <a:rPr lang="es-ES_tradnl" dirty="0" err="1"/>
              <a:t>Eremu</a:t>
            </a:r>
            <a:r>
              <a:rPr lang="es-ES_tradnl" dirty="0"/>
              <a:t> </a:t>
            </a:r>
            <a:r>
              <a:rPr lang="es-ES_tradnl" dirty="0" err="1"/>
              <a:t>grabitatoriaren</a:t>
            </a:r>
            <a:r>
              <a:rPr lang="es-ES_tradnl" dirty="0"/>
              <a:t> eta </a:t>
            </a:r>
            <a:r>
              <a:rPr lang="es-ES_tradnl" dirty="0" err="1"/>
              <a:t>eremu</a:t>
            </a:r>
            <a:r>
              <a:rPr lang="es-ES_tradnl" dirty="0"/>
              <a:t> </a:t>
            </a:r>
            <a:r>
              <a:rPr lang="es-ES_tradnl" dirty="0" err="1"/>
              <a:t>elektrikoaren</a:t>
            </a:r>
            <a:r>
              <a:rPr lang="es-ES_tradnl" dirty="0"/>
              <a:t> </a:t>
            </a:r>
            <a:r>
              <a:rPr lang="es-ES_tradnl" dirty="0" err="1"/>
              <a:t>funtsak</a:t>
            </a:r>
            <a:r>
              <a:rPr lang="es-ES_tradnl" dirty="0"/>
              <a:t> </a:t>
            </a:r>
            <a:r>
              <a:rPr lang="es-ES_tradnl" dirty="0" err="1"/>
              <a:t>materiaren</a:t>
            </a:r>
            <a:r>
              <a:rPr lang="es-ES_tradnl" dirty="0"/>
              <a:t> masa eta </a:t>
            </a:r>
            <a:r>
              <a:rPr lang="es-ES_tradnl" dirty="0" err="1"/>
              <a:t>materiaren</a:t>
            </a:r>
            <a:r>
              <a:rPr lang="es-ES_tradnl" dirty="0"/>
              <a:t> </a:t>
            </a:r>
            <a:r>
              <a:rPr lang="es-ES_tradnl" dirty="0" err="1"/>
              <a:t>karga</a:t>
            </a:r>
            <a:r>
              <a:rPr lang="es-ES_tradnl" dirty="0"/>
              <a:t> </a:t>
            </a:r>
            <a:r>
              <a:rPr lang="es-ES_tradnl" dirty="0" err="1"/>
              <a:t>dira</a:t>
            </a:r>
            <a:r>
              <a:rPr lang="es-ES_tradnl" dirty="0"/>
              <a:t> </a:t>
            </a:r>
            <a:r>
              <a:rPr lang="es-ES_tradnl" dirty="0" err="1"/>
              <a:t>hurrenez</a:t>
            </a:r>
            <a:r>
              <a:rPr lang="es-ES_tradnl" dirty="0"/>
              <a:t> </a:t>
            </a:r>
            <a:r>
              <a:rPr lang="es-ES_tradnl" dirty="0" err="1"/>
              <a:t>hurren</a:t>
            </a:r>
            <a:r>
              <a:rPr lang="es-ES_tradnl" dirty="0"/>
              <a:t>. </a:t>
            </a:r>
            <a:r>
              <a:rPr lang="es-ES_tradnl" dirty="0" err="1"/>
              <a:t>Eremu</a:t>
            </a:r>
            <a:r>
              <a:rPr lang="es-ES_tradnl" dirty="0"/>
              <a:t> </a:t>
            </a:r>
            <a:r>
              <a:rPr lang="es-ES_tradnl" dirty="0" err="1"/>
              <a:t>magnetikoaren</a:t>
            </a:r>
            <a:r>
              <a:rPr lang="es-ES_tradnl" dirty="0"/>
              <a:t> </a:t>
            </a:r>
            <a:r>
              <a:rPr lang="es-ES_tradnl" dirty="0" err="1"/>
              <a:t>funtsa</a:t>
            </a:r>
            <a:r>
              <a:rPr lang="es-ES_tradnl" dirty="0"/>
              <a:t> </a:t>
            </a:r>
            <a:r>
              <a:rPr lang="es-ES_tradnl" dirty="0" err="1"/>
              <a:t>berriz</a:t>
            </a:r>
            <a:r>
              <a:rPr lang="es-ES_tradnl" dirty="0"/>
              <a:t>, </a:t>
            </a:r>
            <a:r>
              <a:rPr lang="es-ES_tradnl" dirty="0" err="1"/>
              <a:t>higitzen</a:t>
            </a:r>
            <a:r>
              <a:rPr lang="es-ES_tradnl" dirty="0"/>
              <a:t> </a:t>
            </a:r>
            <a:r>
              <a:rPr lang="es-ES_tradnl" dirty="0" err="1"/>
              <a:t>ari</a:t>
            </a:r>
            <a:r>
              <a:rPr lang="es-ES_tradnl" dirty="0"/>
              <a:t> </a:t>
            </a:r>
            <a:r>
              <a:rPr lang="es-ES_tradnl" dirty="0" err="1"/>
              <a:t>diren</a:t>
            </a:r>
            <a:r>
              <a:rPr lang="es-ES_tradnl" dirty="0"/>
              <a:t> </a:t>
            </a:r>
            <a:r>
              <a:rPr lang="es-ES_tradnl" dirty="0" err="1"/>
              <a:t>kargak</a:t>
            </a:r>
            <a:r>
              <a:rPr lang="es-ES_tradnl" dirty="0"/>
              <a:t> </a:t>
            </a:r>
            <a:r>
              <a:rPr lang="es-ES_tradnl" dirty="0" err="1"/>
              <a:t>dira</a:t>
            </a:r>
            <a:r>
              <a:rPr lang="es-ES_tradnl" dirty="0"/>
              <a:t>. </a:t>
            </a:r>
            <a:r>
              <a:rPr lang="es-ES_tradnl" dirty="0" err="1"/>
              <a:t>Teoria</a:t>
            </a:r>
            <a:r>
              <a:rPr lang="es-ES_tradnl" dirty="0"/>
              <a:t> </a:t>
            </a:r>
            <a:r>
              <a:rPr lang="es-ES_tradnl" dirty="0" err="1"/>
              <a:t>honen</a:t>
            </a:r>
            <a:r>
              <a:rPr lang="es-ES_tradnl" dirty="0"/>
              <a:t> </a:t>
            </a:r>
            <a:r>
              <a:rPr lang="es-ES_tradnl" dirty="0" err="1"/>
              <a:t>arabera</a:t>
            </a:r>
            <a:r>
              <a:rPr lang="es-ES_tradnl" dirty="0"/>
              <a:t>, </a:t>
            </a:r>
            <a:r>
              <a:rPr lang="es-ES_tradnl" dirty="0" err="1"/>
              <a:t>interakzio</a:t>
            </a:r>
            <a:r>
              <a:rPr lang="es-ES_tradnl" dirty="0"/>
              <a:t> </a:t>
            </a:r>
            <a:r>
              <a:rPr lang="es-ES_tradnl" dirty="0" err="1"/>
              <a:t>magnetikoa</a:t>
            </a:r>
            <a:r>
              <a:rPr lang="es-ES_tradnl" dirty="0"/>
              <a:t> </a:t>
            </a:r>
            <a:r>
              <a:rPr lang="es-ES_tradnl" dirty="0" err="1"/>
              <a:t>higitzen</a:t>
            </a:r>
            <a:r>
              <a:rPr lang="es-ES_tradnl" dirty="0"/>
              <a:t> </a:t>
            </a:r>
            <a:r>
              <a:rPr lang="es-ES_tradnl" dirty="0" err="1"/>
              <a:t>diren</a:t>
            </a:r>
            <a:r>
              <a:rPr lang="es-ES_tradnl" dirty="0"/>
              <a:t> </a:t>
            </a:r>
            <a:r>
              <a:rPr lang="es-ES_tradnl" dirty="0" err="1"/>
              <a:t>kargen</a:t>
            </a:r>
            <a:r>
              <a:rPr lang="es-ES_tradnl" dirty="0"/>
              <a:t> </a:t>
            </a:r>
            <a:r>
              <a:rPr lang="es-ES_tradnl" dirty="0" err="1"/>
              <a:t>elkarrekiko</a:t>
            </a:r>
            <a:r>
              <a:rPr lang="es-ES_tradnl" dirty="0"/>
              <a:t> </a:t>
            </a:r>
            <a:r>
              <a:rPr lang="es-ES_tradnl" dirty="0" err="1"/>
              <a:t>eragina</a:t>
            </a:r>
            <a:r>
              <a:rPr lang="es-ES_tradnl" dirty="0"/>
              <a:t> </a:t>
            </a:r>
            <a:r>
              <a:rPr lang="es-ES_tradnl" dirty="0" err="1"/>
              <a:t>besterik</a:t>
            </a:r>
            <a:r>
              <a:rPr lang="es-ES_tradnl" dirty="0"/>
              <a:t> </a:t>
            </a:r>
            <a:r>
              <a:rPr lang="es-ES_tradnl" dirty="0" err="1"/>
              <a:t>ez</a:t>
            </a:r>
            <a:r>
              <a:rPr lang="es-ES_tradnl" dirty="0"/>
              <a:t> da, eta </a:t>
            </a:r>
            <a:r>
              <a:rPr lang="es-ES_tradnl" dirty="0" err="1"/>
              <a:t>beraz</a:t>
            </a:r>
            <a:r>
              <a:rPr lang="es-ES_tradnl" dirty="0"/>
              <a:t>, </a:t>
            </a:r>
            <a:r>
              <a:rPr lang="es-ES_tradnl" dirty="0" err="1"/>
              <a:t>interakzio</a:t>
            </a:r>
            <a:r>
              <a:rPr lang="es-ES_tradnl" dirty="0"/>
              <a:t> </a:t>
            </a:r>
            <a:r>
              <a:rPr lang="es-ES_tradnl" dirty="0" err="1"/>
              <a:t>hori</a:t>
            </a:r>
            <a:r>
              <a:rPr lang="es-ES_tradnl" dirty="0"/>
              <a:t> </a:t>
            </a:r>
            <a:r>
              <a:rPr lang="es-ES_tradnl" dirty="0" err="1"/>
              <a:t>aztertzeko</a:t>
            </a:r>
            <a:r>
              <a:rPr lang="es-ES_tradnl" dirty="0"/>
              <a:t> </a:t>
            </a:r>
            <a:r>
              <a:rPr lang="es-ES_tradnl" dirty="0" err="1"/>
              <a:t>nahikoa</a:t>
            </a:r>
            <a:r>
              <a:rPr lang="es-ES_tradnl" dirty="0"/>
              <a:t> da </a:t>
            </a:r>
            <a:r>
              <a:rPr lang="es-ES_tradnl" dirty="0" err="1"/>
              <a:t>partikularen</a:t>
            </a:r>
            <a:r>
              <a:rPr lang="es-ES_tradnl" dirty="0"/>
              <a:t> </a:t>
            </a:r>
            <a:r>
              <a:rPr lang="es-ES_tradnl" dirty="0" err="1"/>
              <a:t>karga</a:t>
            </a:r>
            <a:r>
              <a:rPr lang="es-ES_tradnl" dirty="0"/>
              <a:t> eta </a:t>
            </a:r>
            <a:r>
              <a:rPr lang="es-ES_tradnl" dirty="0" err="1"/>
              <a:t>abiadura</a:t>
            </a:r>
            <a:r>
              <a:rPr lang="es-ES_tradnl" dirty="0"/>
              <a:t> </a:t>
            </a:r>
            <a:r>
              <a:rPr lang="es-ES_tradnl" dirty="0" err="1"/>
              <a:t>jakitea</a:t>
            </a:r>
            <a:r>
              <a:rPr lang="es-ES_tradnl" dirty="0"/>
              <a:t>, </a:t>
            </a:r>
            <a:r>
              <a:rPr lang="es-ES_tradnl" dirty="0" err="1"/>
              <a:t>materiaren</a:t>
            </a:r>
            <a:r>
              <a:rPr lang="es-ES_tradnl" dirty="0"/>
              <a:t> </a:t>
            </a:r>
            <a:r>
              <a:rPr lang="es-ES_tradnl" dirty="0" err="1"/>
              <a:t>ezaugarri</a:t>
            </a:r>
            <a:r>
              <a:rPr lang="es-ES_tradnl" dirty="0"/>
              <a:t> </a:t>
            </a:r>
            <a:r>
              <a:rPr lang="es-ES_tradnl" dirty="0" err="1"/>
              <a:t>berririk</a:t>
            </a:r>
            <a:r>
              <a:rPr lang="es-ES_tradnl" dirty="0"/>
              <a:t> </a:t>
            </a:r>
            <a:r>
              <a:rPr lang="es-ES_tradnl" dirty="0" err="1"/>
              <a:t>zertan</a:t>
            </a:r>
            <a:r>
              <a:rPr lang="es-ES_tradnl" dirty="0"/>
              <a:t> </a:t>
            </a:r>
            <a:r>
              <a:rPr lang="es-ES_tradnl" dirty="0" err="1"/>
              <a:t>sartu</a:t>
            </a:r>
            <a:r>
              <a:rPr lang="es-ES_tradnl" dirty="0"/>
              <a:t> </a:t>
            </a:r>
            <a:r>
              <a:rPr lang="es-ES_tradnl" dirty="0" err="1"/>
              <a:t>beharrik</a:t>
            </a:r>
            <a:r>
              <a:rPr lang="es-ES_tradnl" dirty="0"/>
              <a:t> </a:t>
            </a:r>
            <a:r>
              <a:rPr lang="es-ES_tradnl" dirty="0" err="1"/>
              <a:t>ez</a:t>
            </a:r>
            <a:r>
              <a:rPr lang="es-ES_tradnl" dirty="0"/>
              <a:t> </a:t>
            </a:r>
            <a:r>
              <a:rPr lang="es-ES_tradnl" dirty="0" err="1"/>
              <a:t>izanik</a:t>
            </a:r>
            <a:r>
              <a:rPr lang="es-ES_tradnl" dirty="0"/>
              <a:t>.</a:t>
            </a:r>
          </a:p>
          <a:p>
            <a:r>
              <a:rPr lang="es-ES_tradnl" dirty="0" err="1"/>
              <a:t>Beraz</a:t>
            </a:r>
            <a:r>
              <a:rPr lang="es-ES_tradnl" dirty="0"/>
              <a:t>, </a:t>
            </a:r>
            <a:r>
              <a:rPr lang="es-ES_tradnl" dirty="0" err="1"/>
              <a:t>higitzen</a:t>
            </a:r>
            <a:r>
              <a:rPr lang="es-ES_tradnl" dirty="0"/>
              <a:t> </a:t>
            </a:r>
            <a:r>
              <a:rPr lang="es-ES_tradnl" dirty="0" err="1"/>
              <a:t>ari</a:t>
            </a:r>
            <a:r>
              <a:rPr lang="es-ES_tradnl" dirty="0"/>
              <a:t> </a:t>
            </a:r>
            <a:r>
              <a:rPr lang="es-ES_tradnl" dirty="0" err="1"/>
              <a:t>diren</a:t>
            </a:r>
            <a:r>
              <a:rPr lang="es-ES_tradnl" dirty="0"/>
              <a:t> </a:t>
            </a:r>
            <a:r>
              <a:rPr lang="es-ES_tradnl" dirty="0" err="1"/>
              <a:t>kargen</a:t>
            </a:r>
            <a:r>
              <a:rPr lang="es-ES_tradnl" dirty="0"/>
              <a:t> </a:t>
            </a:r>
            <a:r>
              <a:rPr lang="es-ES_tradnl" dirty="0" err="1"/>
              <a:t>artean</a:t>
            </a:r>
            <a:r>
              <a:rPr lang="es-ES_tradnl" dirty="0"/>
              <a:t> </a:t>
            </a:r>
            <a:r>
              <a:rPr lang="es-ES_tradnl" dirty="0" err="1"/>
              <a:t>bi</a:t>
            </a:r>
            <a:r>
              <a:rPr lang="es-ES_tradnl" dirty="0"/>
              <a:t> </a:t>
            </a:r>
            <a:r>
              <a:rPr lang="es-ES_tradnl" dirty="0" err="1"/>
              <a:t>indar</a:t>
            </a:r>
            <a:r>
              <a:rPr lang="es-ES_tradnl" dirty="0"/>
              <a:t> mota </a:t>
            </a:r>
            <a:r>
              <a:rPr lang="es-ES_tradnl" dirty="0" err="1"/>
              <a:t>daude</a:t>
            </a:r>
            <a:r>
              <a:rPr lang="es-ES_tradnl" dirty="0"/>
              <a:t>: </a:t>
            </a:r>
            <a:r>
              <a:rPr lang="es-ES_tradnl" dirty="0" err="1"/>
              <a:t>batzuk</a:t>
            </a:r>
            <a:r>
              <a:rPr lang="es-ES_tradnl" dirty="0"/>
              <a:t> </a:t>
            </a:r>
            <a:r>
              <a:rPr lang="es-ES_tradnl" dirty="0" err="1"/>
              <a:t>elektrikoak</a:t>
            </a:r>
            <a:r>
              <a:rPr lang="es-ES_tradnl" dirty="0"/>
              <a:t> (</a:t>
            </a:r>
            <a:r>
              <a:rPr lang="es-ES_tradnl" dirty="0" err="1"/>
              <a:t>kargak</a:t>
            </a:r>
            <a:r>
              <a:rPr lang="es-ES_tradnl" dirty="0"/>
              <a:t> </a:t>
            </a:r>
            <a:r>
              <a:rPr lang="es-ES_tradnl" dirty="0" err="1"/>
              <a:t>izateagatik</a:t>
            </a:r>
            <a:r>
              <a:rPr lang="es-ES_tradnl" dirty="0"/>
              <a:t>) eta </a:t>
            </a:r>
            <a:r>
              <a:rPr lang="es-ES_tradnl" dirty="0" err="1"/>
              <a:t>beste</a:t>
            </a:r>
            <a:r>
              <a:rPr lang="es-ES_tradnl" dirty="0"/>
              <a:t> </a:t>
            </a:r>
            <a:r>
              <a:rPr lang="es-ES_tradnl" dirty="0" err="1"/>
              <a:t>batzuk</a:t>
            </a:r>
            <a:r>
              <a:rPr lang="es-ES_tradnl" dirty="0"/>
              <a:t> </a:t>
            </a:r>
            <a:r>
              <a:rPr lang="es-ES_tradnl" dirty="0" err="1"/>
              <a:t>magnetikoak</a:t>
            </a:r>
            <a:r>
              <a:rPr lang="es-ES_tradnl" dirty="0"/>
              <a:t> (</a:t>
            </a:r>
            <a:r>
              <a:rPr lang="es-ES_tradnl" dirty="0" err="1"/>
              <a:t>kargak</a:t>
            </a:r>
            <a:r>
              <a:rPr lang="es-ES_tradnl" dirty="0"/>
              <a:t> </a:t>
            </a:r>
            <a:r>
              <a:rPr lang="es-ES_tradnl" dirty="0" err="1"/>
              <a:t>higitzen</a:t>
            </a:r>
            <a:r>
              <a:rPr lang="es-ES_tradnl" dirty="0"/>
              <a:t> </a:t>
            </a:r>
            <a:r>
              <a:rPr lang="es-ES_tradnl" dirty="0" err="1"/>
              <a:t>direlako</a:t>
            </a:r>
            <a:r>
              <a:rPr lang="es-ES_tradnl" dirty="0"/>
              <a:t>). </a:t>
            </a:r>
          </a:p>
          <a:p>
            <a:r>
              <a:rPr lang="es-ES_tradnl" dirty="0" err="1"/>
              <a:t>Eremu</a:t>
            </a:r>
            <a:r>
              <a:rPr lang="es-ES_tradnl" dirty="0"/>
              <a:t> </a:t>
            </a:r>
            <a:r>
              <a:rPr lang="es-ES_tradnl" dirty="0" err="1"/>
              <a:t>magnetikoa</a:t>
            </a:r>
            <a:r>
              <a:rPr lang="es-ES_tradnl" dirty="0"/>
              <a:t>: "</a:t>
            </a:r>
            <a:r>
              <a:rPr lang="es-ES_tradnl" dirty="0" err="1"/>
              <a:t>Espazioko</a:t>
            </a:r>
            <a:r>
              <a:rPr lang="es-ES_tradnl" dirty="0"/>
              <a:t> </a:t>
            </a:r>
            <a:r>
              <a:rPr lang="es-ES_tradnl" dirty="0" err="1"/>
              <a:t>alde</a:t>
            </a:r>
            <a:r>
              <a:rPr lang="es-ES_tradnl" dirty="0"/>
              <a:t> batean </a:t>
            </a:r>
            <a:r>
              <a:rPr lang="es-ES_tradnl" dirty="0" err="1"/>
              <a:t>higitzen</a:t>
            </a:r>
            <a:r>
              <a:rPr lang="es-ES_tradnl" dirty="0"/>
              <a:t> </a:t>
            </a:r>
            <a:r>
              <a:rPr lang="es-ES_tradnl" dirty="0" err="1"/>
              <a:t>ari</a:t>
            </a:r>
            <a:r>
              <a:rPr lang="es-ES_tradnl" dirty="0"/>
              <a:t> den </a:t>
            </a:r>
            <a:r>
              <a:rPr lang="es-ES_tradnl" dirty="0" err="1"/>
              <a:t>karga</a:t>
            </a:r>
            <a:r>
              <a:rPr lang="es-ES_tradnl" dirty="0"/>
              <a:t> </a:t>
            </a:r>
            <a:r>
              <a:rPr lang="es-ES_tradnl" dirty="0" err="1"/>
              <a:t>elektriko</a:t>
            </a:r>
            <a:r>
              <a:rPr lang="es-ES_tradnl" dirty="0"/>
              <a:t> </a:t>
            </a:r>
            <a:r>
              <a:rPr lang="es-ES_tradnl" dirty="0" err="1"/>
              <a:t>batek</a:t>
            </a:r>
            <a:r>
              <a:rPr lang="es-ES_tradnl" dirty="0"/>
              <a:t> </a:t>
            </a:r>
            <a:r>
              <a:rPr lang="es-ES_tradnl" dirty="0" err="1"/>
              <a:t>elektrikoa</a:t>
            </a:r>
            <a:r>
              <a:rPr lang="es-ES_tradnl" dirty="0"/>
              <a:t> </a:t>
            </a:r>
            <a:r>
              <a:rPr lang="es-ES_tradnl" dirty="0" err="1"/>
              <a:t>ez</a:t>
            </a:r>
            <a:r>
              <a:rPr lang="es-ES_tradnl" dirty="0"/>
              <a:t> den </a:t>
            </a:r>
            <a:r>
              <a:rPr lang="es-ES_tradnl" dirty="0" err="1"/>
              <a:t>indarra</a:t>
            </a:r>
            <a:r>
              <a:rPr lang="es-ES_tradnl" dirty="0"/>
              <a:t> </a:t>
            </a:r>
            <a:r>
              <a:rPr lang="es-ES_tradnl" dirty="0" err="1"/>
              <a:t>jasaten</a:t>
            </a:r>
            <a:r>
              <a:rPr lang="es-ES_tradnl" dirty="0"/>
              <a:t> </a:t>
            </a:r>
            <a:r>
              <a:rPr lang="es-ES_tradnl" dirty="0" err="1"/>
              <a:t>badu</a:t>
            </a:r>
            <a:r>
              <a:rPr lang="es-ES_tradnl" dirty="0"/>
              <a:t>, </a:t>
            </a:r>
            <a:r>
              <a:rPr lang="es-ES_tradnl" dirty="0" err="1"/>
              <a:t>alde</a:t>
            </a:r>
            <a:r>
              <a:rPr lang="es-ES_tradnl" dirty="0"/>
              <a:t> </a:t>
            </a:r>
            <a:r>
              <a:rPr lang="es-ES_tradnl" dirty="0" err="1"/>
              <a:t>horretan</a:t>
            </a:r>
            <a:r>
              <a:rPr lang="es-ES_tradnl" dirty="0"/>
              <a:t> </a:t>
            </a:r>
            <a:r>
              <a:rPr lang="es-ES_tradnl" dirty="0" err="1"/>
              <a:t>eremu</a:t>
            </a:r>
            <a:r>
              <a:rPr lang="es-ES_tradnl" dirty="0"/>
              <a:t> </a:t>
            </a:r>
            <a:r>
              <a:rPr lang="es-ES_tradnl" dirty="0" err="1"/>
              <a:t>magnetikoa</a:t>
            </a:r>
            <a:r>
              <a:rPr lang="es-ES_tradnl" dirty="0"/>
              <a:t> </a:t>
            </a:r>
            <a:r>
              <a:rPr lang="es-ES_tradnl" dirty="0" err="1"/>
              <a:t>dagoela</a:t>
            </a:r>
            <a:r>
              <a:rPr lang="es-ES_tradnl" dirty="0"/>
              <a:t> </a:t>
            </a:r>
            <a:r>
              <a:rPr lang="es-ES_tradnl" dirty="0" err="1"/>
              <a:t>esaten</a:t>
            </a:r>
            <a:r>
              <a:rPr lang="es-ES_tradnl" dirty="0"/>
              <a:t> da"</a:t>
            </a:r>
          </a:p>
          <a:p>
            <a:r>
              <a:rPr lang="es-ES_tradnl" dirty="0" err="1"/>
              <a:t>Eremu</a:t>
            </a:r>
            <a:r>
              <a:rPr lang="es-ES_tradnl" dirty="0"/>
              <a:t> </a:t>
            </a:r>
            <a:r>
              <a:rPr lang="es-ES_tradnl" dirty="0" err="1"/>
              <a:t>magnetikoa</a:t>
            </a:r>
            <a:r>
              <a:rPr lang="es-ES_tradnl" dirty="0"/>
              <a:t> </a:t>
            </a:r>
            <a:r>
              <a:rPr lang="es-ES_tradnl" dirty="0" err="1"/>
              <a:t>karga</a:t>
            </a:r>
            <a:r>
              <a:rPr lang="es-ES_tradnl" dirty="0"/>
              <a:t> </a:t>
            </a:r>
            <a:r>
              <a:rPr lang="es-ES_tradnl" dirty="0" err="1"/>
              <a:t>elektriko</a:t>
            </a:r>
            <a:r>
              <a:rPr lang="es-ES_tradnl" dirty="0"/>
              <a:t> </a:t>
            </a:r>
            <a:r>
              <a:rPr lang="es-ES_tradnl" dirty="0" err="1"/>
              <a:t>higikor</a:t>
            </a:r>
            <a:r>
              <a:rPr lang="es-ES_tradnl" dirty="0"/>
              <a:t> </a:t>
            </a:r>
            <a:r>
              <a:rPr lang="es-ES_tradnl" dirty="0" err="1"/>
              <a:t>batek</a:t>
            </a:r>
            <a:r>
              <a:rPr lang="es-ES_tradnl" dirty="0"/>
              <a:t> </a:t>
            </a:r>
            <a:r>
              <a:rPr lang="es-ES_tradnl" dirty="0" err="1"/>
              <a:t>sortzen</a:t>
            </a:r>
            <a:r>
              <a:rPr lang="es-ES_tradnl" dirty="0"/>
              <a:t> du </a:t>
            </a:r>
            <a:r>
              <a:rPr lang="es-ES_tradnl" dirty="0" err="1"/>
              <a:t>bere</a:t>
            </a:r>
            <a:r>
              <a:rPr lang="es-ES_tradnl" dirty="0"/>
              <a:t> </a:t>
            </a:r>
            <a:r>
              <a:rPr lang="es-ES_tradnl" dirty="0" err="1"/>
              <a:t>inguruan</a:t>
            </a:r>
            <a:r>
              <a:rPr lang="es-ES_tradnl" dirty="0"/>
              <a:t>, eta </a:t>
            </a:r>
            <a:r>
              <a:rPr lang="es-ES_tradnl" dirty="0" err="1"/>
              <a:t>inguru</a:t>
            </a:r>
            <a:r>
              <a:rPr lang="es-ES_tradnl" dirty="0"/>
              <a:t> </a:t>
            </a:r>
            <a:r>
              <a:rPr lang="es-ES_tradnl" dirty="0" err="1"/>
              <a:t>horretan</a:t>
            </a:r>
            <a:r>
              <a:rPr lang="es-ES_tradnl" dirty="0"/>
              <a:t> </a:t>
            </a:r>
            <a:r>
              <a:rPr lang="es-ES_tradnl" dirty="0" err="1"/>
              <a:t>karga</a:t>
            </a:r>
            <a:r>
              <a:rPr lang="es-ES_tradnl" dirty="0"/>
              <a:t> </a:t>
            </a:r>
            <a:r>
              <a:rPr lang="es-ES_tradnl" dirty="0" err="1"/>
              <a:t>elektrikoa</a:t>
            </a:r>
            <a:r>
              <a:rPr lang="es-ES_tradnl" dirty="0"/>
              <a:t> </a:t>
            </a:r>
            <a:r>
              <a:rPr lang="es-ES_tradnl" dirty="0" err="1"/>
              <a:t>higitzen</a:t>
            </a:r>
            <a:r>
              <a:rPr lang="es-ES_tradnl" dirty="0"/>
              <a:t> </a:t>
            </a:r>
            <a:r>
              <a:rPr lang="es-ES_tradnl" dirty="0" err="1"/>
              <a:t>bada</a:t>
            </a:r>
            <a:r>
              <a:rPr lang="es-ES_tradnl" dirty="0"/>
              <a:t> </a:t>
            </a:r>
            <a:r>
              <a:rPr lang="es-ES_tradnl" dirty="0" err="1"/>
              <a:t>eremu</a:t>
            </a:r>
            <a:r>
              <a:rPr lang="es-ES_tradnl" dirty="0"/>
              <a:t> </a:t>
            </a:r>
            <a:r>
              <a:rPr lang="es-ES_tradnl" dirty="0" err="1"/>
              <a:t>magnetikoaren</a:t>
            </a:r>
            <a:r>
              <a:rPr lang="es-ES_tradnl" dirty="0"/>
              <a:t> </a:t>
            </a:r>
            <a:r>
              <a:rPr lang="es-ES_tradnl" dirty="0" err="1"/>
              <a:t>indarra</a:t>
            </a:r>
            <a:r>
              <a:rPr lang="es-ES_tradnl" dirty="0"/>
              <a:t> </a:t>
            </a:r>
            <a:r>
              <a:rPr lang="es-ES_tradnl" dirty="0" err="1"/>
              <a:t>eragiten</a:t>
            </a:r>
            <a:r>
              <a:rPr lang="es-ES_tradnl" dirty="0"/>
              <a:t> dio.</a:t>
            </a:r>
          </a:p>
          <a:p>
            <a:r>
              <a:rPr lang="es-ES_tradnl" dirty="0" err="1"/>
              <a:t>Karga</a:t>
            </a:r>
            <a:r>
              <a:rPr lang="es-ES_tradnl" dirty="0"/>
              <a:t> </a:t>
            </a:r>
            <a:r>
              <a:rPr lang="es-ES_tradnl" dirty="0" err="1"/>
              <a:t>elektrikoa</a:t>
            </a:r>
            <a:r>
              <a:rPr lang="es-ES_tradnl" dirty="0"/>
              <a:t> </a:t>
            </a:r>
            <a:r>
              <a:rPr lang="es-ES_tradnl" dirty="0" err="1"/>
              <a:t>geldirik</a:t>
            </a:r>
            <a:r>
              <a:rPr lang="es-ES_tradnl" dirty="0"/>
              <a:t> </a:t>
            </a:r>
            <a:r>
              <a:rPr lang="es-ES_tradnl" dirty="0" err="1"/>
              <a:t>dagoenean</a:t>
            </a:r>
            <a:r>
              <a:rPr lang="es-ES_tradnl" dirty="0"/>
              <a:t> </a:t>
            </a:r>
            <a:r>
              <a:rPr lang="es-ES_tradnl" dirty="0" err="1"/>
              <a:t>eremu</a:t>
            </a:r>
            <a:r>
              <a:rPr lang="es-ES_tradnl" dirty="0"/>
              <a:t> </a:t>
            </a:r>
            <a:r>
              <a:rPr lang="es-ES_tradnl" dirty="0" err="1"/>
              <a:t>elektrikoa</a:t>
            </a:r>
            <a:r>
              <a:rPr lang="es-ES_tradnl" dirty="0"/>
              <a:t> </a:t>
            </a:r>
            <a:r>
              <a:rPr lang="es-ES_tradnl" dirty="0" err="1"/>
              <a:t>bakarrik</a:t>
            </a:r>
            <a:r>
              <a:rPr lang="es-ES_tradnl" dirty="0"/>
              <a:t> </a:t>
            </a:r>
            <a:r>
              <a:rPr lang="es-ES_tradnl" dirty="0" err="1"/>
              <a:t>sortzen</a:t>
            </a:r>
            <a:r>
              <a:rPr lang="es-ES_tradnl" dirty="0"/>
              <a:t> du, eta </a:t>
            </a:r>
            <a:r>
              <a:rPr lang="es-ES_tradnl" dirty="0" err="1"/>
              <a:t>higitzen</a:t>
            </a:r>
            <a:r>
              <a:rPr lang="es-ES_tradnl" dirty="0"/>
              <a:t> </a:t>
            </a:r>
            <a:r>
              <a:rPr lang="es-ES_tradnl" dirty="0" err="1"/>
              <a:t>denean</a:t>
            </a:r>
            <a:r>
              <a:rPr lang="es-ES_tradnl" dirty="0"/>
              <a:t> </a:t>
            </a:r>
            <a:r>
              <a:rPr lang="es-ES_tradnl" dirty="0" err="1"/>
              <a:t>eremu</a:t>
            </a:r>
            <a:r>
              <a:rPr lang="es-ES_tradnl" dirty="0"/>
              <a:t> </a:t>
            </a:r>
            <a:r>
              <a:rPr lang="es-ES_tradnl" dirty="0" err="1"/>
              <a:t>elektrikoa</a:t>
            </a:r>
            <a:r>
              <a:rPr lang="es-ES_tradnl" dirty="0"/>
              <a:t> eta </a:t>
            </a:r>
            <a:r>
              <a:rPr lang="es-ES_tradnl" dirty="0" err="1"/>
              <a:t>eremu</a:t>
            </a:r>
            <a:r>
              <a:rPr lang="es-ES_tradnl" dirty="0"/>
              <a:t> </a:t>
            </a:r>
            <a:r>
              <a:rPr lang="es-ES_tradnl" dirty="0" err="1"/>
              <a:t>magnetikoa</a:t>
            </a:r>
            <a:r>
              <a:rPr lang="es-ES_tradnl" dirty="0"/>
              <a:t>, </a:t>
            </a:r>
            <a:r>
              <a:rPr lang="es-ES_tradnl" dirty="0" err="1"/>
              <a:t>biak</a:t>
            </a:r>
            <a:r>
              <a:rPr lang="es-ES_tradnl" dirty="0"/>
              <a:t>.</a:t>
            </a:r>
            <a:endParaRPr lang="es-E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19163" y="746125"/>
            <a:ext cx="4960937" cy="3721100"/>
          </a:xfrm>
          <a:ln/>
        </p:spPr>
      </p:sp>
      <p:sp>
        <p:nvSpPr>
          <p:cNvPr id="218115" name="Rectangle 3"/>
          <p:cNvSpPr>
            <a:spLocks noGrp="1" noChangeArrowheads="1"/>
          </p:cNvSpPr>
          <p:nvPr>
            <p:ph type="body" idx="1"/>
          </p:nvPr>
        </p:nvSpPr>
        <p:spPr/>
        <p:txBody>
          <a:bodyPr/>
          <a:lstStyle/>
          <a:p>
            <a:endParaRPr lang="es-E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19163" y="746125"/>
            <a:ext cx="4960937" cy="3721100"/>
          </a:xfrm>
          <a:ln/>
        </p:spPr>
      </p:sp>
      <p:sp>
        <p:nvSpPr>
          <p:cNvPr id="2181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19163" y="746125"/>
            <a:ext cx="4960937" cy="3721100"/>
          </a:xfrm>
          <a:ln/>
        </p:spPr>
      </p:sp>
      <p:sp>
        <p:nvSpPr>
          <p:cNvPr id="2181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19163" y="746125"/>
            <a:ext cx="4960937" cy="3721100"/>
          </a:xfrm>
          <a:ln/>
        </p:spPr>
      </p:sp>
      <p:sp>
        <p:nvSpPr>
          <p:cNvPr id="2181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19163" y="746125"/>
            <a:ext cx="4960937" cy="3721100"/>
          </a:xfrm>
          <a:ln/>
        </p:spPr>
      </p:sp>
      <p:sp>
        <p:nvSpPr>
          <p:cNvPr id="218115" name="Rectangle 3"/>
          <p:cNvSpPr>
            <a:spLocks noGrp="1" noChangeArrowheads="1"/>
          </p:cNvSpPr>
          <p:nvPr>
            <p:ph type="body" idx="1"/>
          </p:nvPr>
        </p:nvSpPr>
        <p:spPr/>
        <p:txBody>
          <a:bodyPr/>
          <a:lstStyle/>
          <a:p>
            <a:endParaRPr lang="es-E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19163" y="746125"/>
            <a:ext cx="4960937" cy="3721100"/>
          </a:xfrm>
          <a:ln/>
        </p:spPr>
      </p:sp>
      <p:sp>
        <p:nvSpPr>
          <p:cNvPr id="2181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19163" y="746125"/>
            <a:ext cx="4960937" cy="3721100"/>
          </a:xfrm>
          <a:ln/>
        </p:spPr>
      </p:sp>
      <p:sp>
        <p:nvSpPr>
          <p:cNvPr id="218115" name="Rectangle 3"/>
          <p:cNvSpPr>
            <a:spLocks noGrp="1" noChangeArrowheads="1"/>
          </p:cNvSpPr>
          <p:nvPr>
            <p:ph type="body" idx="1"/>
          </p:nvPr>
        </p:nvSpPr>
        <p:spPr/>
        <p:txBody>
          <a:bodyPr/>
          <a:lstStyle/>
          <a:p>
            <a:endParaRPr lang="es-E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19163" y="746125"/>
            <a:ext cx="4960937" cy="3721100"/>
          </a:xfrm>
          <a:ln/>
        </p:spPr>
      </p:sp>
      <p:sp>
        <p:nvSpPr>
          <p:cNvPr id="2181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xfrm>
            <a:off x="919163" y="746125"/>
            <a:ext cx="4960937" cy="3721100"/>
          </a:xfrm>
          <a:ln/>
        </p:spPr>
      </p:sp>
      <p:sp>
        <p:nvSpPr>
          <p:cNvPr id="15974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xfrm>
            <a:off x="919163" y="746125"/>
            <a:ext cx="4960937" cy="3721100"/>
          </a:xfrm>
          <a:ln/>
        </p:spPr>
      </p:sp>
      <p:sp>
        <p:nvSpPr>
          <p:cNvPr id="20070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917575" y="746125"/>
            <a:ext cx="4962525" cy="3721100"/>
          </a:xfrm>
          <a:ln/>
        </p:spPr>
      </p:sp>
      <p:sp>
        <p:nvSpPr>
          <p:cNvPr id="8806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19163" y="746125"/>
            <a:ext cx="4960937" cy="3721100"/>
          </a:xfrm>
          <a:ln/>
        </p:spPr>
      </p:sp>
      <p:sp>
        <p:nvSpPr>
          <p:cNvPr id="2181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19163" y="746125"/>
            <a:ext cx="4960937" cy="3721100"/>
          </a:xfrm>
          <a:ln/>
        </p:spPr>
      </p:sp>
      <p:sp>
        <p:nvSpPr>
          <p:cNvPr id="2181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19163" y="746125"/>
            <a:ext cx="4960937" cy="3721100"/>
          </a:xfrm>
          <a:ln/>
        </p:spPr>
      </p:sp>
      <p:sp>
        <p:nvSpPr>
          <p:cNvPr id="2181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19163" y="746125"/>
            <a:ext cx="4960937" cy="3721100"/>
          </a:xfrm>
          <a:ln/>
        </p:spPr>
      </p:sp>
      <p:sp>
        <p:nvSpPr>
          <p:cNvPr id="2181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19163" y="746125"/>
            <a:ext cx="4960937" cy="3721100"/>
          </a:xfrm>
          <a:ln/>
        </p:spPr>
      </p:sp>
      <p:sp>
        <p:nvSpPr>
          <p:cNvPr id="2181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19163" y="746125"/>
            <a:ext cx="4960937" cy="3721100"/>
          </a:xfrm>
          <a:ln/>
        </p:spPr>
      </p:sp>
      <p:sp>
        <p:nvSpPr>
          <p:cNvPr id="2181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19163" y="746125"/>
            <a:ext cx="4960937" cy="3721100"/>
          </a:xfrm>
          <a:ln/>
        </p:spPr>
      </p:sp>
      <p:sp>
        <p:nvSpPr>
          <p:cNvPr id="2181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19163" y="746125"/>
            <a:ext cx="4960937" cy="3721100"/>
          </a:xfrm>
          <a:ln/>
        </p:spPr>
      </p:sp>
      <p:sp>
        <p:nvSpPr>
          <p:cNvPr id="21811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2087906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19163" y="746125"/>
            <a:ext cx="4960937" cy="3721100"/>
          </a:xfrm>
          <a:ln/>
        </p:spPr>
      </p:sp>
      <p:sp>
        <p:nvSpPr>
          <p:cNvPr id="2181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19163" y="746125"/>
            <a:ext cx="4960937" cy="3721100"/>
          </a:xfrm>
          <a:ln/>
        </p:spPr>
      </p:sp>
      <p:sp>
        <p:nvSpPr>
          <p:cNvPr id="2181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917575" y="746125"/>
            <a:ext cx="4962525" cy="3721100"/>
          </a:xfrm>
          <a:ln/>
        </p:spPr>
      </p:sp>
      <p:sp>
        <p:nvSpPr>
          <p:cNvPr id="8806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19163" y="746125"/>
            <a:ext cx="4960937" cy="3721100"/>
          </a:xfrm>
          <a:ln/>
        </p:spPr>
      </p:sp>
      <p:sp>
        <p:nvSpPr>
          <p:cNvPr id="218115" name="Rectangle 3"/>
          <p:cNvSpPr>
            <a:spLocks noGrp="1" noChangeArrowheads="1"/>
          </p:cNvSpPr>
          <p:nvPr>
            <p:ph type="body" idx="1"/>
          </p:nvPr>
        </p:nvSpPr>
        <p:spPr/>
        <p:txBody>
          <a:bodyPr/>
          <a:lstStyle/>
          <a:p>
            <a:endParaRPr lang="es-E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19163" y="746125"/>
            <a:ext cx="4960937" cy="3721100"/>
          </a:xfrm>
          <a:ln/>
        </p:spPr>
      </p:sp>
      <p:sp>
        <p:nvSpPr>
          <p:cNvPr id="218115" name="Rectangle 3"/>
          <p:cNvSpPr>
            <a:spLocks noGrp="1" noChangeArrowheads="1"/>
          </p:cNvSpPr>
          <p:nvPr>
            <p:ph type="body" idx="1"/>
          </p:nvPr>
        </p:nvSpPr>
        <p:spPr/>
        <p:txBody>
          <a:bodyPr/>
          <a:lstStyle/>
          <a:p>
            <a:endParaRPr lang="es-E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19163" y="746125"/>
            <a:ext cx="4960937" cy="3721100"/>
          </a:xfrm>
          <a:ln/>
        </p:spPr>
      </p:sp>
      <p:sp>
        <p:nvSpPr>
          <p:cNvPr id="2181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19163" y="746125"/>
            <a:ext cx="4960937" cy="3721100"/>
          </a:xfrm>
          <a:ln/>
        </p:spPr>
      </p:sp>
      <p:sp>
        <p:nvSpPr>
          <p:cNvPr id="2181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19163" y="746125"/>
            <a:ext cx="4960937" cy="3721100"/>
          </a:xfrm>
          <a:ln/>
        </p:spPr>
      </p:sp>
      <p:sp>
        <p:nvSpPr>
          <p:cNvPr id="2181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19163" y="746125"/>
            <a:ext cx="4960937" cy="3721100"/>
          </a:xfrm>
          <a:ln/>
        </p:spPr>
      </p:sp>
      <p:sp>
        <p:nvSpPr>
          <p:cNvPr id="2181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19163" y="746125"/>
            <a:ext cx="4960937" cy="3721100"/>
          </a:xfrm>
          <a:ln/>
        </p:spPr>
      </p:sp>
      <p:sp>
        <p:nvSpPr>
          <p:cNvPr id="2181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19163" y="746125"/>
            <a:ext cx="4960937" cy="3721100"/>
          </a:xfrm>
          <a:ln/>
        </p:spPr>
      </p:sp>
      <p:sp>
        <p:nvSpPr>
          <p:cNvPr id="2181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6065" name="Rectangle 2"/>
          <p:cNvSpPr>
            <a:spLocks noGrp="1" noRot="1" noChangeAspect="1" noChangeArrowheads="1" noTextEdit="1"/>
          </p:cNvSpPr>
          <p:nvPr>
            <p:ph type="sldImg"/>
          </p:nvPr>
        </p:nvSpPr>
        <p:spPr>
          <a:ln/>
        </p:spPr>
      </p:sp>
      <p:sp>
        <p:nvSpPr>
          <p:cNvPr id="3416066"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xfrm>
            <a:off x="919163" y="746125"/>
            <a:ext cx="4960937" cy="3721100"/>
          </a:xfrm>
          <a:ln/>
        </p:spPr>
      </p:sp>
      <p:sp>
        <p:nvSpPr>
          <p:cNvPr id="15974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xfrm>
            <a:off x="919163" y="746125"/>
            <a:ext cx="4960937" cy="3721100"/>
          </a:xfrm>
          <a:ln/>
        </p:spPr>
      </p:sp>
      <p:sp>
        <p:nvSpPr>
          <p:cNvPr id="15974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xfrm>
            <a:off x="917575" y="746125"/>
            <a:ext cx="4962525" cy="3721100"/>
          </a:xfrm>
          <a:ln/>
        </p:spPr>
      </p:sp>
      <p:sp>
        <p:nvSpPr>
          <p:cNvPr id="18227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xfrm>
            <a:off x="917575" y="746125"/>
            <a:ext cx="4962525" cy="3721100"/>
          </a:xfrm>
          <a:ln/>
        </p:spPr>
      </p:sp>
      <p:sp>
        <p:nvSpPr>
          <p:cNvPr id="18637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8113" name="Rectangle 2"/>
          <p:cNvSpPr>
            <a:spLocks noGrp="1" noRot="1" noChangeAspect="1" noChangeArrowheads="1" noTextEdit="1"/>
          </p:cNvSpPr>
          <p:nvPr>
            <p:ph type="sldImg"/>
          </p:nvPr>
        </p:nvSpPr>
        <p:spPr>
          <a:ln/>
        </p:spPr>
      </p:sp>
      <p:sp>
        <p:nvSpPr>
          <p:cNvPr id="3418114"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19163" y="746125"/>
            <a:ext cx="4960937" cy="3721100"/>
          </a:xfrm>
          <a:ln/>
        </p:spPr>
      </p:sp>
      <p:sp>
        <p:nvSpPr>
          <p:cNvPr id="21811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5836587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61" name="Rectangle 2"/>
          <p:cNvSpPr>
            <a:spLocks noGrp="1" noRot="1" noChangeAspect="1" noChangeArrowheads="1" noTextEdit="1"/>
          </p:cNvSpPr>
          <p:nvPr>
            <p:ph type="sldImg"/>
          </p:nvPr>
        </p:nvSpPr>
        <p:spPr>
          <a:ln/>
        </p:spPr>
      </p:sp>
      <p:sp>
        <p:nvSpPr>
          <p:cNvPr id="3420162"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2209" name="Rectangle 2"/>
          <p:cNvSpPr>
            <a:spLocks noGrp="1" noRot="1" noChangeAspect="1" noChangeArrowheads="1" noTextEdit="1"/>
          </p:cNvSpPr>
          <p:nvPr>
            <p:ph type="sldImg"/>
          </p:nvPr>
        </p:nvSpPr>
        <p:spPr>
          <a:ln/>
        </p:spPr>
      </p:sp>
      <p:sp>
        <p:nvSpPr>
          <p:cNvPr id="3422210"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5281" name="Rectangle 2"/>
          <p:cNvSpPr>
            <a:spLocks noGrp="1" noRot="1" noChangeAspect="1" noChangeArrowheads="1" noTextEdit="1"/>
          </p:cNvSpPr>
          <p:nvPr>
            <p:ph type="sldImg"/>
          </p:nvPr>
        </p:nvSpPr>
        <p:spPr>
          <a:ln/>
        </p:spPr>
      </p:sp>
      <p:sp>
        <p:nvSpPr>
          <p:cNvPr id="3425282"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5281" name="Rectangle 2"/>
          <p:cNvSpPr>
            <a:spLocks noGrp="1" noRot="1" noChangeAspect="1" noChangeArrowheads="1" noTextEdit="1"/>
          </p:cNvSpPr>
          <p:nvPr>
            <p:ph type="sldImg"/>
          </p:nvPr>
        </p:nvSpPr>
        <p:spPr>
          <a:ln/>
        </p:spPr>
      </p:sp>
      <p:sp>
        <p:nvSpPr>
          <p:cNvPr id="3425282"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19163" y="746125"/>
            <a:ext cx="4960937" cy="3721100"/>
          </a:xfrm>
          <a:ln/>
        </p:spPr>
      </p:sp>
      <p:sp>
        <p:nvSpPr>
          <p:cNvPr id="2181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19163" y="746125"/>
            <a:ext cx="4960937" cy="3721100"/>
          </a:xfrm>
          <a:ln/>
        </p:spPr>
      </p:sp>
      <p:sp>
        <p:nvSpPr>
          <p:cNvPr id="21811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615708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xfrm>
            <a:off x="917575" y="746125"/>
            <a:ext cx="4962525" cy="3721100"/>
          </a:xfrm>
          <a:ln/>
        </p:spPr>
      </p:sp>
      <p:sp>
        <p:nvSpPr>
          <p:cNvPr id="17203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9377" name="Rectangle 2"/>
          <p:cNvSpPr>
            <a:spLocks noGrp="1" noRot="1" noChangeAspect="1" noChangeArrowheads="1" noTextEdit="1"/>
          </p:cNvSpPr>
          <p:nvPr>
            <p:ph type="sldImg"/>
          </p:nvPr>
        </p:nvSpPr>
        <p:spPr>
          <a:ln/>
        </p:spPr>
      </p:sp>
      <p:sp>
        <p:nvSpPr>
          <p:cNvPr id="3429378"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61" name="Rectangle 2"/>
          <p:cNvSpPr>
            <a:spLocks noGrp="1" noRot="1" noChangeAspect="1" noChangeArrowheads="1" noTextEdit="1"/>
          </p:cNvSpPr>
          <p:nvPr>
            <p:ph type="sldImg"/>
          </p:nvPr>
        </p:nvSpPr>
        <p:spPr>
          <a:ln/>
        </p:spPr>
      </p:sp>
      <p:sp>
        <p:nvSpPr>
          <p:cNvPr id="2088962"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19163" y="746125"/>
            <a:ext cx="4960937" cy="3721100"/>
          </a:xfrm>
          <a:ln/>
        </p:spPr>
      </p:sp>
      <p:sp>
        <p:nvSpPr>
          <p:cNvPr id="218115" name="Rectangle 3"/>
          <p:cNvSpPr>
            <a:spLocks noGrp="1" noChangeArrowheads="1"/>
          </p:cNvSpPr>
          <p:nvPr>
            <p:ph type="body" idx="1"/>
          </p:nvPr>
        </p:nvSpPr>
        <p:spPr/>
        <p:txBody>
          <a:bodyPr/>
          <a:lstStyle/>
          <a:p>
            <a:endParaRPr lang="es-E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19163" y="746125"/>
            <a:ext cx="4960937" cy="3721100"/>
          </a:xfrm>
          <a:ln/>
        </p:spPr>
      </p:sp>
      <p:sp>
        <p:nvSpPr>
          <p:cNvPr id="218115" name="Rectangle 3"/>
          <p:cNvSpPr>
            <a:spLocks noGrp="1" noChangeArrowheads="1"/>
          </p:cNvSpPr>
          <p:nvPr>
            <p:ph type="body" idx="1"/>
          </p:nvPr>
        </p:nvSpPr>
        <p:spPr/>
        <p:txBody>
          <a:bodyPr/>
          <a:lstStyle/>
          <a:p>
            <a:endParaRPr lang="es-E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19163" y="746125"/>
            <a:ext cx="4960937" cy="3721100"/>
          </a:xfrm>
          <a:ln/>
        </p:spPr>
      </p:sp>
      <p:sp>
        <p:nvSpPr>
          <p:cNvPr id="218115" name="Rectangle 3"/>
          <p:cNvSpPr>
            <a:spLocks noGrp="1" noChangeArrowheads="1"/>
          </p:cNvSpPr>
          <p:nvPr>
            <p:ph type="body" idx="1"/>
          </p:nvPr>
        </p:nvSpPr>
        <p:spPr/>
        <p:txBody>
          <a:bodyPr/>
          <a:lstStyle/>
          <a:p>
            <a:endParaRPr lang="es-E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19163" y="746125"/>
            <a:ext cx="4960937" cy="3721100"/>
          </a:xfrm>
          <a:ln/>
        </p:spPr>
      </p:sp>
      <p:sp>
        <p:nvSpPr>
          <p:cNvPr id="218115" name="Rectangle 3"/>
          <p:cNvSpPr>
            <a:spLocks noGrp="1" noChangeArrowheads="1"/>
          </p:cNvSpPr>
          <p:nvPr>
            <p:ph type="body" idx="1"/>
          </p:nvPr>
        </p:nvSpPr>
        <p:spPr/>
        <p:txBody>
          <a:bodyPr/>
          <a:lstStyle/>
          <a:p>
            <a:endParaRPr lang="es-E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19163" y="746125"/>
            <a:ext cx="4960937" cy="3721100"/>
          </a:xfrm>
          <a:ln/>
        </p:spPr>
      </p:sp>
      <p:sp>
        <p:nvSpPr>
          <p:cNvPr id="218115" name="Rectangle 3"/>
          <p:cNvSpPr>
            <a:spLocks noGrp="1" noChangeArrowheads="1"/>
          </p:cNvSpPr>
          <p:nvPr>
            <p:ph type="body" idx="1"/>
          </p:nvPr>
        </p:nvSpPr>
        <p:spPr/>
        <p:txBody>
          <a:bodyPr/>
          <a:lstStyle/>
          <a:p>
            <a:endParaRPr lang="es-E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19163" y="746125"/>
            <a:ext cx="4960937" cy="3721100"/>
          </a:xfrm>
          <a:ln/>
        </p:spPr>
      </p:sp>
      <p:sp>
        <p:nvSpPr>
          <p:cNvPr id="2181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919163" y="746125"/>
            <a:ext cx="4960937" cy="3721100"/>
          </a:xfrm>
          <a:ln/>
        </p:spPr>
      </p:sp>
      <p:sp>
        <p:nvSpPr>
          <p:cNvPr id="2181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61" name="Rectangle 2"/>
          <p:cNvSpPr>
            <a:spLocks noGrp="1" noRot="1" noChangeAspect="1" noChangeArrowheads="1" noTextEdit="1"/>
          </p:cNvSpPr>
          <p:nvPr>
            <p:ph type="sldImg"/>
          </p:nvPr>
        </p:nvSpPr>
        <p:spPr>
          <a:ln/>
        </p:spPr>
      </p:sp>
      <p:sp>
        <p:nvSpPr>
          <p:cNvPr id="2088962"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xfrm>
            <a:off x="917575" y="746125"/>
            <a:ext cx="4962525" cy="3721100"/>
          </a:xfrm>
          <a:ln/>
        </p:spPr>
      </p:sp>
      <p:sp>
        <p:nvSpPr>
          <p:cNvPr id="18227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61" name="Rectangle 2"/>
          <p:cNvSpPr>
            <a:spLocks noGrp="1" noRot="1" noChangeAspect="1" noChangeArrowheads="1" noTextEdit="1"/>
          </p:cNvSpPr>
          <p:nvPr>
            <p:ph type="sldImg"/>
          </p:nvPr>
        </p:nvSpPr>
        <p:spPr>
          <a:ln/>
        </p:spPr>
      </p:sp>
      <p:sp>
        <p:nvSpPr>
          <p:cNvPr id="2088962"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61" name="Rectangle 2"/>
          <p:cNvSpPr>
            <a:spLocks noGrp="1" noRot="1" noChangeAspect="1" noChangeArrowheads="1" noTextEdit="1"/>
          </p:cNvSpPr>
          <p:nvPr>
            <p:ph type="sldImg"/>
          </p:nvPr>
        </p:nvSpPr>
        <p:spPr>
          <a:ln/>
        </p:spPr>
      </p:sp>
      <p:sp>
        <p:nvSpPr>
          <p:cNvPr id="2088962"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xfrm>
            <a:off x="917575" y="746125"/>
            <a:ext cx="4962525" cy="3721100"/>
          </a:xfrm>
          <a:ln/>
        </p:spPr>
      </p:sp>
      <p:sp>
        <p:nvSpPr>
          <p:cNvPr id="186371" name="Rectangle 3"/>
          <p:cNvSpPr>
            <a:spLocks noGrp="1" noChangeArrowheads="1"/>
          </p:cNvSpPr>
          <p:nvPr>
            <p:ph type="body" idx="1"/>
          </p:nvPr>
        </p:nvSpPr>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sika">
    <p:spTree>
      <p:nvGrpSpPr>
        <p:cNvPr id="1" name=""/>
        <p:cNvGrpSpPr/>
        <p:nvPr/>
      </p:nvGrpSpPr>
      <p:grpSpPr>
        <a:xfrm>
          <a:off x="0" y="0"/>
          <a:ext cx="0" cy="0"/>
          <a:chOff x="0" y="0"/>
          <a:chExt cx="0" cy="0"/>
        </a:xfrm>
      </p:grpSpPr>
      <p:sp>
        <p:nvSpPr>
          <p:cNvPr id="2" name="8 Marcador de número de diapositiva"/>
          <p:cNvSpPr>
            <a:spLocks noGrp="1"/>
          </p:cNvSpPr>
          <p:nvPr userDrawn="1"/>
        </p:nvSpPr>
        <p:spPr bwMode="auto">
          <a:xfrm>
            <a:off x="6448425" y="6500817"/>
            <a:ext cx="2695575" cy="365125"/>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w="9525">
            <a:noFill/>
            <a:miter lim="800000"/>
            <a:headEnd/>
            <a:tailEnd/>
          </a:ln>
        </p:spPr>
        <p:txBody>
          <a:bodyPr anchor="ctr"/>
          <a:lstStyle/>
          <a:p>
            <a:pPr algn="r">
              <a:defRPr/>
            </a:pPr>
            <a:r>
              <a:rPr lang="eu-ES" sz="2400" i="0" dirty="0" err="1" smtClean="0">
                <a:solidFill>
                  <a:srgbClr val="000000"/>
                </a:solidFill>
                <a:latin typeface="Mistral" pitchFamily="66" charset="0"/>
              </a:rPr>
              <a:t>Lorentz-en</a:t>
            </a:r>
            <a:r>
              <a:rPr lang="eu-ES" sz="2400" i="0" dirty="0" smtClean="0">
                <a:solidFill>
                  <a:srgbClr val="000000"/>
                </a:solidFill>
                <a:latin typeface="Mistral" pitchFamily="66" charset="0"/>
              </a:rPr>
              <a:t> indarra </a:t>
            </a:r>
            <a:fld id="{9868ED22-0F54-4D01-9AD6-C84CE2462894}" type="slidenum">
              <a:rPr lang="eu-ES" sz="2400" i="0" smtClean="0">
                <a:solidFill>
                  <a:srgbClr val="000000"/>
                </a:solidFill>
                <a:latin typeface="Mistral" pitchFamily="66" charset="0"/>
              </a:rPr>
              <a:pPr algn="r">
                <a:defRPr/>
              </a:pPr>
              <a:t>‹Nº›</a:t>
            </a:fld>
            <a:endParaRPr lang="eu-ES" sz="2400" i="0" dirty="0">
              <a:solidFill>
                <a:srgbClr val="000000"/>
              </a:solidFill>
              <a:latin typeface="Mistral" pitchFamily="66" charset="0"/>
            </a:endParaRPr>
          </a:p>
        </p:txBody>
      </p:sp>
      <p:sp>
        <p:nvSpPr>
          <p:cNvPr id="3" name="9 Marcador de pie de página"/>
          <p:cNvSpPr>
            <a:spLocks noGrp="1"/>
          </p:cNvSpPr>
          <p:nvPr/>
        </p:nvSpPr>
        <p:spPr bwMode="auto">
          <a:xfrm>
            <a:off x="3692770" y="6500817"/>
            <a:ext cx="1758462" cy="365125"/>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w="9525">
            <a:noFill/>
            <a:miter lim="800000"/>
            <a:headEnd/>
            <a:tailEnd/>
          </a:ln>
        </p:spPr>
        <p:txBody>
          <a:bodyPr anchor="ctr"/>
          <a:lstStyle/>
          <a:p>
            <a:pPr>
              <a:defRPr/>
            </a:pPr>
            <a:r>
              <a:rPr lang="eu-ES" sz="2400" i="0" dirty="0">
                <a:solidFill>
                  <a:srgbClr val="000000"/>
                </a:solidFill>
                <a:latin typeface="Mistral" pitchFamily="66" charset="0"/>
              </a:rPr>
              <a:t>Luis</a:t>
            </a:r>
            <a:r>
              <a:rPr lang="eu-ES" sz="2400" i="0" dirty="0" err="1">
                <a:solidFill>
                  <a:srgbClr val="000000"/>
                </a:solidFill>
                <a:latin typeface="Mistral" pitchFamily="66" charset="0"/>
              </a:rPr>
              <a:t> Goitiandia</a:t>
            </a:r>
            <a:endParaRPr lang="eu-ES" sz="2400" i="0" dirty="0">
              <a:solidFill>
                <a:srgbClr val="000000"/>
              </a:solidFill>
              <a:latin typeface="Mistral" pitchFamily="66" charset="0"/>
            </a:endParaRPr>
          </a:p>
        </p:txBody>
      </p:sp>
      <p:sp>
        <p:nvSpPr>
          <p:cNvPr id="5" name="9 Marcador de pie de página"/>
          <p:cNvSpPr>
            <a:spLocks noGrp="1"/>
          </p:cNvSpPr>
          <p:nvPr userDrawn="1"/>
        </p:nvSpPr>
        <p:spPr bwMode="auto">
          <a:xfrm>
            <a:off x="0" y="6492875"/>
            <a:ext cx="818707" cy="365125"/>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w="9525">
            <a:noFill/>
            <a:miter lim="800000"/>
            <a:headEnd/>
            <a:tailEnd/>
          </a:ln>
        </p:spPr>
        <p:txBody>
          <a:bodyPr anchor="ctr"/>
          <a:lstStyle/>
          <a:p>
            <a:pPr>
              <a:defRPr/>
            </a:pPr>
            <a:r>
              <a:rPr lang="eu-ES" sz="2400" i="0" dirty="0" smtClean="0">
                <a:solidFill>
                  <a:srgbClr val="000000"/>
                </a:solidFill>
                <a:latin typeface="Mistral" pitchFamily="66" charset="0"/>
              </a:rPr>
              <a:t>Fisika</a:t>
            </a:r>
            <a:endParaRPr lang="eu-ES" sz="2400" i="0" dirty="0">
              <a:solidFill>
                <a:srgbClr val="000000"/>
              </a:solidFill>
              <a:latin typeface="Mistral" pitchFamily="66" charset="0"/>
            </a:endParaRP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5.wmf"/><Relationship Id="rId3" Type="http://schemas.openxmlformats.org/officeDocument/2006/relationships/notesSlide" Target="../notesSlides/notesSlide1.xml"/><Relationship Id="rId7" Type="http://schemas.openxmlformats.org/officeDocument/2006/relationships/image" Target="../media/image2.wmf"/><Relationship Id="rId12" Type="http://schemas.openxmlformats.org/officeDocument/2006/relationships/oleObject" Target="../embeddings/oleObject5.bin"/><Relationship Id="rId2" Type="http://schemas.openxmlformats.org/officeDocument/2006/relationships/slideLayout" Target="../slideLayouts/slideLayout1.xml"/><Relationship Id="rId16" Type="http://schemas.openxmlformats.org/officeDocument/2006/relationships/image" Target="../media/image7.w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wmf"/><Relationship Id="rId5" Type="http://schemas.openxmlformats.org/officeDocument/2006/relationships/image" Target="../media/image1.wmf"/><Relationship Id="rId15" Type="http://schemas.openxmlformats.org/officeDocument/2006/relationships/image" Target="../media/image6.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3.wmf"/><Relationship Id="rId14" Type="http://schemas.openxmlformats.org/officeDocument/2006/relationships/oleObject" Target="../embeddings/oleObject6.bin"/></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image" Target="../media/image44.wmf"/><Relationship Id="rId18" Type="http://schemas.openxmlformats.org/officeDocument/2006/relationships/oleObject" Target="../embeddings/oleObject48.bin"/><Relationship Id="rId3" Type="http://schemas.openxmlformats.org/officeDocument/2006/relationships/notesSlide" Target="../notesSlides/notesSlide10.xml"/><Relationship Id="rId7" Type="http://schemas.openxmlformats.org/officeDocument/2006/relationships/image" Target="../media/image41.wmf"/><Relationship Id="rId12" Type="http://schemas.openxmlformats.org/officeDocument/2006/relationships/oleObject" Target="../embeddings/oleObject45.bin"/><Relationship Id="rId17" Type="http://schemas.openxmlformats.org/officeDocument/2006/relationships/image" Target="../media/image46.wmf"/><Relationship Id="rId2" Type="http://schemas.openxmlformats.org/officeDocument/2006/relationships/slideLayout" Target="../slideLayouts/slideLayout1.xml"/><Relationship Id="rId16" Type="http://schemas.openxmlformats.org/officeDocument/2006/relationships/oleObject" Target="../embeddings/oleObject47.bin"/><Relationship Id="rId1" Type="http://schemas.openxmlformats.org/officeDocument/2006/relationships/vmlDrawing" Target="../drawings/vmlDrawing9.vml"/><Relationship Id="rId6" Type="http://schemas.openxmlformats.org/officeDocument/2006/relationships/oleObject" Target="../embeddings/oleObject42.bin"/><Relationship Id="rId11" Type="http://schemas.openxmlformats.org/officeDocument/2006/relationships/image" Target="../media/image43.wmf"/><Relationship Id="rId5" Type="http://schemas.openxmlformats.org/officeDocument/2006/relationships/image" Target="../media/image40.wmf"/><Relationship Id="rId15" Type="http://schemas.openxmlformats.org/officeDocument/2006/relationships/image" Target="../media/image45.wmf"/><Relationship Id="rId10" Type="http://schemas.openxmlformats.org/officeDocument/2006/relationships/oleObject" Target="../embeddings/oleObject44.bin"/><Relationship Id="rId19" Type="http://schemas.openxmlformats.org/officeDocument/2006/relationships/image" Target="../media/image47.wmf"/><Relationship Id="rId4" Type="http://schemas.openxmlformats.org/officeDocument/2006/relationships/oleObject" Target="../embeddings/oleObject41.bin"/><Relationship Id="rId9" Type="http://schemas.openxmlformats.org/officeDocument/2006/relationships/image" Target="../media/image42.wmf"/><Relationship Id="rId14" Type="http://schemas.openxmlformats.org/officeDocument/2006/relationships/oleObject" Target="../embeddings/oleObject46.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oleObject" Target="../embeddings/oleObject53.bin"/><Relationship Id="rId18" Type="http://schemas.openxmlformats.org/officeDocument/2006/relationships/image" Target="../media/image52.wmf"/><Relationship Id="rId3" Type="http://schemas.openxmlformats.org/officeDocument/2006/relationships/notesSlide" Target="../notesSlides/notesSlide12.xml"/><Relationship Id="rId7" Type="http://schemas.openxmlformats.org/officeDocument/2006/relationships/oleObject" Target="../embeddings/oleObject50.bin"/><Relationship Id="rId12" Type="http://schemas.openxmlformats.org/officeDocument/2006/relationships/image" Target="../media/image49.wmf"/><Relationship Id="rId17" Type="http://schemas.openxmlformats.org/officeDocument/2006/relationships/oleObject" Target="../embeddings/oleObject55.bin"/><Relationship Id="rId2" Type="http://schemas.openxmlformats.org/officeDocument/2006/relationships/slideLayout" Target="../slideLayouts/slideLayout1.xml"/><Relationship Id="rId16" Type="http://schemas.openxmlformats.org/officeDocument/2006/relationships/image" Target="../media/image51.wmf"/><Relationship Id="rId1" Type="http://schemas.openxmlformats.org/officeDocument/2006/relationships/vmlDrawing" Target="../drawings/vmlDrawing10.vml"/><Relationship Id="rId6" Type="http://schemas.openxmlformats.org/officeDocument/2006/relationships/image" Target="../media/image3.wmf"/><Relationship Id="rId11" Type="http://schemas.openxmlformats.org/officeDocument/2006/relationships/oleObject" Target="../embeddings/oleObject52.bin"/><Relationship Id="rId5" Type="http://schemas.openxmlformats.org/officeDocument/2006/relationships/oleObject" Target="../embeddings/oleObject49.bin"/><Relationship Id="rId15" Type="http://schemas.openxmlformats.org/officeDocument/2006/relationships/oleObject" Target="../embeddings/oleObject54.bin"/><Relationship Id="rId10" Type="http://schemas.openxmlformats.org/officeDocument/2006/relationships/image" Target="../media/image48.wmf"/><Relationship Id="rId4" Type="http://schemas.openxmlformats.org/officeDocument/2006/relationships/image" Target="../media/image53.png"/><Relationship Id="rId9" Type="http://schemas.openxmlformats.org/officeDocument/2006/relationships/oleObject" Target="../embeddings/oleObject51.bin"/><Relationship Id="rId14" Type="http://schemas.openxmlformats.org/officeDocument/2006/relationships/image" Target="../media/image50.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58.bin"/><Relationship Id="rId13" Type="http://schemas.openxmlformats.org/officeDocument/2006/relationships/oleObject" Target="../embeddings/oleObject60.bin"/><Relationship Id="rId3" Type="http://schemas.openxmlformats.org/officeDocument/2006/relationships/notesSlide" Target="../notesSlides/notesSlide15.xml"/><Relationship Id="rId7" Type="http://schemas.openxmlformats.org/officeDocument/2006/relationships/image" Target="../media/image55.wmf"/><Relationship Id="rId12" Type="http://schemas.openxmlformats.org/officeDocument/2006/relationships/image" Target="../media/image59.png"/><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oleObject" Target="../embeddings/oleObject57.bin"/><Relationship Id="rId11" Type="http://schemas.openxmlformats.org/officeDocument/2006/relationships/image" Target="../media/image57.wmf"/><Relationship Id="rId5" Type="http://schemas.openxmlformats.org/officeDocument/2006/relationships/image" Target="../media/image28.wmf"/><Relationship Id="rId10" Type="http://schemas.openxmlformats.org/officeDocument/2006/relationships/oleObject" Target="../embeddings/oleObject59.bin"/><Relationship Id="rId4" Type="http://schemas.openxmlformats.org/officeDocument/2006/relationships/oleObject" Target="../embeddings/oleObject56.bin"/><Relationship Id="rId9" Type="http://schemas.openxmlformats.org/officeDocument/2006/relationships/image" Target="../media/image56.wmf"/><Relationship Id="rId14" Type="http://schemas.openxmlformats.org/officeDocument/2006/relationships/image" Target="../media/image58.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61.wmf"/><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oleObject" Target="../embeddings/oleObject62.bin"/><Relationship Id="rId5" Type="http://schemas.openxmlformats.org/officeDocument/2006/relationships/image" Target="../media/image60.wmf"/><Relationship Id="rId4" Type="http://schemas.openxmlformats.org/officeDocument/2006/relationships/oleObject" Target="../embeddings/oleObject61.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64.bin"/><Relationship Id="rId3" Type="http://schemas.openxmlformats.org/officeDocument/2006/relationships/notesSlide" Target="../notesSlides/notesSlide17.xml"/><Relationship Id="rId7" Type="http://schemas.openxmlformats.org/officeDocument/2006/relationships/image" Target="../media/image62.wmf"/><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oleObject" Target="../embeddings/oleObject63.bin"/><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63.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67.bin"/><Relationship Id="rId13" Type="http://schemas.openxmlformats.org/officeDocument/2006/relationships/image" Target="../media/image70.wmf"/><Relationship Id="rId3" Type="http://schemas.openxmlformats.org/officeDocument/2006/relationships/notesSlide" Target="../notesSlides/notesSlide18.xml"/><Relationship Id="rId7" Type="http://schemas.openxmlformats.org/officeDocument/2006/relationships/image" Target="../media/image67.wmf"/><Relationship Id="rId12" Type="http://schemas.openxmlformats.org/officeDocument/2006/relationships/oleObject" Target="../embeddings/oleObject69.bin"/><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oleObject" Target="../embeddings/oleObject66.bin"/><Relationship Id="rId11" Type="http://schemas.openxmlformats.org/officeDocument/2006/relationships/image" Target="../media/image69.wmf"/><Relationship Id="rId5" Type="http://schemas.openxmlformats.org/officeDocument/2006/relationships/image" Target="../media/image66.wmf"/><Relationship Id="rId15" Type="http://schemas.openxmlformats.org/officeDocument/2006/relationships/image" Target="../media/image71.wmf"/><Relationship Id="rId10" Type="http://schemas.openxmlformats.org/officeDocument/2006/relationships/oleObject" Target="../embeddings/oleObject68.bin"/><Relationship Id="rId4" Type="http://schemas.openxmlformats.org/officeDocument/2006/relationships/oleObject" Target="../embeddings/oleObject65.bin"/><Relationship Id="rId9" Type="http://schemas.openxmlformats.org/officeDocument/2006/relationships/image" Target="../media/image68.wmf"/><Relationship Id="rId14" Type="http://schemas.openxmlformats.org/officeDocument/2006/relationships/oleObject" Target="../embeddings/oleObject70.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12.wmf"/><Relationship Id="rId18" Type="http://schemas.openxmlformats.org/officeDocument/2006/relationships/oleObject" Target="../embeddings/oleObject14.bin"/><Relationship Id="rId3" Type="http://schemas.openxmlformats.org/officeDocument/2006/relationships/notesSlide" Target="../notesSlides/notesSlide2.xml"/><Relationship Id="rId21" Type="http://schemas.openxmlformats.org/officeDocument/2006/relationships/image" Target="../media/image16.wmf"/><Relationship Id="rId7" Type="http://schemas.openxmlformats.org/officeDocument/2006/relationships/image" Target="../media/image9.wmf"/><Relationship Id="rId12" Type="http://schemas.openxmlformats.org/officeDocument/2006/relationships/oleObject" Target="../embeddings/oleObject11.bin"/><Relationship Id="rId17" Type="http://schemas.openxmlformats.org/officeDocument/2006/relationships/image" Target="../media/image14.wmf"/><Relationship Id="rId2" Type="http://schemas.openxmlformats.org/officeDocument/2006/relationships/slideLayout" Target="../slideLayouts/slideLayout1.xml"/><Relationship Id="rId16" Type="http://schemas.openxmlformats.org/officeDocument/2006/relationships/oleObject" Target="../embeddings/oleObject13.bin"/><Relationship Id="rId20" Type="http://schemas.openxmlformats.org/officeDocument/2006/relationships/oleObject" Target="../embeddings/oleObject15.bin"/><Relationship Id="rId1" Type="http://schemas.openxmlformats.org/officeDocument/2006/relationships/vmlDrawing" Target="../drawings/vmlDrawing2.vml"/><Relationship Id="rId6" Type="http://schemas.openxmlformats.org/officeDocument/2006/relationships/oleObject" Target="../embeddings/oleObject8.bin"/><Relationship Id="rId11" Type="http://schemas.openxmlformats.org/officeDocument/2006/relationships/image" Target="../media/image11.wmf"/><Relationship Id="rId5" Type="http://schemas.openxmlformats.org/officeDocument/2006/relationships/image" Target="../media/image8.wmf"/><Relationship Id="rId15" Type="http://schemas.openxmlformats.org/officeDocument/2006/relationships/image" Target="../media/image13.wmf"/><Relationship Id="rId10" Type="http://schemas.openxmlformats.org/officeDocument/2006/relationships/oleObject" Target="../embeddings/oleObject10.bin"/><Relationship Id="rId19" Type="http://schemas.openxmlformats.org/officeDocument/2006/relationships/image" Target="../media/image15.wmf"/><Relationship Id="rId4" Type="http://schemas.openxmlformats.org/officeDocument/2006/relationships/oleObject" Target="../embeddings/oleObject7.bin"/><Relationship Id="rId9" Type="http://schemas.openxmlformats.org/officeDocument/2006/relationships/image" Target="../media/image10.wmf"/><Relationship Id="rId14" Type="http://schemas.openxmlformats.org/officeDocument/2006/relationships/oleObject" Target="../embeddings/oleObject12.bin"/></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73.bin"/><Relationship Id="rId13" Type="http://schemas.openxmlformats.org/officeDocument/2006/relationships/image" Target="../media/image76.wmf"/><Relationship Id="rId18" Type="http://schemas.openxmlformats.org/officeDocument/2006/relationships/oleObject" Target="../embeddings/oleObject78.bin"/><Relationship Id="rId3" Type="http://schemas.openxmlformats.org/officeDocument/2006/relationships/notesSlide" Target="../notesSlides/notesSlide20.xml"/><Relationship Id="rId21" Type="http://schemas.openxmlformats.org/officeDocument/2006/relationships/image" Target="../media/image80.wmf"/><Relationship Id="rId7" Type="http://schemas.openxmlformats.org/officeDocument/2006/relationships/image" Target="../media/image73.wmf"/><Relationship Id="rId12" Type="http://schemas.openxmlformats.org/officeDocument/2006/relationships/oleObject" Target="../embeddings/oleObject75.bin"/><Relationship Id="rId17" Type="http://schemas.openxmlformats.org/officeDocument/2006/relationships/image" Target="../media/image78.wmf"/><Relationship Id="rId2" Type="http://schemas.openxmlformats.org/officeDocument/2006/relationships/slideLayout" Target="../slideLayouts/slideLayout1.xml"/><Relationship Id="rId16" Type="http://schemas.openxmlformats.org/officeDocument/2006/relationships/oleObject" Target="../embeddings/oleObject77.bin"/><Relationship Id="rId20" Type="http://schemas.openxmlformats.org/officeDocument/2006/relationships/oleObject" Target="../embeddings/oleObject79.bin"/><Relationship Id="rId1" Type="http://schemas.openxmlformats.org/officeDocument/2006/relationships/vmlDrawing" Target="../drawings/vmlDrawing15.vml"/><Relationship Id="rId6" Type="http://schemas.openxmlformats.org/officeDocument/2006/relationships/oleObject" Target="../embeddings/oleObject72.bin"/><Relationship Id="rId11" Type="http://schemas.openxmlformats.org/officeDocument/2006/relationships/image" Target="../media/image75.wmf"/><Relationship Id="rId5" Type="http://schemas.openxmlformats.org/officeDocument/2006/relationships/image" Target="../media/image72.wmf"/><Relationship Id="rId15" Type="http://schemas.openxmlformats.org/officeDocument/2006/relationships/image" Target="../media/image77.wmf"/><Relationship Id="rId23" Type="http://schemas.openxmlformats.org/officeDocument/2006/relationships/image" Target="../media/image81.wmf"/><Relationship Id="rId10" Type="http://schemas.openxmlformats.org/officeDocument/2006/relationships/oleObject" Target="../embeddings/oleObject74.bin"/><Relationship Id="rId19" Type="http://schemas.openxmlformats.org/officeDocument/2006/relationships/image" Target="../media/image79.wmf"/><Relationship Id="rId4" Type="http://schemas.openxmlformats.org/officeDocument/2006/relationships/oleObject" Target="../embeddings/oleObject71.bin"/><Relationship Id="rId9" Type="http://schemas.openxmlformats.org/officeDocument/2006/relationships/image" Target="../media/image74.wmf"/><Relationship Id="rId14" Type="http://schemas.openxmlformats.org/officeDocument/2006/relationships/oleObject" Target="../embeddings/oleObject76.bin"/><Relationship Id="rId22" Type="http://schemas.openxmlformats.org/officeDocument/2006/relationships/oleObject" Target="../embeddings/oleObject80.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83.bin"/><Relationship Id="rId3" Type="http://schemas.openxmlformats.org/officeDocument/2006/relationships/notesSlide" Target="../notesSlides/notesSlide21.xml"/><Relationship Id="rId7" Type="http://schemas.openxmlformats.org/officeDocument/2006/relationships/image" Target="../media/image82.wmf"/><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oleObject" Target="../embeddings/oleObject82.bin"/><Relationship Id="rId11" Type="http://schemas.openxmlformats.org/officeDocument/2006/relationships/image" Target="../media/image84.wmf"/><Relationship Id="rId5" Type="http://schemas.openxmlformats.org/officeDocument/2006/relationships/image" Target="../media/image28.wmf"/><Relationship Id="rId10" Type="http://schemas.openxmlformats.org/officeDocument/2006/relationships/oleObject" Target="../embeddings/oleObject84.bin"/><Relationship Id="rId4" Type="http://schemas.openxmlformats.org/officeDocument/2006/relationships/oleObject" Target="../embeddings/oleObject81.bin"/><Relationship Id="rId9" Type="http://schemas.openxmlformats.org/officeDocument/2006/relationships/image" Target="../media/image83.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87.bin"/><Relationship Id="rId3" Type="http://schemas.openxmlformats.org/officeDocument/2006/relationships/notesSlide" Target="../notesSlides/notesSlide22.xml"/><Relationship Id="rId7" Type="http://schemas.openxmlformats.org/officeDocument/2006/relationships/image" Target="../media/image85.wmf"/><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oleObject" Target="../embeddings/oleObject86.bin"/><Relationship Id="rId11" Type="http://schemas.openxmlformats.org/officeDocument/2006/relationships/image" Target="../media/image87.wmf"/><Relationship Id="rId5" Type="http://schemas.openxmlformats.org/officeDocument/2006/relationships/image" Target="../media/image32.wmf"/><Relationship Id="rId10" Type="http://schemas.openxmlformats.org/officeDocument/2006/relationships/oleObject" Target="../embeddings/oleObject88.bin"/><Relationship Id="rId4" Type="http://schemas.openxmlformats.org/officeDocument/2006/relationships/oleObject" Target="../embeddings/oleObject85.bin"/><Relationship Id="rId9" Type="http://schemas.openxmlformats.org/officeDocument/2006/relationships/image" Target="../media/image86.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91.bin"/><Relationship Id="rId13" Type="http://schemas.openxmlformats.org/officeDocument/2006/relationships/image" Target="../media/image92.wmf"/><Relationship Id="rId3" Type="http://schemas.openxmlformats.org/officeDocument/2006/relationships/notesSlide" Target="../notesSlides/notesSlide24.xml"/><Relationship Id="rId7" Type="http://schemas.openxmlformats.org/officeDocument/2006/relationships/image" Target="../media/image89.wmf"/><Relationship Id="rId12" Type="http://schemas.openxmlformats.org/officeDocument/2006/relationships/oleObject" Target="../embeddings/oleObject93.bin"/><Relationship Id="rId2"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oleObject" Target="../embeddings/oleObject90.bin"/><Relationship Id="rId11" Type="http://schemas.openxmlformats.org/officeDocument/2006/relationships/image" Target="../media/image91.wmf"/><Relationship Id="rId5" Type="http://schemas.openxmlformats.org/officeDocument/2006/relationships/image" Target="../media/image88.wmf"/><Relationship Id="rId10" Type="http://schemas.openxmlformats.org/officeDocument/2006/relationships/oleObject" Target="../embeddings/oleObject92.bin"/><Relationship Id="rId4" Type="http://schemas.openxmlformats.org/officeDocument/2006/relationships/oleObject" Target="../embeddings/oleObject89.bin"/><Relationship Id="rId9" Type="http://schemas.openxmlformats.org/officeDocument/2006/relationships/image" Target="../media/image90.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96.bin"/><Relationship Id="rId3" Type="http://schemas.openxmlformats.org/officeDocument/2006/relationships/notesSlide" Target="../notesSlides/notesSlide25.xml"/><Relationship Id="rId7" Type="http://schemas.openxmlformats.org/officeDocument/2006/relationships/image" Target="../media/image1.wmf"/><Relationship Id="rId12" Type="http://schemas.openxmlformats.org/officeDocument/2006/relationships/image" Target="../media/image93.png"/><Relationship Id="rId2" Type="http://schemas.openxmlformats.org/officeDocument/2006/relationships/slideLayout" Target="../slideLayouts/slideLayout1.xml"/><Relationship Id="rId1" Type="http://schemas.openxmlformats.org/officeDocument/2006/relationships/vmlDrawing" Target="../drawings/vmlDrawing19.vml"/><Relationship Id="rId6" Type="http://schemas.openxmlformats.org/officeDocument/2006/relationships/oleObject" Target="../embeddings/oleObject95.bin"/><Relationship Id="rId11" Type="http://schemas.openxmlformats.org/officeDocument/2006/relationships/image" Target="../media/image5.wmf"/><Relationship Id="rId5" Type="http://schemas.openxmlformats.org/officeDocument/2006/relationships/image" Target="../media/image22.wmf"/><Relationship Id="rId10" Type="http://schemas.openxmlformats.org/officeDocument/2006/relationships/oleObject" Target="../embeddings/oleObject97.bin"/><Relationship Id="rId4" Type="http://schemas.openxmlformats.org/officeDocument/2006/relationships/oleObject" Target="../embeddings/oleObject94.bin"/><Relationship Id="rId9" Type="http://schemas.openxmlformats.org/officeDocument/2006/relationships/image" Target="../media/image2.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99.bin"/><Relationship Id="rId13" Type="http://schemas.openxmlformats.org/officeDocument/2006/relationships/image" Target="../media/image97.wmf"/><Relationship Id="rId3" Type="http://schemas.openxmlformats.org/officeDocument/2006/relationships/notesSlide" Target="../notesSlides/notesSlide26.xml"/><Relationship Id="rId7" Type="http://schemas.openxmlformats.org/officeDocument/2006/relationships/image" Target="../media/image101.png"/><Relationship Id="rId12" Type="http://schemas.openxmlformats.org/officeDocument/2006/relationships/oleObject" Target="../embeddings/oleObject101.bin"/><Relationship Id="rId17" Type="http://schemas.openxmlformats.org/officeDocument/2006/relationships/image" Target="../media/image99.wmf"/><Relationship Id="rId2" Type="http://schemas.openxmlformats.org/officeDocument/2006/relationships/slideLayout" Target="../slideLayouts/slideLayout1.xml"/><Relationship Id="rId16" Type="http://schemas.openxmlformats.org/officeDocument/2006/relationships/oleObject" Target="../embeddings/oleObject103.bin"/><Relationship Id="rId1" Type="http://schemas.openxmlformats.org/officeDocument/2006/relationships/vmlDrawing" Target="../drawings/vmlDrawing20.vml"/><Relationship Id="rId6" Type="http://schemas.openxmlformats.org/officeDocument/2006/relationships/image" Target="../media/image94.wmf"/><Relationship Id="rId11" Type="http://schemas.openxmlformats.org/officeDocument/2006/relationships/image" Target="../media/image96.wmf"/><Relationship Id="rId5" Type="http://schemas.openxmlformats.org/officeDocument/2006/relationships/oleObject" Target="../embeddings/oleObject98.bin"/><Relationship Id="rId15" Type="http://schemas.openxmlformats.org/officeDocument/2006/relationships/image" Target="../media/image98.wmf"/><Relationship Id="rId10" Type="http://schemas.openxmlformats.org/officeDocument/2006/relationships/oleObject" Target="../embeddings/oleObject100.bin"/><Relationship Id="rId4" Type="http://schemas.openxmlformats.org/officeDocument/2006/relationships/image" Target="../media/image100.png"/><Relationship Id="rId9" Type="http://schemas.openxmlformats.org/officeDocument/2006/relationships/image" Target="../media/image95.wmf"/><Relationship Id="rId14" Type="http://schemas.openxmlformats.org/officeDocument/2006/relationships/oleObject" Target="../embeddings/oleObject102.bin"/></Relationships>
</file>

<file path=ppt/slides/_rels/slide27.xml.rels><?xml version="1.0" encoding="UTF-8" standalone="yes"?>
<Relationships xmlns="http://schemas.openxmlformats.org/package/2006/relationships"><Relationship Id="rId8" Type="http://schemas.openxmlformats.org/officeDocument/2006/relationships/image" Target="../media/image96.wmf"/><Relationship Id="rId13" Type="http://schemas.openxmlformats.org/officeDocument/2006/relationships/oleObject" Target="../embeddings/oleObject108.bin"/><Relationship Id="rId18" Type="http://schemas.openxmlformats.org/officeDocument/2006/relationships/image" Target="../media/image107.wmf"/><Relationship Id="rId3" Type="http://schemas.openxmlformats.org/officeDocument/2006/relationships/notesSlide" Target="../notesSlides/notesSlide27.xml"/><Relationship Id="rId7" Type="http://schemas.openxmlformats.org/officeDocument/2006/relationships/oleObject" Target="../embeddings/oleObject105.bin"/><Relationship Id="rId12" Type="http://schemas.openxmlformats.org/officeDocument/2006/relationships/image" Target="../media/image104.wmf"/><Relationship Id="rId17" Type="http://schemas.openxmlformats.org/officeDocument/2006/relationships/oleObject" Target="../embeddings/oleObject110.bin"/><Relationship Id="rId2" Type="http://schemas.openxmlformats.org/officeDocument/2006/relationships/slideLayout" Target="../slideLayouts/slideLayout1.xml"/><Relationship Id="rId16" Type="http://schemas.openxmlformats.org/officeDocument/2006/relationships/image" Target="../media/image106.wmf"/><Relationship Id="rId1" Type="http://schemas.openxmlformats.org/officeDocument/2006/relationships/vmlDrawing" Target="../drawings/vmlDrawing21.vml"/><Relationship Id="rId6" Type="http://schemas.openxmlformats.org/officeDocument/2006/relationships/image" Target="../media/image101.png"/><Relationship Id="rId11" Type="http://schemas.openxmlformats.org/officeDocument/2006/relationships/oleObject" Target="../embeddings/oleObject107.bin"/><Relationship Id="rId5" Type="http://schemas.openxmlformats.org/officeDocument/2006/relationships/image" Target="../media/image102.wmf"/><Relationship Id="rId15" Type="http://schemas.openxmlformats.org/officeDocument/2006/relationships/oleObject" Target="../embeddings/oleObject109.bin"/><Relationship Id="rId10" Type="http://schemas.openxmlformats.org/officeDocument/2006/relationships/image" Target="../media/image103.wmf"/><Relationship Id="rId4" Type="http://schemas.openxmlformats.org/officeDocument/2006/relationships/oleObject" Target="../embeddings/oleObject104.bin"/><Relationship Id="rId9" Type="http://schemas.openxmlformats.org/officeDocument/2006/relationships/oleObject" Target="../embeddings/oleObject106.bin"/><Relationship Id="rId14" Type="http://schemas.openxmlformats.org/officeDocument/2006/relationships/image" Target="../media/image105.wmf"/></Relationships>
</file>

<file path=ppt/slides/_rels/slide28.x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13.bin"/><Relationship Id="rId13" Type="http://schemas.openxmlformats.org/officeDocument/2006/relationships/image" Target="../media/image113.wmf"/><Relationship Id="rId18" Type="http://schemas.openxmlformats.org/officeDocument/2006/relationships/oleObject" Target="../embeddings/oleObject118.bin"/><Relationship Id="rId3" Type="http://schemas.openxmlformats.org/officeDocument/2006/relationships/notesSlide" Target="../notesSlides/notesSlide29.xml"/><Relationship Id="rId21" Type="http://schemas.openxmlformats.org/officeDocument/2006/relationships/image" Target="../media/image117.wmf"/><Relationship Id="rId7" Type="http://schemas.openxmlformats.org/officeDocument/2006/relationships/image" Target="../media/image110.wmf"/><Relationship Id="rId12" Type="http://schemas.openxmlformats.org/officeDocument/2006/relationships/oleObject" Target="../embeddings/oleObject115.bin"/><Relationship Id="rId17" Type="http://schemas.openxmlformats.org/officeDocument/2006/relationships/image" Target="../media/image115.wmf"/><Relationship Id="rId2" Type="http://schemas.openxmlformats.org/officeDocument/2006/relationships/slideLayout" Target="../slideLayouts/slideLayout1.xml"/><Relationship Id="rId16" Type="http://schemas.openxmlformats.org/officeDocument/2006/relationships/oleObject" Target="../embeddings/oleObject117.bin"/><Relationship Id="rId20" Type="http://schemas.openxmlformats.org/officeDocument/2006/relationships/oleObject" Target="../embeddings/oleObject119.bin"/><Relationship Id="rId1" Type="http://schemas.openxmlformats.org/officeDocument/2006/relationships/vmlDrawing" Target="../drawings/vmlDrawing22.vml"/><Relationship Id="rId6" Type="http://schemas.openxmlformats.org/officeDocument/2006/relationships/oleObject" Target="../embeddings/oleObject112.bin"/><Relationship Id="rId11" Type="http://schemas.openxmlformats.org/officeDocument/2006/relationships/image" Target="../media/image112.wmf"/><Relationship Id="rId5" Type="http://schemas.openxmlformats.org/officeDocument/2006/relationships/image" Target="../media/image109.wmf"/><Relationship Id="rId15" Type="http://schemas.openxmlformats.org/officeDocument/2006/relationships/image" Target="../media/image114.wmf"/><Relationship Id="rId23" Type="http://schemas.openxmlformats.org/officeDocument/2006/relationships/image" Target="../media/image118.wmf"/><Relationship Id="rId10" Type="http://schemas.openxmlformats.org/officeDocument/2006/relationships/oleObject" Target="../embeddings/oleObject114.bin"/><Relationship Id="rId19" Type="http://schemas.openxmlformats.org/officeDocument/2006/relationships/image" Target="../media/image116.wmf"/><Relationship Id="rId4" Type="http://schemas.openxmlformats.org/officeDocument/2006/relationships/oleObject" Target="../embeddings/oleObject111.bin"/><Relationship Id="rId9" Type="http://schemas.openxmlformats.org/officeDocument/2006/relationships/image" Target="../media/image111.wmf"/><Relationship Id="rId14" Type="http://schemas.openxmlformats.org/officeDocument/2006/relationships/oleObject" Target="../embeddings/oleObject116.bin"/><Relationship Id="rId22" Type="http://schemas.openxmlformats.org/officeDocument/2006/relationships/oleObject" Target="../embeddings/oleObject120.bin"/></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9.wmf"/><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121.wmf"/><Relationship Id="rId3" Type="http://schemas.openxmlformats.org/officeDocument/2006/relationships/notesSlide" Target="../notesSlides/notesSlide31.xml"/><Relationship Id="rId7" Type="http://schemas.openxmlformats.org/officeDocument/2006/relationships/oleObject" Target="../embeddings/oleObject122.bin"/><Relationship Id="rId2" Type="http://schemas.openxmlformats.org/officeDocument/2006/relationships/slideLayout" Target="../slideLayouts/slideLayout1.xml"/><Relationship Id="rId1" Type="http://schemas.openxmlformats.org/officeDocument/2006/relationships/vmlDrawing" Target="../drawings/vmlDrawing23.vml"/><Relationship Id="rId6" Type="http://schemas.openxmlformats.org/officeDocument/2006/relationships/image" Target="../media/image120.wmf"/><Relationship Id="rId5" Type="http://schemas.openxmlformats.org/officeDocument/2006/relationships/oleObject" Target="../embeddings/oleObject121.bin"/><Relationship Id="rId10" Type="http://schemas.openxmlformats.org/officeDocument/2006/relationships/image" Target="../media/image122.wmf"/><Relationship Id="rId4" Type="http://schemas.openxmlformats.org/officeDocument/2006/relationships/image" Target="../media/image119.wmf"/><Relationship Id="rId9" Type="http://schemas.openxmlformats.org/officeDocument/2006/relationships/oleObject" Target="../embeddings/oleObject123.bin"/></Relationships>
</file>

<file path=ppt/slides/_rels/slide32.xml.rels><?xml version="1.0" encoding="UTF-8" standalone="yes"?>
<Relationships xmlns="http://schemas.openxmlformats.org/package/2006/relationships"><Relationship Id="rId8" Type="http://schemas.openxmlformats.org/officeDocument/2006/relationships/image" Target="../media/image124.wmf"/><Relationship Id="rId13" Type="http://schemas.openxmlformats.org/officeDocument/2006/relationships/oleObject" Target="../embeddings/oleObject128.bin"/><Relationship Id="rId18" Type="http://schemas.openxmlformats.org/officeDocument/2006/relationships/image" Target="../media/image129.wmf"/><Relationship Id="rId3" Type="http://schemas.openxmlformats.org/officeDocument/2006/relationships/notesSlide" Target="../notesSlides/notesSlide32.xml"/><Relationship Id="rId21" Type="http://schemas.openxmlformats.org/officeDocument/2006/relationships/oleObject" Target="../embeddings/oleObject132.bin"/><Relationship Id="rId7" Type="http://schemas.openxmlformats.org/officeDocument/2006/relationships/oleObject" Target="../embeddings/oleObject125.bin"/><Relationship Id="rId12" Type="http://schemas.openxmlformats.org/officeDocument/2006/relationships/image" Target="../media/image126.wmf"/><Relationship Id="rId17" Type="http://schemas.openxmlformats.org/officeDocument/2006/relationships/oleObject" Target="../embeddings/oleObject130.bin"/><Relationship Id="rId2" Type="http://schemas.openxmlformats.org/officeDocument/2006/relationships/slideLayout" Target="../slideLayouts/slideLayout1.xml"/><Relationship Id="rId16" Type="http://schemas.openxmlformats.org/officeDocument/2006/relationships/image" Target="../media/image128.wmf"/><Relationship Id="rId20" Type="http://schemas.openxmlformats.org/officeDocument/2006/relationships/image" Target="../media/image130.wmf"/><Relationship Id="rId1" Type="http://schemas.openxmlformats.org/officeDocument/2006/relationships/vmlDrawing" Target="../drawings/vmlDrawing24.vml"/><Relationship Id="rId6" Type="http://schemas.openxmlformats.org/officeDocument/2006/relationships/image" Target="../media/image123.wmf"/><Relationship Id="rId11" Type="http://schemas.openxmlformats.org/officeDocument/2006/relationships/oleObject" Target="../embeddings/oleObject127.bin"/><Relationship Id="rId24" Type="http://schemas.openxmlformats.org/officeDocument/2006/relationships/image" Target="../media/image132.wmf"/><Relationship Id="rId5" Type="http://schemas.openxmlformats.org/officeDocument/2006/relationships/oleObject" Target="../embeddings/oleObject124.bin"/><Relationship Id="rId15" Type="http://schemas.openxmlformats.org/officeDocument/2006/relationships/oleObject" Target="../embeddings/oleObject129.bin"/><Relationship Id="rId23" Type="http://schemas.openxmlformats.org/officeDocument/2006/relationships/oleObject" Target="../embeddings/oleObject133.bin"/><Relationship Id="rId10" Type="http://schemas.openxmlformats.org/officeDocument/2006/relationships/image" Target="../media/image125.wmf"/><Relationship Id="rId19" Type="http://schemas.openxmlformats.org/officeDocument/2006/relationships/oleObject" Target="../embeddings/oleObject131.bin"/><Relationship Id="rId4" Type="http://schemas.openxmlformats.org/officeDocument/2006/relationships/image" Target="../media/image119.wmf"/><Relationship Id="rId9" Type="http://schemas.openxmlformats.org/officeDocument/2006/relationships/oleObject" Target="../embeddings/oleObject126.bin"/><Relationship Id="rId14" Type="http://schemas.openxmlformats.org/officeDocument/2006/relationships/image" Target="../media/image127.wmf"/><Relationship Id="rId22" Type="http://schemas.openxmlformats.org/officeDocument/2006/relationships/image" Target="../media/image131.wmf"/></Relationships>
</file>

<file path=ppt/slides/_rels/slide33.xml.rels><?xml version="1.0" encoding="UTF-8" standalone="yes"?>
<Relationships xmlns="http://schemas.openxmlformats.org/package/2006/relationships"><Relationship Id="rId8" Type="http://schemas.openxmlformats.org/officeDocument/2006/relationships/image" Target="../media/image134.wmf"/><Relationship Id="rId13" Type="http://schemas.openxmlformats.org/officeDocument/2006/relationships/oleObject" Target="../embeddings/oleObject138.bin"/><Relationship Id="rId3" Type="http://schemas.openxmlformats.org/officeDocument/2006/relationships/notesSlide" Target="../notesSlides/notesSlide33.xml"/><Relationship Id="rId7" Type="http://schemas.openxmlformats.org/officeDocument/2006/relationships/oleObject" Target="../embeddings/oleObject135.bin"/><Relationship Id="rId12" Type="http://schemas.openxmlformats.org/officeDocument/2006/relationships/image" Target="../media/image136.wmf"/><Relationship Id="rId2" Type="http://schemas.openxmlformats.org/officeDocument/2006/relationships/slideLayout" Target="../slideLayouts/slideLayout1.xml"/><Relationship Id="rId1" Type="http://schemas.openxmlformats.org/officeDocument/2006/relationships/vmlDrawing" Target="../drawings/vmlDrawing25.vml"/><Relationship Id="rId6" Type="http://schemas.openxmlformats.org/officeDocument/2006/relationships/image" Target="../media/image133.wmf"/><Relationship Id="rId11" Type="http://schemas.openxmlformats.org/officeDocument/2006/relationships/oleObject" Target="../embeddings/oleObject137.bin"/><Relationship Id="rId5" Type="http://schemas.openxmlformats.org/officeDocument/2006/relationships/oleObject" Target="../embeddings/oleObject134.bin"/><Relationship Id="rId10" Type="http://schemas.openxmlformats.org/officeDocument/2006/relationships/image" Target="../media/image135.wmf"/><Relationship Id="rId4" Type="http://schemas.openxmlformats.org/officeDocument/2006/relationships/image" Target="../media/image119.wmf"/><Relationship Id="rId9" Type="http://schemas.openxmlformats.org/officeDocument/2006/relationships/oleObject" Target="../embeddings/oleObject136.bin"/><Relationship Id="rId14" Type="http://schemas.openxmlformats.org/officeDocument/2006/relationships/image" Target="../media/image137.wmf"/></Relationships>
</file>

<file path=ppt/slides/_rels/slide34.xml.rels><?xml version="1.0" encoding="UTF-8" standalone="yes"?>
<Relationships xmlns="http://schemas.openxmlformats.org/package/2006/relationships"><Relationship Id="rId3" Type="http://schemas.openxmlformats.org/officeDocument/2006/relationships/image" Target="../media/image138.wm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41.bin"/><Relationship Id="rId13" Type="http://schemas.openxmlformats.org/officeDocument/2006/relationships/oleObject" Target="../embeddings/oleObject144.bin"/><Relationship Id="rId18" Type="http://schemas.openxmlformats.org/officeDocument/2006/relationships/image" Target="../media/image145.wmf"/><Relationship Id="rId26" Type="http://schemas.openxmlformats.org/officeDocument/2006/relationships/image" Target="../media/image149.wmf"/><Relationship Id="rId3" Type="http://schemas.openxmlformats.org/officeDocument/2006/relationships/notesSlide" Target="../notesSlides/notesSlide35.xml"/><Relationship Id="rId21" Type="http://schemas.openxmlformats.org/officeDocument/2006/relationships/oleObject" Target="../embeddings/oleObject148.bin"/><Relationship Id="rId7" Type="http://schemas.openxmlformats.org/officeDocument/2006/relationships/image" Target="../media/image140.wmf"/><Relationship Id="rId12" Type="http://schemas.openxmlformats.org/officeDocument/2006/relationships/image" Target="../media/image142.wmf"/><Relationship Id="rId17" Type="http://schemas.openxmlformats.org/officeDocument/2006/relationships/oleObject" Target="../embeddings/oleObject146.bin"/><Relationship Id="rId25" Type="http://schemas.openxmlformats.org/officeDocument/2006/relationships/oleObject" Target="../embeddings/oleObject150.bin"/><Relationship Id="rId2" Type="http://schemas.openxmlformats.org/officeDocument/2006/relationships/slideLayout" Target="../slideLayouts/slideLayout1.xml"/><Relationship Id="rId16" Type="http://schemas.openxmlformats.org/officeDocument/2006/relationships/image" Target="../media/image144.wmf"/><Relationship Id="rId20" Type="http://schemas.openxmlformats.org/officeDocument/2006/relationships/image" Target="../media/image146.wmf"/><Relationship Id="rId29" Type="http://schemas.openxmlformats.org/officeDocument/2006/relationships/oleObject" Target="../embeddings/oleObject152.bin"/><Relationship Id="rId1" Type="http://schemas.openxmlformats.org/officeDocument/2006/relationships/vmlDrawing" Target="../drawings/vmlDrawing26.vml"/><Relationship Id="rId6" Type="http://schemas.openxmlformats.org/officeDocument/2006/relationships/oleObject" Target="../embeddings/oleObject140.bin"/><Relationship Id="rId11" Type="http://schemas.openxmlformats.org/officeDocument/2006/relationships/oleObject" Target="../embeddings/oleObject143.bin"/><Relationship Id="rId24" Type="http://schemas.openxmlformats.org/officeDocument/2006/relationships/image" Target="../media/image148.wmf"/><Relationship Id="rId32" Type="http://schemas.openxmlformats.org/officeDocument/2006/relationships/image" Target="../media/image152.wmf"/><Relationship Id="rId5" Type="http://schemas.openxmlformats.org/officeDocument/2006/relationships/image" Target="../media/image139.wmf"/><Relationship Id="rId15" Type="http://schemas.openxmlformats.org/officeDocument/2006/relationships/oleObject" Target="../embeddings/oleObject145.bin"/><Relationship Id="rId23" Type="http://schemas.openxmlformats.org/officeDocument/2006/relationships/oleObject" Target="../embeddings/oleObject149.bin"/><Relationship Id="rId28" Type="http://schemas.openxmlformats.org/officeDocument/2006/relationships/image" Target="../media/image150.wmf"/><Relationship Id="rId10" Type="http://schemas.openxmlformats.org/officeDocument/2006/relationships/image" Target="../media/image141.wmf"/><Relationship Id="rId19" Type="http://schemas.openxmlformats.org/officeDocument/2006/relationships/oleObject" Target="../embeddings/oleObject147.bin"/><Relationship Id="rId31" Type="http://schemas.openxmlformats.org/officeDocument/2006/relationships/oleObject" Target="../embeddings/oleObject153.bin"/><Relationship Id="rId4" Type="http://schemas.openxmlformats.org/officeDocument/2006/relationships/oleObject" Target="../embeddings/oleObject139.bin"/><Relationship Id="rId9" Type="http://schemas.openxmlformats.org/officeDocument/2006/relationships/oleObject" Target="../embeddings/oleObject142.bin"/><Relationship Id="rId14" Type="http://schemas.openxmlformats.org/officeDocument/2006/relationships/image" Target="../media/image143.wmf"/><Relationship Id="rId22" Type="http://schemas.openxmlformats.org/officeDocument/2006/relationships/image" Target="../media/image147.wmf"/><Relationship Id="rId27" Type="http://schemas.openxmlformats.org/officeDocument/2006/relationships/oleObject" Target="../embeddings/oleObject151.bin"/><Relationship Id="rId30" Type="http://schemas.openxmlformats.org/officeDocument/2006/relationships/image" Target="../media/image151.wmf"/></Relationships>
</file>

<file path=ppt/slides/_rels/slide36.xml.rels><?xml version="1.0" encoding="UTF-8" standalone="yes"?>
<Relationships xmlns="http://schemas.openxmlformats.org/package/2006/relationships"><Relationship Id="rId3" Type="http://schemas.openxmlformats.org/officeDocument/2006/relationships/image" Target="../media/image153.wmf"/><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56.bin"/><Relationship Id="rId13" Type="http://schemas.openxmlformats.org/officeDocument/2006/relationships/image" Target="../media/image157.wmf"/><Relationship Id="rId18" Type="http://schemas.openxmlformats.org/officeDocument/2006/relationships/oleObject" Target="../embeddings/oleObject162.bin"/><Relationship Id="rId3" Type="http://schemas.openxmlformats.org/officeDocument/2006/relationships/notesSlide" Target="../notesSlides/notesSlide37.xml"/><Relationship Id="rId21" Type="http://schemas.openxmlformats.org/officeDocument/2006/relationships/image" Target="../media/image161.wmf"/><Relationship Id="rId7" Type="http://schemas.openxmlformats.org/officeDocument/2006/relationships/image" Target="../media/image155.wmf"/><Relationship Id="rId12" Type="http://schemas.openxmlformats.org/officeDocument/2006/relationships/oleObject" Target="../embeddings/oleObject159.bin"/><Relationship Id="rId17" Type="http://schemas.openxmlformats.org/officeDocument/2006/relationships/image" Target="../media/image159.wmf"/><Relationship Id="rId2" Type="http://schemas.openxmlformats.org/officeDocument/2006/relationships/slideLayout" Target="../slideLayouts/slideLayout1.xml"/><Relationship Id="rId16" Type="http://schemas.openxmlformats.org/officeDocument/2006/relationships/oleObject" Target="../embeddings/oleObject161.bin"/><Relationship Id="rId20" Type="http://schemas.openxmlformats.org/officeDocument/2006/relationships/oleObject" Target="../embeddings/oleObject163.bin"/><Relationship Id="rId1" Type="http://schemas.openxmlformats.org/officeDocument/2006/relationships/vmlDrawing" Target="../drawings/vmlDrawing27.vml"/><Relationship Id="rId6" Type="http://schemas.openxmlformats.org/officeDocument/2006/relationships/oleObject" Target="../embeddings/oleObject155.bin"/><Relationship Id="rId11" Type="http://schemas.openxmlformats.org/officeDocument/2006/relationships/image" Target="../media/image156.wmf"/><Relationship Id="rId5" Type="http://schemas.openxmlformats.org/officeDocument/2006/relationships/image" Target="../media/image154.wmf"/><Relationship Id="rId15" Type="http://schemas.openxmlformats.org/officeDocument/2006/relationships/image" Target="../media/image158.wmf"/><Relationship Id="rId10" Type="http://schemas.openxmlformats.org/officeDocument/2006/relationships/oleObject" Target="../embeddings/oleObject158.bin"/><Relationship Id="rId19" Type="http://schemas.openxmlformats.org/officeDocument/2006/relationships/image" Target="../media/image160.wmf"/><Relationship Id="rId4" Type="http://schemas.openxmlformats.org/officeDocument/2006/relationships/oleObject" Target="../embeddings/oleObject154.bin"/><Relationship Id="rId9" Type="http://schemas.openxmlformats.org/officeDocument/2006/relationships/oleObject" Target="../embeddings/oleObject157.bin"/><Relationship Id="rId14" Type="http://schemas.openxmlformats.org/officeDocument/2006/relationships/oleObject" Target="../embeddings/oleObject160.bin"/><Relationship Id="rId22" Type="http://schemas.openxmlformats.org/officeDocument/2006/relationships/oleObject" Target="../embeddings/oleObject164.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67.bin"/><Relationship Id="rId3" Type="http://schemas.openxmlformats.org/officeDocument/2006/relationships/notesSlide" Target="../notesSlides/notesSlide38.xml"/><Relationship Id="rId7"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vmlDrawing" Target="../drawings/vmlDrawing28.vml"/><Relationship Id="rId6" Type="http://schemas.openxmlformats.org/officeDocument/2006/relationships/oleObject" Target="../embeddings/oleObject166.bin"/><Relationship Id="rId11" Type="http://schemas.openxmlformats.org/officeDocument/2006/relationships/image" Target="../media/image5.wmf"/><Relationship Id="rId5" Type="http://schemas.openxmlformats.org/officeDocument/2006/relationships/image" Target="../media/image22.wmf"/><Relationship Id="rId10" Type="http://schemas.openxmlformats.org/officeDocument/2006/relationships/oleObject" Target="../embeddings/oleObject168.bin"/><Relationship Id="rId4" Type="http://schemas.openxmlformats.org/officeDocument/2006/relationships/oleObject" Target="../embeddings/oleObject165.bin"/><Relationship Id="rId9" Type="http://schemas.openxmlformats.org/officeDocument/2006/relationships/image" Target="../media/image2.w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70.bin"/><Relationship Id="rId13" Type="http://schemas.openxmlformats.org/officeDocument/2006/relationships/oleObject" Target="../embeddings/oleObject173.bin"/><Relationship Id="rId3" Type="http://schemas.openxmlformats.org/officeDocument/2006/relationships/notesSlide" Target="../notesSlides/notesSlide39.xml"/><Relationship Id="rId7" Type="http://schemas.openxmlformats.org/officeDocument/2006/relationships/image" Target="../media/image96.wmf"/><Relationship Id="rId12" Type="http://schemas.openxmlformats.org/officeDocument/2006/relationships/oleObject" Target="../embeddings/oleObject172.bin"/><Relationship Id="rId2" Type="http://schemas.openxmlformats.org/officeDocument/2006/relationships/slideLayout" Target="../slideLayouts/slideLayout1.xml"/><Relationship Id="rId1" Type="http://schemas.openxmlformats.org/officeDocument/2006/relationships/vmlDrawing" Target="../drawings/vmlDrawing29.vml"/><Relationship Id="rId6" Type="http://schemas.openxmlformats.org/officeDocument/2006/relationships/oleObject" Target="../embeddings/oleObject169.bin"/><Relationship Id="rId11" Type="http://schemas.openxmlformats.org/officeDocument/2006/relationships/image" Target="../media/image163.wmf"/><Relationship Id="rId5" Type="http://schemas.openxmlformats.org/officeDocument/2006/relationships/image" Target="../media/image101.png"/><Relationship Id="rId10" Type="http://schemas.openxmlformats.org/officeDocument/2006/relationships/oleObject" Target="../embeddings/oleObject171.bin"/><Relationship Id="rId4" Type="http://schemas.openxmlformats.org/officeDocument/2006/relationships/image" Target="../media/image100.png"/><Relationship Id="rId9" Type="http://schemas.openxmlformats.org/officeDocument/2006/relationships/image" Target="../media/image162.wmf"/><Relationship Id="rId14" Type="http://schemas.openxmlformats.org/officeDocument/2006/relationships/image" Target="../media/image164.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9.w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17.bin"/><Relationship Id="rId5" Type="http://schemas.openxmlformats.org/officeDocument/2006/relationships/image" Target="../media/image18.wmf"/><Relationship Id="rId4" Type="http://schemas.openxmlformats.org/officeDocument/2006/relationships/oleObject" Target="../embeddings/oleObject16.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176.bin"/><Relationship Id="rId13" Type="http://schemas.openxmlformats.org/officeDocument/2006/relationships/image" Target="../media/image169.wmf"/><Relationship Id="rId3" Type="http://schemas.openxmlformats.org/officeDocument/2006/relationships/notesSlide" Target="../notesSlides/notesSlide41.xml"/><Relationship Id="rId7" Type="http://schemas.openxmlformats.org/officeDocument/2006/relationships/image" Target="../media/image166.wmf"/><Relationship Id="rId12" Type="http://schemas.openxmlformats.org/officeDocument/2006/relationships/oleObject" Target="../embeddings/oleObject178.bin"/><Relationship Id="rId2" Type="http://schemas.openxmlformats.org/officeDocument/2006/relationships/slideLayout" Target="../slideLayouts/slideLayout1.xml"/><Relationship Id="rId1" Type="http://schemas.openxmlformats.org/officeDocument/2006/relationships/vmlDrawing" Target="../drawings/vmlDrawing30.vml"/><Relationship Id="rId6" Type="http://schemas.openxmlformats.org/officeDocument/2006/relationships/oleObject" Target="../embeddings/oleObject175.bin"/><Relationship Id="rId11" Type="http://schemas.openxmlformats.org/officeDocument/2006/relationships/image" Target="../media/image168.wmf"/><Relationship Id="rId5" Type="http://schemas.openxmlformats.org/officeDocument/2006/relationships/image" Target="../media/image165.wmf"/><Relationship Id="rId15" Type="http://schemas.openxmlformats.org/officeDocument/2006/relationships/image" Target="../media/image170.wmf"/><Relationship Id="rId10" Type="http://schemas.openxmlformats.org/officeDocument/2006/relationships/oleObject" Target="../embeddings/oleObject177.bin"/><Relationship Id="rId4" Type="http://schemas.openxmlformats.org/officeDocument/2006/relationships/oleObject" Target="../embeddings/oleObject174.bin"/><Relationship Id="rId9" Type="http://schemas.openxmlformats.org/officeDocument/2006/relationships/image" Target="../media/image167.wmf"/><Relationship Id="rId14" Type="http://schemas.openxmlformats.org/officeDocument/2006/relationships/oleObject" Target="../embeddings/oleObject179.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vmlDrawing" Target="../drawings/vmlDrawing31.vml"/><Relationship Id="rId5" Type="http://schemas.openxmlformats.org/officeDocument/2006/relationships/image" Target="../media/image171.wmf"/><Relationship Id="rId4" Type="http://schemas.openxmlformats.org/officeDocument/2006/relationships/oleObject" Target="../embeddings/oleObject180.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83.bin"/><Relationship Id="rId3" Type="http://schemas.openxmlformats.org/officeDocument/2006/relationships/notesSlide" Target="../notesSlides/notesSlide43.xml"/><Relationship Id="rId7" Type="http://schemas.openxmlformats.org/officeDocument/2006/relationships/image" Target="../media/image173.wmf"/><Relationship Id="rId2" Type="http://schemas.openxmlformats.org/officeDocument/2006/relationships/slideLayout" Target="../slideLayouts/slideLayout1.xml"/><Relationship Id="rId1" Type="http://schemas.openxmlformats.org/officeDocument/2006/relationships/vmlDrawing" Target="../drawings/vmlDrawing32.vml"/><Relationship Id="rId6" Type="http://schemas.openxmlformats.org/officeDocument/2006/relationships/oleObject" Target="../embeddings/oleObject182.bin"/><Relationship Id="rId11" Type="http://schemas.openxmlformats.org/officeDocument/2006/relationships/image" Target="../media/image175.wmf"/><Relationship Id="rId5" Type="http://schemas.openxmlformats.org/officeDocument/2006/relationships/image" Target="../media/image172.wmf"/><Relationship Id="rId10" Type="http://schemas.openxmlformats.org/officeDocument/2006/relationships/oleObject" Target="../embeddings/oleObject184.bin"/><Relationship Id="rId4" Type="http://schemas.openxmlformats.org/officeDocument/2006/relationships/oleObject" Target="../embeddings/oleObject181.bin"/><Relationship Id="rId9" Type="http://schemas.openxmlformats.org/officeDocument/2006/relationships/image" Target="../media/image174.wmf"/></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vmlDrawing" Target="../drawings/vmlDrawing33.vml"/><Relationship Id="rId5" Type="http://schemas.openxmlformats.org/officeDocument/2006/relationships/image" Target="../media/image176.wmf"/><Relationship Id="rId4" Type="http://schemas.openxmlformats.org/officeDocument/2006/relationships/oleObject" Target="../embeddings/oleObject185.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188.bin"/><Relationship Id="rId13" Type="http://schemas.openxmlformats.org/officeDocument/2006/relationships/image" Target="../media/image181.wmf"/><Relationship Id="rId18" Type="http://schemas.openxmlformats.org/officeDocument/2006/relationships/oleObject" Target="../embeddings/oleObject193.bin"/><Relationship Id="rId3" Type="http://schemas.openxmlformats.org/officeDocument/2006/relationships/notesSlide" Target="../notesSlides/notesSlide45.xml"/><Relationship Id="rId7" Type="http://schemas.openxmlformats.org/officeDocument/2006/relationships/image" Target="../media/image178.wmf"/><Relationship Id="rId12" Type="http://schemas.openxmlformats.org/officeDocument/2006/relationships/oleObject" Target="../embeddings/oleObject190.bin"/><Relationship Id="rId17" Type="http://schemas.openxmlformats.org/officeDocument/2006/relationships/image" Target="../media/image183.wmf"/><Relationship Id="rId2" Type="http://schemas.openxmlformats.org/officeDocument/2006/relationships/slideLayout" Target="../slideLayouts/slideLayout1.xml"/><Relationship Id="rId16" Type="http://schemas.openxmlformats.org/officeDocument/2006/relationships/oleObject" Target="../embeddings/oleObject192.bin"/><Relationship Id="rId1" Type="http://schemas.openxmlformats.org/officeDocument/2006/relationships/vmlDrawing" Target="../drawings/vmlDrawing34.vml"/><Relationship Id="rId6" Type="http://schemas.openxmlformats.org/officeDocument/2006/relationships/oleObject" Target="../embeddings/oleObject187.bin"/><Relationship Id="rId11" Type="http://schemas.openxmlformats.org/officeDocument/2006/relationships/image" Target="../media/image180.wmf"/><Relationship Id="rId5" Type="http://schemas.openxmlformats.org/officeDocument/2006/relationships/image" Target="../media/image177.wmf"/><Relationship Id="rId15" Type="http://schemas.openxmlformats.org/officeDocument/2006/relationships/image" Target="../media/image182.wmf"/><Relationship Id="rId10" Type="http://schemas.openxmlformats.org/officeDocument/2006/relationships/oleObject" Target="../embeddings/oleObject189.bin"/><Relationship Id="rId19" Type="http://schemas.openxmlformats.org/officeDocument/2006/relationships/image" Target="../media/image184.wmf"/><Relationship Id="rId4" Type="http://schemas.openxmlformats.org/officeDocument/2006/relationships/oleObject" Target="../embeddings/oleObject186.bin"/><Relationship Id="rId9" Type="http://schemas.openxmlformats.org/officeDocument/2006/relationships/image" Target="../media/image179.wmf"/><Relationship Id="rId14" Type="http://schemas.openxmlformats.org/officeDocument/2006/relationships/oleObject" Target="../embeddings/oleObject191.bin"/></Relationships>
</file>

<file path=ppt/slides/_rels/slide46.xml.rels><?xml version="1.0" encoding="UTF-8" standalone="yes"?>
<Relationships xmlns="http://schemas.openxmlformats.org/package/2006/relationships"><Relationship Id="rId8" Type="http://schemas.openxmlformats.org/officeDocument/2006/relationships/image" Target="../media/image186.wmf"/><Relationship Id="rId3" Type="http://schemas.openxmlformats.org/officeDocument/2006/relationships/notesSlide" Target="../notesSlides/notesSlide46.xml"/><Relationship Id="rId7" Type="http://schemas.openxmlformats.org/officeDocument/2006/relationships/oleObject" Target="../embeddings/oleObject195.bin"/><Relationship Id="rId2" Type="http://schemas.openxmlformats.org/officeDocument/2006/relationships/slideLayout" Target="../slideLayouts/slideLayout1.xml"/><Relationship Id="rId1" Type="http://schemas.openxmlformats.org/officeDocument/2006/relationships/vmlDrawing" Target="../drawings/vmlDrawing35.vml"/><Relationship Id="rId6" Type="http://schemas.openxmlformats.org/officeDocument/2006/relationships/image" Target="../media/image31.wmf"/><Relationship Id="rId5" Type="http://schemas.openxmlformats.org/officeDocument/2006/relationships/image" Target="../media/image185.wmf"/><Relationship Id="rId4" Type="http://schemas.openxmlformats.org/officeDocument/2006/relationships/oleObject" Target="../embeddings/oleObject194.bin"/></Relationships>
</file>

<file path=ppt/slides/_rels/slide47.xml.rels><?xml version="1.0" encoding="UTF-8" standalone="yes"?>
<Relationships xmlns="http://schemas.openxmlformats.org/package/2006/relationships"><Relationship Id="rId3" Type="http://schemas.openxmlformats.org/officeDocument/2006/relationships/image" Target="../media/image187.emf"/><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197.bin"/><Relationship Id="rId13" Type="http://schemas.openxmlformats.org/officeDocument/2006/relationships/image" Target="../media/image190.wmf"/><Relationship Id="rId3" Type="http://schemas.openxmlformats.org/officeDocument/2006/relationships/notesSlide" Target="../notesSlides/notesSlide48.xml"/><Relationship Id="rId7" Type="http://schemas.openxmlformats.org/officeDocument/2006/relationships/image" Target="../media/image192.png"/><Relationship Id="rId12" Type="http://schemas.openxmlformats.org/officeDocument/2006/relationships/oleObject" Target="../embeddings/oleObject199.bin"/><Relationship Id="rId2" Type="http://schemas.openxmlformats.org/officeDocument/2006/relationships/slideLayout" Target="../slideLayouts/slideLayout1.xml"/><Relationship Id="rId1" Type="http://schemas.openxmlformats.org/officeDocument/2006/relationships/vmlDrawing" Target="../drawings/vmlDrawing36.vml"/><Relationship Id="rId6" Type="http://schemas.openxmlformats.org/officeDocument/2006/relationships/image" Target="../media/image191.png"/><Relationship Id="rId11" Type="http://schemas.openxmlformats.org/officeDocument/2006/relationships/image" Target="../media/image189.wmf"/><Relationship Id="rId5" Type="http://schemas.openxmlformats.org/officeDocument/2006/relationships/image" Target="../media/image185.wmf"/><Relationship Id="rId10" Type="http://schemas.openxmlformats.org/officeDocument/2006/relationships/oleObject" Target="../embeddings/oleObject198.bin"/><Relationship Id="rId4" Type="http://schemas.openxmlformats.org/officeDocument/2006/relationships/oleObject" Target="../embeddings/oleObject196.bin"/><Relationship Id="rId9" Type="http://schemas.openxmlformats.org/officeDocument/2006/relationships/image" Target="../media/image188.wmf"/></Relationships>
</file>

<file path=ppt/slides/_rels/slide49.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notesSlide" Target="../notesSlides/notesSlide49.xml"/><Relationship Id="rId7" Type="http://schemas.openxmlformats.org/officeDocument/2006/relationships/image" Target="../media/image194.wmf"/><Relationship Id="rId12" Type="http://schemas.openxmlformats.org/officeDocument/2006/relationships/image" Target="../media/image196.wmf"/><Relationship Id="rId2" Type="http://schemas.openxmlformats.org/officeDocument/2006/relationships/slideLayout" Target="../slideLayouts/slideLayout1.xml"/><Relationship Id="rId1" Type="http://schemas.openxmlformats.org/officeDocument/2006/relationships/vmlDrawing" Target="../drawings/vmlDrawing37.vml"/><Relationship Id="rId6" Type="http://schemas.openxmlformats.org/officeDocument/2006/relationships/oleObject" Target="../embeddings/oleObject201.bin"/><Relationship Id="rId11" Type="http://schemas.openxmlformats.org/officeDocument/2006/relationships/oleObject" Target="../embeddings/oleObject203.bin"/><Relationship Id="rId5" Type="http://schemas.openxmlformats.org/officeDocument/2006/relationships/image" Target="../media/image193.wmf"/><Relationship Id="rId10" Type="http://schemas.openxmlformats.org/officeDocument/2006/relationships/image" Target="../media/image195.wmf"/><Relationship Id="rId4" Type="http://schemas.openxmlformats.org/officeDocument/2006/relationships/oleObject" Target="../embeddings/oleObject200.bin"/><Relationship Id="rId9" Type="http://schemas.openxmlformats.org/officeDocument/2006/relationships/oleObject" Target="../embeddings/oleObject202.bin"/></Relationships>
</file>

<file path=ppt/slides/_rels/slide5.xml.rels><?xml version="1.0" encoding="UTF-8" standalone="yes"?>
<Relationships xmlns="http://schemas.openxmlformats.org/package/2006/relationships"><Relationship Id="rId8" Type="http://schemas.openxmlformats.org/officeDocument/2006/relationships/hyperlink" Target="http://eu.wikipedia.org/wiki/1853" TargetMode="External"/><Relationship Id="rId13" Type="http://schemas.openxmlformats.org/officeDocument/2006/relationships/hyperlink" Target="http://eu.wikipedia.org/wiki/1902" TargetMode="External"/><Relationship Id="rId18" Type="http://schemas.openxmlformats.org/officeDocument/2006/relationships/oleObject" Target="../embeddings/oleObject19.bin"/><Relationship Id="rId3" Type="http://schemas.openxmlformats.org/officeDocument/2006/relationships/notesSlide" Target="../notesSlides/notesSlide5.xml"/><Relationship Id="rId7" Type="http://schemas.openxmlformats.org/officeDocument/2006/relationships/hyperlink" Target="http://eu.wikipedia.org/wiki/Herbehereak" TargetMode="External"/><Relationship Id="rId12" Type="http://schemas.openxmlformats.org/officeDocument/2006/relationships/hyperlink" Target="http://eu.wikipedia.org/wiki/Otsailaren_4" TargetMode="External"/><Relationship Id="rId17" Type="http://schemas.openxmlformats.org/officeDocument/2006/relationships/hyperlink" Target="http://eu.wikipedia.org/wiki/Erlatibitate_berezi" TargetMode="External"/><Relationship Id="rId2" Type="http://schemas.openxmlformats.org/officeDocument/2006/relationships/slideLayout" Target="../slideLayouts/slideLayout1.xml"/><Relationship Id="rId16" Type="http://schemas.openxmlformats.org/officeDocument/2006/relationships/hyperlink" Target="http://eu.wikipedia.org/wiki/1905" TargetMode="External"/><Relationship Id="rId1" Type="http://schemas.openxmlformats.org/officeDocument/2006/relationships/vmlDrawing" Target="../drawings/vmlDrawing4.vml"/><Relationship Id="rId6" Type="http://schemas.openxmlformats.org/officeDocument/2006/relationships/hyperlink" Target="http://eu.wikipedia.org/wiki/Arnhem" TargetMode="External"/><Relationship Id="rId11" Type="http://schemas.openxmlformats.org/officeDocument/2006/relationships/hyperlink" Target="http://eu.wikipedia.org/wiki/1928" TargetMode="External"/><Relationship Id="rId5" Type="http://schemas.openxmlformats.org/officeDocument/2006/relationships/image" Target="../media/image20.wmf"/><Relationship Id="rId15" Type="http://schemas.openxmlformats.org/officeDocument/2006/relationships/hyperlink" Target="http://eu.wikipedia.org/wiki/Albert_Einstein" TargetMode="External"/><Relationship Id="rId10" Type="http://schemas.openxmlformats.org/officeDocument/2006/relationships/hyperlink" Target="http://eu.wikipedia.org/wiki/Haarlem" TargetMode="External"/><Relationship Id="rId19" Type="http://schemas.openxmlformats.org/officeDocument/2006/relationships/image" Target="../media/image21.wmf"/><Relationship Id="rId4" Type="http://schemas.openxmlformats.org/officeDocument/2006/relationships/oleObject" Target="../embeddings/oleObject18.bin"/><Relationship Id="rId9" Type="http://schemas.openxmlformats.org/officeDocument/2006/relationships/hyperlink" Target="http://eu.wikipedia.org/wiki/Uztailaren_18" TargetMode="External"/><Relationship Id="rId14" Type="http://schemas.openxmlformats.org/officeDocument/2006/relationships/hyperlink" Target="http://eu.wikipedia.org/wiki/Pieter_Zeeman" TargetMode="External"/></Relationships>
</file>

<file path=ppt/slides/_rels/slide50.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notesSlide" Target="../notesSlides/notesSlide50.xml"/><Relationship Id="rId7" Type="http://schemas.openxmlformats.org/officeDocument/2006/relationships/image" Target="../media/image194.wmf"/><Relationship Id="rId12" Type="http://schemas.openxmlformats.org/officeDocument/2006/relationships/image" Target="../media/image196.wmf"/><Relationship Id="rId2" Type="http://schemas.openxmlformats.org/officeDocument/2006/relationships/slideLayout" Target="../slideLayouts/slideLayout1.xml"/><Relationship Id="rId1" Type="http://schemas.openxmlformats.org/officeDocument/2006/relationships/vmlDrawing" Target="../drawings/vmlDrawing38.vml"/><Relationship Id="rId6" Type="http://schemas.openxmlformats.org/officeDocument/2006/relationships/oleObject" Target="../embeddings/oleObject205.bin"/><Relationship Id="rId11" Type="http://schemas.openxmlformats.org/officeDocument/2006/relationships/oleObject" Target="../embeddings/oleObject207.bin"/><Relationship Id="rId5" Type="http://schemas.openxmlformats.org/officeDocument/2006/relationships/image" Target="../media/image193.wmf"/><Relationship Id="rId10" Type="http://schemas.openxmlformats.org/officeDocument/2006/relationships/image" Target="../media/image195.wmf"/><Relationship Id="rId4" Type="http://schemas.openxmlformats.org/officeDocument/2006/relationships/oleObject" Target="../embeddings/oleObject204.bin"/><Relationship Id="rId9" Type="http://schemas.openxmlformats.org/officeDocument/2006/relationships/oleObject" Target="../embeddings/oleObject206.bin"/></Relationships>
</file>

<file path=ppt/slides/_rels/slide51.xml.rels><?xml version="1.0" encoding="UTF-8" standalone="yes"?>
<Relationships xmlns="http://schemas.openxmlformats.org/package/2006/relationships"><Relationship Id="rId3" Type="http://schemas.openxmlformats.org/officeDocument/2006/relationships/image" Target="../media/image197.wmf"/><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210.bin"/><Relationship Id="rId13" Type="http://schemas.openxmlformats.org/officeDocument/2006/relationships/image" Target="../media/image202.wmf"/><Relationship Id="rId18" Type="http://schemas.openxmlformats.org/officeDocument/2006/relationships/oleObject" Target="../embeddings/oleObject215.bin"/><Relationship Id="rId26" Type="http://schemas.openxmlformats.org/officeDocument/2006/relationships/oleObject" Target="../embeddings/oleObject219.bin"/><Relationship Id="rId39" Type="http://schemas.openxmlformats.org/officeDocument/2006/relationships/image" Target="../media/image214.wmf"/><Relationship Id="rId3" Type="http://schemas.openxmlformats.org/officeDocument/2006/relationships/notesSlide" Target="../notesSlides/notesSlide52.xml"/><Relationship Id="rId21" Type="http://schemas.openxmlformats.org/officeDocument/2006/relationships/image" Target="../media/image206.wmf"/><Relationship Id="rId34" Type="http://schemas.openxmlformats.org/officeDocument/2006/relationships/oleObject" Target="../embeddings/oleObject224.bin"/><Relationship Id="rId42" Type="http://schemas.openxmlformats.org/officeDocument/2006/relationships/oleObject" Target="../embeddings/oleObject228.bin"/><Relationship Id="rId7" Type="http://schemas.openxmlformats.org/officeDocument/2006/relationships/image" Target="../media/image199.wmf"/><Relationship Id="rId12" Type="http://schemas.openxmlformats.org/officeDocument/2006/relationships/oleObject" Target="../embeddings/oleObject212.bin"/><Relationship Id="rId17" Type="http://schemas.openxmlformats.org/officeDocument/2006/relationships/image" Target="../media/image204.wmf"/><Relationship Id="rId25" Type="http://schemas.openxmlformats.org/officeDocument/2006/relationships/image" Target="../media/image208.wmf"/><Relationship Id="rId33" Type="http://schemas.openxmlformats.org/officeDocument/2006/relationships/image" Target="../media/image211.wmf"/><Relationship Id="rId38" Type="http://schemas.openxmlformats.org/officeDocument/2006/relationships/oleObject" Target="../embeddings/oleObject226.bin"/><Relationship Id="rId2" Type="http://schemas.openxmlformats.org/officeDocument/2006/relationships/slideLayout" Target="../slideLayouts/slideLayout1.xml"/><Relationship Id="rId16" Type="http://schemas.openxmlformats.org/officeDocument/2006/relationships/oleObject" Target="../embeddings/oleObject214.bin"/><Relationship Id="rId20" Type="http://schemas.openxmlformats.org/officeDocument/2006/relationships/oleObject" Target="../embeddings/oleObject216.bin"/><Relationship Id="rId29" Type="http://schemas.openxmlformats.org/officeDocument/2006/relationships/image" Target="../media/image209.wmf"/><Relationship Id="rId41" Type="http://schemas.openxmlformats.org/officeDocument/2006/relationships/image" Target="../media/image215.wmf"/><Relationship Id="rId1" Type="http://schemas.openxmlformats.org/officeDocument/2006/relationships/vmlDrawing" Target="../drawings/vmlDrawing39.vml"/><Relationship Id="rId6" Type="http://schemas.openxmlformats.org/officeDocument/2006/relationships/oleObject" Target="../embeddings/oleObject209.bin"/><Relationship Id="rId11" Type="http://schemas.openxmlformats.org/officeDocument/2006/relationships/image" Target="../media/image201.wmf"/><Relationship Id="rId24" Type="http://schemas.openxmlformats.org/officeDocument/2006/relationships/oleObject" Target="../embeddings/oleObject218.bin"/><Relationship Id="rId32" Type="http://schemas.openxmlformats.org/officeDocument/2006/relationships/oleObject" Target="../embeddings/oleObject223.bin"/><Relationship Id="rId37" Type="http://schemas.openxmlformats.org/officeDocument/2006/relationships/image" Target="../media/image213.wmf"/><Relationship Id="rId40" Type="http://schemas.openxmlformats.org/officeDocument/2006/relationships/oleObject" Target="../embeddings/oleObject227.bin"/><Relationship Id="rId45" Type="http://schemas.openxmlformats.org/officeDocument/2006/relationships/image" Target="../media/image217.wmf"/><Relationship Id="rId5" Type="http://schemas.openxmlformats.org/officeDocument/2006/relationships/image" Target="../media/image198.wmf"/><Relationship Id="rId15" Type="http://schemas.openxmlformats.org/officeDocument/2006/relationships/image" Target="../media/image203.wmf"/><Relationship Id="rId23" Type="http://schemas.openxmlformats.org/officeDocument/2006/relationships/image" Target="../media/image207.wmf"/><Relationship Id="rId28" Type="http://schemas.openxmlformats.org/officeDocument/2006/relationships/oleObject" Target="../embeddings/oleObject221.bin"/><Relationship Id="rId36" Type="http://schemas.openxmlformats.org/officeDocument/2006/relationships/oleObject" Target="../embeddings/oleObject225.bin"/><Relationship Id="rId10" Type="http://schemas.openxmlformats.org/officeDocument/2006/relationships/oleObject" Target="../embeddings/oleObject211.bin"/><Relationship Id="rId19" Type="http://schemas.openxmlformats.org/officeDocument/2006/relationships/image" Target="../media/image205.wmf"/><Relationship Id="rId31" Type="http://schemas.openxmlformats.org/officeDocument/2006/relationships/image" Target="../media/image210.wmf"/><Relationship Id="rId44" Type="http://schemas.openxmlformats.org/officeDocument/2006/relationships/oleObject" Target="../embeddings/oleObject229.bin"/><Relationship Id="rId4" Type="http://schemas.openxmlformats.org/officeDocument/2006/relationships/oleObject" Target="../embeddings/oleObject208.bin"/><Relationship Id="rId9" Type="http://schemas.openxmlformats.org/officeDocument/2006/relationships/image" Target="../media/image200.wmf"/><Relationship Id="rId14" Type="http://schemas.openxmlformats.org/officeDocument/2006/relationships/oleObject" Target="../embeddings/oleObject213.bin"/><Relationship Id="rId22" Type="http://schemas.openxmlformats.org/officeDocument/2006/relationships/oleObject" Target="../embeddings/oleObject217.bin"/><Relationship Id="rId27" Type="http://schemas.openxmlformats.org/officeDocument/2006/relationships/oleObject" Target="../embeddings/oleObject220.bin"/><Relationship Id="rId30" Type="http://schemas.openxmlformats.org/officeDocument/2006/relationships/oleObject" Target="../embeddings/oleObject222.bin"/><Relationship Id="rId35" Type="http://schemas.openxmlformats.org/officeDocument/2006/relationships/image" Target="../media/image212.wmf"/><Relationship Id="rId43" Type="http://schemas.openxmlformats.org/officeDocument/2006/relationships/image" Target="../media/image216.wmf"/></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232.bin"/><Relationship Id="rId13" Type="http://schemas.openxmlformats.org/officeDocument/2006/relationships/image" Target="../media/image202.wmf"/><Relationship Id="rId18" Type="http://schemas.openxmlformats.org/officeDocument/2006/relationships/oleObject" Target="../embeddings/oleObject237.bin"/><Relationship Id="rId26" Type="http://schemas.openxmlformats.org/officeDocument/2006/relationships/oleObject" Target="../embeddings/oleObject241.bin"/><Relationship Id="rId3" Type="http://schemas.openxmlformats.org/officeDocument/2006/relationships/notesSlide" Target="../notesSlides/notesSlide53.xml"/><Relationship Id="rId21" Type="http://schemas.openxmlformats.org/officeDocument/2006/relationships/image" Target="../media/image206.wmf"/><Relationship Id="rId34" Type="http://schemas.openxmlformats.org/officeDocument/2006/relationships/oleObject" Target="../embeddings/oleObject246.bin"/><Relationship Id="rId7" Type="http://schemas.openxmlformats.org/officeDocument/2006/relationships/image" Target="../media/image199.wmf"/><Relationship Id="rId12" Type="http://schemas.openxmlformats.org/officeDocument/2006/relationships/oleObject" Target="../embeddings/oleObject234.bin"/><Relationship Id="rId17" Type="http://schemas.openxmlformats.org/officeDocument/2006/relationships/image" Target="../media/image204.wmf"/><Relationship Id="rId25" Type="http://schemas.openxmlformats.org/officeDocument/2006/relationships/image" Target="../media/image208.wmf"/><Relationship Id="rId33" Type="http://schemas.openxmlformats.org/officeDocument/2006/relationships/image" Target="../media/image220.wmf"/><Relationship Id="rId2" Type="http://schemas.openxmlformats.org/officeDocument/2006/relationships/slideLayout" Target="../slideLayouts/slideLayout1.xml"/><Relationship Id="rId16" Type="http://schemas.openxmlformats.org/officeDocument/2006/relationships/oleObject" Target="../embeddings/oleObject236.bin"/><Relationship Id="rId20" Type="http://schemas.openxmlformats.org/officeDocument/2006/relationships/oleObject" Target="../embeddings/oleObject238.bin"/><Relationship Id="rId29" Type="http://schemas.openxmlformats.org/officeDocument/2006/relationships/image" Target="../media/image218.wmf"/><Relationship Id="rId1" Type="http://schemas.openxmlformats.org/officeDocument/2006/relationships/vmlDrawing" Target="../drawings/vmlDrawing40.vml"/><Relationship Id="rId6" Type="http://schemas.openxmlformats.org/officeDocument/2006/relationships/oleObject" Target="../embeddings/oleObject231.bin"/><Relationship Id="rId11" Type="http://schemas.openxmlformats.org/officeDocument/2006/relationships/image" Target="../media/image201.wmf"/><Relationship Id="rId24" Type="http://schemas.openxmlformats.org/officeDocument/2006/relationships/oleObject" Target="../embeddings/oleObject240.bin"/><Relationship Id="rId32" Type="http://schemas.openxmlformats.org/officeDocument/2006/relationships/oleObject" Target="../embeddings/oleObject245.bin"/><Relationship Id="rId37" Type="http://schemas.openxmlformats.org/officeDocument/2006/relationships/image" Target="../media/image222.wmf"/><Relationship Id="rId5" Type="http://schemas.openxmlformats.org/officeDocument/2006/relationships/image" Target="../media/image198.wmf"/><Relationship Id="rId15" Type="http://schemas.openxmlformats.org/officeDocument/2006/relationships/image" Target="../media/image203.wmf"/><Relationship Id="rId23" Type="http://schemas.openxmlformats.org/officeDocument/2006/relationships/image" Target="../media/image207.wmf"/><Relationship Id="rId28" Type="http://schemas.openxmlformats.org/officeDocument/2006/relationships/oleObject" Target="../embeddings/oleObject243.bin"/><Relationship Id="rId36" Type="http://schemas.openxmlformats.org/officeDocument/2006/relationships/oleObject" Target="../embeddings/oleObject247.bin"/><Relationship Id="rId10" Type="http://schemas.openxmlformats.org/officeDocument/2006/relationships/oleObject" Target="../embeddings/oleObject233.bin"/><Relationship Id="rId19" Type="http://schemas.openxmlformats.org/officeDocument/2006/relationships/image" Target="../media/image205.wmf"/><Relationship Id="rId31" Type="http://schemas.openxmlformats.org/officeDocument/2006/relationships/image" Target="../media/image219.wmf"/><Relationship Id="rId4" Type="http://schemas.openxmlformats.org/officeDocument/2006/relationships/oleObject" Target="../embeddings/oleObject230.bin"/><Relationship Id="rId9" Type="http://schemas.openxmlformats.org/officeDocument/2006/relationships/image" Target="../media/image200.wmf"/><Relationship Id="rId14" Type="http://schemas.openxmlformats.org/officeDocument/2006/relationships/oleObject" Target="../embeddings/oleObject235.bin"/><Relationship Id="rId22" Type="http://schemas.openxmlformats.org/officeDocument/2006/relationships/oleObject" Target="../embeddings/oleObject239.bin"/><Relationship Id="rId27" Type="http://schemas.openxmlformats.org/officeDocument/2006/relationships/oleObject" Target="../embeddings/oleObject242.bin"/><Relationship Id="rId30" Type="http://schemas.openxmlformats.org/officeDocument/2006/relationships/oleObject" Target="../embeddings/oleObject244.bin"/><Relationship Id="rId35" Type="http://schemas.openxmlformats.org/officeDocument/2006/relationships/image" Target="../media/image221.wmf"/></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250.bin"/><Relationship Id="rId13" Type="http://schemas.openxmlformats.org/officeDocument/2006/relationships/image" Target="../media/image202.wmf"/><Relationship Id="rId18" Type="http://schemas.openxmlformats.org/officeDocument/2006/relationships/oleObject" Target="../embeddings/oleObject255.bin"/><Relationship Id="rId26" Type="http://schemas.openxmlformats.org/officeDocument/2006/relationships/oleObject" Target="../embeddings/oleObject259.bin"/><Relationship Id="rId3" Type="http://schemas.openxmlformats.org/officeDocument/2006/relationships/notesSlide" Target="../notesSlides/notesSlide54.xml"/><Relationship Id="rId21" Type="http://schemas.openxmlformats.org/officeDocument/2006/relationships/image" Target="../media/image206.wmf"/><Relationship Id="rId34" Type="http://schemas.openxmlformats.org/officeDocument/2006/relationships/oleObject" Target="../embeddings/oleObject264.bin"/><Relationship Id="rId7" Type="http://schemas.openxmlformats.org/officeDocument/2006/relationships/image" Target="../media/image199.wmf"/><Relationship Id="rId12" Type="http://schemas.openxmlformats.org/officeDocument/2006/relationships/oleObject" Target="../embeddings/oleObject252.bin"/><Relationship Id="rId17" Type="http://schemas.openxmlformats.org/officeDocument/2006/relationships/image" Target="../media/image204.wmf"/><Relationship Id="rId25" Type="http://schemas.openxmlformats.org/officeDocument/2006/relationships/image" Target="../media/image208.wmf"/><Relationship Id="rId33" Type="http://schemas.openxmlformats.org/officeDocument/2006/relationships/image" Target="../media/image225.wmf"/><Relationship Id="rId2" Type="http://schemas.openxmlformats.org/officeDocument/2006/relationships/slideLayout" Target="../slideLayouts/slideLayout1.xml"/><Relationship Id="rId16" Type="http://schemas.openxmlformats.org/officeDocument/2006/relationships/oleObject" Target="../embeddings/oleObject254.bin"/><Relationship Id="rId20" Type="http://schemas.openxmlformats.org/officeDocument/2006/relationships/oleObject" Target="../embeddings/oleObject256.bin"/><Relationship Id="rId29" Type="http://schemas.openxmlformats.org/officeDocument/2006/relationships/image" Target="../media/image223.wmf"/><Relationship Id="rId1" Type="http://schemas.openxmlformats.org/officeDocument/2006/relationships/vmlDrawing" Target="../drawings/vmlDrawing41.vml"/><Relationship Id="rId6" Type="http://schemas.openxmlformats.org/officeDocument/2006/relationships/oleObject" Target="../embeddings/oleObject249.bin"/><Relationship Id="rId11" Type="http://schemas.openxmlformats.org/officeDocument/2006/relationships/image" Target="../media/image201.wmf"/><Relationship Id="rId24" Type="http://schemas.openxmlformats.org/officeDocument/2006/relationships/oleObject" Target="../embeddings/oleObject258.bin"/><Relationship Id="rId32" Type="http://schemas.openxmlformats.org/officeDocument/2006/relationships/oleObject" Target="../embeddings/oleObject263.bin"/><Relationship Id="rId37" Type="http://schemas.openxmlformats.org/officeDocument/2006/relationships/image" Target="../media/image227.wmf"/><Relationship Id="rId5" Type="http://schemas.openxmlformats.org/officeDocument/2006/relationships/image" Target="../media/image198.wmf"/><Relationship Id="rId15" Type="http://schemas.openxmlformats.org/officeDocument/2006/relationships/image" Target="../media/image203.wmf"/><Relationship Id="rId23" Type="http://schemas.openxmlformats.org/officeDocument/2006/relationships/image" Target="../media/image207.wmf"/><Relationship Id="rId28" Type="http://schemas.openxmlformats.org/officeDocument/2006/relationships/oleObject" Target="../embeddings/oleObject261.bin"/><Relationship Id="rId36" Type="http://schemas.openxmlformats.org/officeDocument/2006/relationships/oleObject" Target="../embeddings/oleObject265.bin"/><Relationship Id="rId10" Type="http://schemas.openxmlformats.org/officeDocument/2006/relationships/oleObject" Target="../embeddings/oleObject251.bin"/><Relationship Id="rId19" Type="http://schemas.openxmlformats.org/officeDocument/2006/relationships/image" Target="../media/image205.wmf"/><Relationship Id="rId31" Type="http://schemas.openxmlformats.org/officeDocument/2006/relationships/image" Target="../media/image224.wmf"/><Relationship Id="rId4" Type="http://schemas.openxmlformats.org/officeDocument/2006/relationships/oleObject" Target="../embeddings/oleObject248.bin"/><Relationship Id="rId9" Type="http://schemas.openxmlformats.org/officeDocument/2006/relationships/image" Target="../media/image200.wmf"/><Relationship Id="rId14" Type="http://schemas.openxmlformats.org/officeDocument/2006/relationships/oleObject" Target="../embeddings/oleObject253.bin"/><Relationship Id="rId22" Type="http://schemas.openxmlformats.org/officeDocument/2006/relationships/oleObject" Target="../embeddings/oleObject257.bin"/><Relationship Id="rId27" Type="http://schemas.openxmlformats.org/officeDocument/2006/relationships/oleObject" Target="../embeddings/oleObject260.bin"/><Relationship Id="rId30" Type="http://schemas.openxmlformats.org/officeDocument/2006/relationships/oleObject" Target="../embeddings/oleObject262.bin"/><Relationship Id="rId35" Type="http://schemas.openxmlformats.org/officeDocument/2006/relationships/image" Target="../media/image226.wmf"/></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268.bin"/><Relationship Id="rId13" Type="http://schemas.openxmlformats.org/officeDocument/2006/relationships/image" Target="../media/image202.wmf"/><Relationship Id="rId18" Type="http://schemas.openxmlformats.org/officeDocument/2006/relationships/oleObject" Target="../embeddings/oleObject273.bin"/><Relationship Id="rId26" Type="http://schemas.openxmlformats.org/officeDocument/2006/relationships/oleObject" Target="../embeddings/oleObject277.bin"/><Relationship Id="rId3" Type="http://schemas.openxmlformats.org/officeDocument/2006/relationships/notesSlide" Target="../notesSlides/notesSlide55.xml"/><Relationship Id="rId21" Type="http://schemas.openxmlformats.org/officeDocument/2006/relationships/image" Target="../media/image206.wmf"/><Relationship Id="rId34" Type="http://schemas.openxmlformats.org/officeDocument/2006/relationships/oleObject" Target="../embeddings/oleObject282.bin"/><Relationship Id="rId7" Type="http://schemas.openxmlformats.org/officeDocument/2006/relationships/image" Target="../media/image199.wmf"/><Relationship Id="rId12" Type="http://schemas.openxmlformats.org/officeDocument/2006/relationships/oleObject" Target="../embeddings/oleObject270.bin"/><Relationship Id="rId17" Type="http://schemas.openxmlformats.org/officeDocument/2006/relationships/image" Target="../media/image204.wmf"/><Relationship Id="rId25" Type="http://schemas.openxmlformats.org/officeDocument/2006/relationships/image" Target="../media/image208.wmf"/><Relationship Id="rId33" Type="http://schemas.openxmlformats.org/officeDocument/2006/relationships/image" Target="../media/image211.wmf"/><Relationship Id="rId2" Type="http://schemas.openxmlformats.org/officeDocument/2006/relationships/slideLayout" Target="../slideLayouts/slideLayout1.xml"/><Relationship Id="rId16" Type="http://schemas.openxmlformats.org/officeDocument/2006/relationships/oleObject" Target="../embeddings/oleObject272.bin"/><Relationship Id="rId20" Type="http://schemas.openxmlformats.org/officeDocument/2006/relationships/oleObject" Target="../embeddings/oleObject274.bin"/><Relationship Id="rId29" Type="http://schemas.openxmlformats.org/officeDocument/2006/relationships/image" Target="../media/image228.wmf"/><Relationship Id="rId1" Type="http://schemas.openxmlformats.org/officeDocument/2006/relationships/vmlDrawing" Target="../drawings/vmlDrawing42.vml"/><Relationship Id="rId6" Type="http://schemas.openxmlformats.org/officeDocument/2006/relationships/oleObject" Target="../embeddings/oleObject267.bin"/><Relationship Id="rId11" Type="http://schemas.openxmlformats.org/officeDocument/2006/relationships/image" Target="../media/image201.wmf"/><Relationship Id="rId24" Type="http://schemas.openxmlformats.org/officeDocument/2006/relationships/oleObject" Target="../embeddings/oleObject276.bin"/><Relationship Id="rId32" Type="http://schemas.openxmlformats.org/officeDocument/2006/relationships/oleObject" Target="../embeddings/oleObject281.bin"/><Relationship Id="rId5" Type="http://schemas.openxmlformats.org/officeDocument/2006/relationships/image" Target="../media/image198.wmf"/><Relationship Id="rId15" Type="http://schemas.openxmlformats.org/officeDocument/2006/relationships/image" Target="../media/image203.wmf"/><Relationship Id="rId23" Type="http://schemas.openxmlformats.org/officeDocument/2006/relationships/image" Target="../media/image207.wmf"/><Relationship Id="rId28" Type="http://schemas.openxmlformats.org/officeDocument/2006/relationships/oleObject" Target="../embeddings/oleObject279.bin"/><Relationship Id="rId10" Type="http://schemas.openxmlformats.org/officeDocument/2006/relationships/oleObject" Target="../embeddings/oleObject269.bin"/><Relationship Id="rId19" Type="http://schemas.openxmlformats.org/officeDocument/2006/relationships/image" Target="../media/image205.wmf"/><Relationship Id="rId31" Type="http://schemas.openxmlformats.org/officeDocument/2006/relationships/image" Target="../media/image229.wmf"/><Relationship Id="rId4" Type="http://schemas.openxmlformats.org/officeDocument/2006/relationships/oleObject" Target="../embeddings/oleObject266.bin"/><Relationship Id="rId9" Type="http://schemas.openxmlformats.org/officeDocument/2006/relationships/image" Target="../media/image200.wmf"/><Relationship Id="rId14" Type="http://schemas.openxmlformats.org/officeDocument/2006/relationships/oleObject" Target="../embeddings/oleObject271.bin"/><Relationship Id="rId22" Type="http://schemas.openxmlformats.org/officeDocument/2006/relationships/oleObject" Target="../embeddings/oleObject275.bin"/><Relationship Id="rId27" Type="http://schemas.openxmlformats.org/officeDocument/2006/relationships/oleObject" Target="../embeddings/oleObject278.bin"/><Relationship Id="rId30" Type="http://schemas.openxmlformats.org/officeDocument/2006/relationships/oleObject" Target="../embeddings/oleObject280.bin"/><Relationship Id="rId35" Type="http://schemas.openxmlformats.org/officeDocument/2006/relationships/image" Target="../media/image217.wmf"/></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285.bin"/><Relationship Id="rId13" Type="http://schemas.openxmlformats.org/officeDocument/2006/relationships/image" Target="../media/image202.wmf"/><Relationship Id="rId18" Type="http://schemas.openxmlformats.org/officeDocument/2006/relationships/oleObject" Target="../embeddings/oleObject290.bin"/><Relationship Id="rId26" Type="http://schemas.openxmlformats.org/officeDocument/2006/relationships/oleObject" Target="../embeddings/oleObject294.bin"/><Relationship Id="rId3" Type="http://schemas.openxmlformats.org/officeDocument/2006/relationships/notesSlide" Target="../notesSlides/notesSlide56.xml"/><Relationship Id="rId21" Type="http://schemas.openxmlformats.org/officeDocument/2006/relationships/image" Target="../media/image206.wmf"/><Relationship Id="rId7" Type="http://schemas.openxmlformats.org/officeDocument/2006/relationships/image" Target="../media/image199.wmf"/><Relationship Id="rId12" Type="http://schemas.openxmlformats.org/officeDocument/2006/relationships/oleObject" Target="../embeddings/oleObject287.bin"/><Relationship Id="rId17" Type="http://schemas.openxmlformats.org/officeDocument/2006/relationships/image" Target="../media/image204.wmf"/><Relationship Id="rId25" Type="http://schemas.openxmlformats.org/officeDocument/2006/relationships/image" Target="../media/image208.wmf"/><Relationship Id="rId33" Type="http://schemas.openxmlformats.org/officeDocument/2006/relationships/image" Target="../media/image231.wmf"/><Relationship Id="rId2" Type="http://schemas.openxmlformats.org/officeDocument/2006/relationships/slideLayout" Target="../slideLayouts/slideLayout1.xml"/><Relationship Id="rId16" Type="http://schemas.openxmlformats.org/officeDocument/2006/relationships/oleObject" Target="../embeddings/oleObject289.bin"/><Relationship Id="rId20" Type="http://schemas.openxmlformats.org/officeDocument/2006/relationships/oleObject" Target="../embeddings/oleObject291.bin"/><Relationship Id="rId29" Type="http://schemas.openxmlformats.org/officeDocument/2006/relationships/image" Target="../media/image230.wmf"/><Relationship Id="rId1" Type="http://schemas.openxmlformats.org/officeDocument/2006/relationships/vmlDrawing" Target="../drawings/vmlDrawing43.vml"/><Relationship Id="rId6" Type="http://schemas.openxmlformats.org/officeDocument/2006/relationships/oleObject" Target="../embeddings/oleObject284.bin"/><Relationship Id="rId11" Type="http://schemas.openxmlformats.org/officeDocument/2006/relationships/image" Target="../media/image201.wmf"/><Relationship Id="rId24" Type="http://schemas.openxmlformats.org/officeDocument/2006/relationships/oleObject" Target="../embeddings/oleObject293.bin"/><Relationship Id="rId32" Type="http://schemas.openxmlformats.org/officeDocument/2006/relationships/oleObject" Target="../embeddings/oleObject298.bin"/><Relationship Id="rId5" Type="http://schemas.openxmlformats.org/officeDocument/2006/relationships/image" Target="../media/image198.wmf"/><Relationship Id="rId15" Type="http://schemas.openxmlformats.org/officeDocument/2006/relationships/image" Target="../media/image203.wmf"/><Relationship Id="rId23" Type="http://schemas.openxmlformats.org/officeDocument/2006/relationships/image" Target="../media/image207.wmf"/><Relationship Id="rId28" Type="http://schemas.openxmlformats.org/officeDocument/2006/relationships/oleObject" Target="../embeddings/oleObject296.bin"/><Relationship Id="rId10" Type="http://schemas.openxmlformats.org/officeDocument/2006/relationships/oleObject" Target="../embeddings/oleObject286.bin"/><Relationship Id="rId19" Type="http://schemas.openxmlformats.org/officeDocument/2006/relationships/image" Target="../media/image205.wmf"/><Relationship Id="rId31" Type="http://schemas.openxmlformats.org/officeDocument/2006/relationships/image" Target="../media/image220.wmf"/><Relationship Id="rId4" Type="http://schemas.openxmlformats.org/officeDocument/2006/relationships/oleObject" Target="../embeddings/oleObject283.bin"/><Relationship Id="rId9" Type="http://schemas.openxmlformats.org/officeDocument/2006/relationships/image" Target="../media/image200.wmf"/><Relationship Id="rId14" Type="http://schemas.openxmlformats.org/officeDocument/2006/relationships/oleObject" Target="../embeddings/oleObject288.bin"/><Relationship Id="rId22" Type="http://schemas.openxmlformats.org/officeDocument/2006/relationships/oleObject" Target="../embeddings/oleObject292.bin"/><Relationship Id="rId27" Type="http://schemas.openxmlformats.org/officeDocument/2006/relationships/oleObject" Target="../embeddings/oleObject295.bin"/><Relationship Id="rId30" Type="http://schemas.openxmlformats.org/officeDocument/2006/relationships/oleObject" Target="../embeddings/oleObject297.bin"/></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301.bin"/><Relationship Id="rId13" Type="http://schemas.openxmlformats.org/officeDocument/2006/relationships/image" Target="../media/image202.wmf"/><Relationship Id="rId18" Type="http://schemas.openxmlformats.org/officeDocument/2006/relationships/oleObject" Target="../embeddings/oleObject306.bin"/><Relationship Id="rId26" Type="http://schemas.openxmlformats.org/officeDocument/2006/relationships/oleObject" Target="../embeddings/oleObject310.bin"/><Relationship Id="rId3" Type="http://schemas.openxmlformats.org/officeDocument/2006/relationships/notesSlide" Target="../notesSlides/notesSlide57.xml"/><Relationship Id="rId21" Type="http://schemas.openxmlformats.org/officeDocument/2006/relationships/image" Target="../media/image206.wmf"/><Relationship Id="rId7" Type="http://schemas.openxmlformats.org/officeDocument/2006/relationships/image" Target="../media/image199.wmf"/><Relationship Id="rId12" Type="http://schemas.openxmlformats.org/officeDocument/2006/relationships/oleObject" Target="../embeddings/oleObject303.bin"/><Relationship Id="rId17" Type="http://schemas.openxmlformats.org/officeDocument/2006/relationships/image" Target="../media/image204.wmf"/><Relationship Id="rId25" Type="http://schemas.openxmlformats.org/officeDocument/2006/relationships/image" Target="../media/image208.wmf"/><Relationship Id="rId2" Type="http://schemas.openxmlformats.org/officeDocument/2006/relationships/slideLayout" Target="../slideLayouts/slideLayout1.xml"/><Relationship Id="rId16" Type="http://schemas.openxmlformats.org/officeDocument/2006/relationships/oleObject" Target="../embeddings/oleObject305.bin"/><Relationship Id="rId20" Type="http://schemas.openxmlformats.org/officeDocument/2006/relationships/oleObject" Target="../embeddings/oleObject307.bin"/><Relationship Id="rId29" Type="http://schemas.openxmlformats.org/officeDocument/2006/relationships/image" Target="../media/image232.wmf"/><Relationship Id="rId1" Type="http://schemas.openxmlformats.org/officeDocument/2006/relationships/vmlDrawing" Target="../drawings/vmlDrawing44.vml"/><Relationship Id="rId6" Type="http://schemas.openxmlformats.org/officeDocument/2006/relationships/oleObject" Target="../embeddings/oleObject300.bin"/><Relationship Id="rId11" Type="http://schemas.openxmlformats.org/officeDocument/2006/relationships/image" Target="../media/image201.wmf"/><Relationship Id="rId24" Type="http://schemas.openxmlformats.org/officeDocument/2006/relationships/oleObject" Target="../embeddings/oleObject309.bin"/><Relationship Id="rId5" Type="http://schemas.openxmlformats.org/officeDocument/2006/relationships/image" Target="../media/image198.wmf"/><Relationship Id="rId15" Type="http://schemas.openxmlformats.org/officeDocument/2006/relationships/image" Target="../media/image203.wmf"/><Relationship Id="rId23" Type="http://schemas.openxmlformats.org/officeDocument/2006/relationships/image" Target="../media/image207.wmf"/><Relationship Id="rId28" Type="http://schemas.openxmlformats.org/officeDocument/2006/relationships/oleObject" Target="../embeddings/oleObject312.bin"/><Relationship Id="rId10" Type="http://schemas.openxmlformats.org/officeDocument/2006/relationships/oleObject" Target="../embeddings/oleObject302.bin"/><Relationship Id="rId19" Type="http://schemas.openxmlformats.org/officeDocument/2006/relationships/image" Target="../media/image205.wmf"/><Relationship Id="rId31" Type="http://schemas.openxmlformats.org/officeDocument/2006/relationships/image" Target="../media/image233.wmf"/><Relationship Id="rId4" Type="http://schemas.openxmlformats.org/officeDocument/2006/relationships/oleObject" Target="../embeddings/oleObject299.bin"/><Relationship Id="rId9" Type="http://schemas.openxmlformats.org/officeDocument/2006/relationships/image" Target="../media/image200.wmf"/><Relationship Id="rId14" Type="http://schemas.openxmlformats.org/officeDocument/2006/relationships/oleObject" Target="../embeddings/oleObject304.bin"/><Relationship Id="rId22" Type="http://schemas.openxmlformats.org/officeDocument/2006/relationships/oleObject" Target="../embeddings/oleObject308.bin"/><Relationship Id="rId27" Type="http://schemas.openxmlformats.org/officeDocument/2006/relationships/oleObject" Target="../embeddings/oleObject311.bin"/><Relationship Id="rId30" Type="http://schemas.openxmlformats.org/officeDocument/2006/relationships/oleObject" Target="../embeddings/oleObject313.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316.bin"/><Relationship Id="rId13" Type="http://schemas.openxmlformats.org/officeDocument/2006/relationships/image" Target="../media/image5.wmf"/><Relationship Id="rId3" Type="http://schemas.openxmlformats.org/officeDocument/2006/relationships/notesSlide" Target="../notesSlides/notesSlide59.xml"/><Relationship Id="rId7" Type="http://schemas.openxmlformats.org/officeDocument/2006/relationships/image" Target="../media/image2.wmf"/><Relationship Id="rId12" Type="http://schemas.openxmlformats.org/officeDocument/2006/relationships/oleObject" Target="../embeddings/oleObject318.bin"/><Relationship Id="rId2" Type="http://schemas.openxmlformats.org/officeDocument/2006/relationships/slideLayout" Target="../slideLayouts/slideLayout1.xml"/><Relationship Id="rId1" Type="http://schemas.openxmlformats.org/officeDocument/2006/relationships/vmlDrawing" Target="../drawings/vmlDrawing45.vml"/><Relationship Id="rId6" Type="http://schemas.openxmlformats.org/officeDocument/2006/relationships/oleObject" Target="../embeddings/oleObject315.bin"/><Relationship Id="rId11" Type="http://schemas.openxmlformats.org/officeDocument/2006/relationships/image" Target="../media/image4.wmf"/><Relationship Id="rId5" Type="http://schemas.openxmlformats.org/officeDocument/2006/relationships/image" Target="../media/image1.wmf"/><Relationship Id="rId10" Type="http://schemas.openxmlformats.org/officeDocument/2006/relationships/oleObject" Target="../embeddings/oleObject317.bin"/><Relationship Id="rId4" Type="http://schemas.openxmlformats.org/officeDocument/2006/relationships/oleObject" Target="../embeddings/oleObject314.bin"/><Relationship Id="rId9" Type="http://schemas.openxmlformats.org/officeDocument/2006/relationships/image" Target="../media/image3.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5.wmf"/><Relationship Id="rId3" Type="http://schemas.openxmlformats.org/officeDocument/2006/relationships/notesSlide" Target="../notesSlides/notesSlide6.xml"/><Relationship Id="rId7" Type="http://schemas.openxmlformats.org/officeDocument/2006/relationships/image" Target="../media/image2.wmf"/><Relationship Id="rId12"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21.bin"/><Relationship Id="rId11" Type="http://schemas.openxmlformats.org/officeDocument/2006/relationships/image" Target="../media/image22.wmf"/><Relationship Id="rId5" Type="http://schemas.openxmlformats.org/officeDocument/2006/relationships/image" Target="../media/image1.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3.wmf"/></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321.bin"/><Relationship Id="rId3" Type="http://schemas.openxmlformats.org/officeDocument/2006/relationships/notesSlide" Target="../notesSlides/notesSlide60.xml"/><Relationship Id="rId7" Type="http://schemas.openxmlformats.org/officeDocument/2006/relationships/image" Target="../media/image234.wmf"/><Relationship Id="rId2" Type="http://schemas.openxmlformats.org/officeDocument/2006/relationships/slideLayout" Target="../slideLayouts/slideLayout1.xml"/><Relationship Id="rId1" Type="http://schemas.openxmlformats.org/officeDocument/2006/relationships/vmlDrawing" Target="../drawings/vmlDrawing46.vml"/><Relationship Id="rId6" Type="http://schemas.openxmlformats.org/officeDocument/2006/relationships/oleObject" Target="../embeddings/oleObject320.bin"/><Relationship Id="rId5" Type="http://schemas.openxmlformats.org/officeDocument/2006/relationships/image" Target="../media/image28.wmf"/><Relationship Id="rId10" Type="http://schemas.openxmlformats.org/officeDocument/2006/relationships/image" Target="../media/image31.wmf"/><Relationship Id="rId4" Type="http://schemas.openxmlformats.org/officeDocument/2006/relationships/oleObject" Target="../embeddings/oleObject319.bin"/><Relationship Id="rId9" Type="http://schemas.openxmlformats.org/officeDocument/2006/relationships/image" Target="../media/image30.wmf"/></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324.bin"/><Relationship Id="rId3" Type="http://schemas.openxmlformats.org/officeDocument/2006/relationships/notesSlide" Target="../notesSlides/notesSlide61.xml"/><Relationship Id="rId7" Type="http://schemas.openxmlformats.org/officeDocument/2006/relationships/image" Target="../media/image235.wmf"/><Relationship Id="rId2" Type="http://schemas.openxmlformats.org/officeDocument/2006/relationships/slideLayout" Target="../slideLayouts/slideLayout1.xml"/><Relationship Id="rId1" Type="http://schemas.openxmlformats.org/officeDocument/2006/relationships/vmlDrawing" Target="../drawings/vmlDrawing47.vml"/><Relationship Id="rId6" Type="http://schemas.openxmlformats.org/officeDocument/2006/relationships/oleObject" Target="../embeddings/oleObject323.bin"/><Relationship Id="rId11" Type="http://schemas.openxmlformats.org/officeDocument/2006/relationships/image" Target="../media/image237.wmf"/><Relationship Id="rId5" Type="http://schemas.openxmlformats.org/officeDocument/2006/relationships/image" Target="../media/image32.wmf"/><Relationship Id="rId10" Type="http://schemas.openxmlformats.org/officeDocument/2006/relationships/oleObject" Target="../embeddings/oleObject325.bin"/><Relationship Id="rId4" Type="http://schemas.openxmlformats.org/officeDocument/2006/relationships/oleObject" Target="../embeddings/oleObject322.bin"/><Relationship Id="rId9" Type="http://schemas.openxmlformats.org/officeDocument/2006/relationships/image" Target="../media/image236.w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xml"/><Relationship Id="rId1" Type="http://schemas.openxmlformats.org/officeDocument/2006/relationships/vmlDrawing" Target="../drawings/vmlDrawing48.vml"/><Relationship Id="rId5" Type="http://schemas.openxmlformats.org/officeDocument/2006/relationships/image" Target="../media/image238.wmf"/><Relationship Id="rId4" Type="http://schemas.openxmlformats.org/officeDocument/2006/relationships/oleObject" Target="../embeddings/oleObject326.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xml"/><Relationship Id="rId1" Type="http://schemas.openxmlformats.org/officeDocument/2006/relationships/vmlDrawing" Target="../drawings/vmlDrawing49.vml"/><Relationship Id="rId6" Type="http://schemas.openxmlformats.org/officeDocument/2006/relationships/image" Target="../media/image239.wmf"/><Relationship Id="rId5" Type="http://schemas.openxmlformats.org/officeDocument/2006/relationships/oleObject" Target="../embeddings/oleObject327.bin"/><Relationship Id="rId4" Type="http://schemas.openxmlformats.org/officeDocument/2006/relationships/image" Target="../media/image240.wmf"/></Relationships>
</file>

<file path=ppt/slides/_rels/slide65.xml.rels><?xml version="1.0" encoding="UTF-8" standalone="yes"?>
<Relationships xmlns="http://schemas.openxmlformats.org/package/2006/relationships"><Relationship Id="rId8" Type="http://schemas.openxmlformats.org/officeDocument/2006/relationships/image" Target="../media/image242.wmf"/><Relationship Id="rId3" Type="http://schemas.openxmlformats.org/officeDocument/2006/relationships/notesSlide" Target="../notesSlides/notesSlide65.xml"/><Relationship Id="rId7" Type="http://schemas.openxmlformats.org/officeDocument/2006/relationships/oleObject" Target="../embeddings/oleObject329.bin"/><Relationship Id="rId2" Type="http://schemas.openxmlformats.org/officeDocument/2006/relationships/slideLayout" Target="../slideLayouts/slideLayout1.xml"/><Relationship Id="rId1" Type="http://schemas.openxmlformats.org/officeDocument/2006/relationships/vmlDrawing" Target="../drawings/vmlDrawing50.vml"/><Relationship Id="rId6" Type="http://schemas.openxmlformats.org/officeDocument/2006/relationships/image" Target="../media/image241.wmf"/><Relationship Id="rId5" Type="http://schemas.openxmlformats.org/officeDocument/2006/relationships/oleObject" Target="../embeddings/oleObject328.bin"/><Relationship Id="rId10" Type="http://schemas.openxmlformats.org/officeDocument/2006/relationships/image" Target="../media/image243.wmf"/><Relationship Id="rId4" Type="http://schemas.openxmlformats.org/officeDocument/2006/relationships/image" Target="../media/image240.wmf"/><Relationship Id="rId9" Type="http://schemas.openxmlformats.org/officeDocument/2006/relationships/oleObject" Target="../embeddings/oleObject330.bin"/></Relationships>
</file>

<file path=ppt/slides/_rels/slide66.xml.rels><?xml version="1.0" encoding="UTF-8" standalone="yes"?>
<Relationships xmlns="http://schemas.openxmlformats.org/package/2006/relationships"><Relationship Id="rId3" Type="http://schemas.openxmlformats.org/officeDocument/2006/relationships/image" Target="../media/image244.wmf"/><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xml"/><Relationship Id="rId1" Type="http://schemas.openxmlformats.org/officeDocument/2006/relationships/vmlDrawing" Target="../drawings/vmlDrawing51.vml"/><Relationship Id="rId6" Type="http://schemas.openxmlformats.org/officeDocument/2006/relationships/image" Target="../media/image245.wmf"/><Relationship Id="rId5" Type="http://schemas.openxmlformats.org/officeDocument/2006/relationships/oleObject" Target="../embeddings/oleObject331.bin"/><Relationship Id="rId4" Type="http://schemas.openxmlformats.org/officeDocument/2006/relationships/image" Target="../media/image244.wmf"/></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xml"/><Relationship Id="rId1" Type="http://schemas.openxmlformats.org/officeDocument/2006/relationships/vmlDrawing" Target="../drawings/vmlDrawing52.vml"/><Relationship Id="rId6" Type="http://schemas.openxmlformats.org/officeDocument/2006/relationships/image" Target="../media/image195.wmf"/><Relationship Id="rId5" Type="http://schemas.openxmlformats.org/officeDocument/2006/relationships/oleObject" Target="../embeddings/oleObject332.bin"/><Relationship Id="rId4" Type="http://schemas.openxmlformats.org/officeDocument/2006/relationships/image" Target="../media/image244.wmf"/></Relationships>
</file>

<file path=ppt/slides/_rels/slide69.xml.rels><?xml version="1.0" encoding="UTF-8" standalone="yes"?>
<Relationships xmlns="http://schemas.openxmlformats.org/package/2006/relationships"><Relationship Id="rId3" Type="http://schemas.openxmlformats.org/officeDocument/2006/relationships/image" Target="../media/image187.emf"/><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27.wmf"/><Relationship Id="rId3" Type="http://schemas.openxmlformats.org/officeDocument/2006/relationships/notesSlide" Target="../notesSlides/notesSlide7.xml"/><Relationship Id="rId7" Type="http://schemas.openxmlformats.org/officeDocument/2006/relationships/image" Target="../media/image24.wmf"/><Relationship Id="rId12" Type="http://schemas.openxmlformats.org/officeDocument/2006/relationships/oleObject" Target="../embeddings/oleObject29.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26.bin"/><Relationship Id="rId11" Type="http://schemas.openxmlformats.org/officeDocument/2006/relationships/image" Target="../media/image26.wmf"/><Relationship Id="rId5" Type="http://schemas.openxmlformats.org/officeDocument/2006/relationships/image" Target="../media/image23.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25.wmf"/></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xml"/><Relationship Id="rId1" Type="http://schemas.openxmlformats.org/officeDocument/2006/relationships/vmlDrawing" Target="../drawings/vmlDrawing53.vml"/><Relationship Id="rId6" Type="http://schemas.openxmlformats.org/officeDocument/2006/relationships/image" Target="../media/image246.wmf"/><Relationship Id="rId5" Type="http://schemas.openxmlformats.org/officeDocument/2006/relationships/oleObject" Target="../embeddings/oleObject333.bin"/><Relationship Id="rId4" Type="http://schemas.openxmlformats.org/officeDocument/2006/relationships/image" Target="../media/image247.wmf"/></Relationships>
</file>

<file path=ppt/slides/_rels/slide71.xml.rels><?xml version="1.0" encoding="UTF-8" standalone="yes"?>
<Relationships xmlns="http://schemas.openxmlformats.org/package/2006/relationships"><Relationship Id="rId3" Type="http://schemas.openxmlformats.org/officeDocument/2006/relationships/image" Target="../media/image248.wmf"/><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336.bin"/><Relationship Id="rId13" Type="http://schemas.openxmlformats.org/officeDocument/2006/relationships/image" Target="../media/image253.wmf"/><Relationship Id="rId18" Type="http://schemas.openxmlformats.org/officeDocument/2006/relationships/oleObject" Target="../embeddings/oleObject341.bin"/><Relationship Id="rId3" Type="http://schemas.openxmlformats.org/officeDocument/2006/relationships/notesSlide" Target="../notesSlides/notesSlide72.xml"/><Relationship Id="rId7" Type="http://schemas.openxmlformats.org/officeDocument/2006/relationships/image" Target="../media/image250.wmf"/><Relationship Id="rId12" Type="http://schemas.openxmlformats.org/officeDocument/2006/relationships/oleObject" Target="../embeddings/oleObject338.bin"/><Relationship Id="rId17" Type="http://schemas.openxmlformats.org/officeDocument/2006/relationships/image" Target="../media/image255.wmf"/><Relationship Id="rId2" Type="http://schemas.openxmlformats.org/officeDocument/2006/relationships/slideLayout" Target="../slideLayouts/slideLayout1.xml"/><Relationship Id="rId16" Type="http://schemas.openxmlformats.org/officeDocument/2006/relationships/oleObject" Target="../embeddings/oleObject340.bin"/><Relationship Id="rId1" Type="http://schemas.openxmlformats.org/officeDocument/2006/relationships/vmlDrawing" Target="../drawings/vmlDrawing54.vml"/><Relationship Id="rId6" Type="http://schemas.openxmlformats.org/officeDocument/2006/relationships/oleObject" Target="../embeddings/oleObject335.bin"/><Relationship Id="rId11" Type="http://schemas.openxmlformats.org/officeDocument/2006/relationships/image" Target="../media/image252.wmf"/><Relationship Id="rId5" Type="http://schemas.openxmlformats.org/officeDocument/2006/relationships/image" Target="../media/image249.wmf"/><Relationship Id="rId15" Type="http://schemas.openxmlformats.org/officeDocument/2006/relationships/image" Target="../media/image254.wmf"/><Relationship Id="rId10" Type="http://schemas.openxmlformats.org/officeDocument/2006/relationships/oleObject" Target="../embeddings/oleObject337.bin"/><Relationship Id="rId19" Type="http://schemas.openxmlformats.org/officeDocument/2006/relationships/image" Target="../media/image256.wmf"/><Relationship Id="rId4" Type="http://schemas.openxmlformats.org/officeDocument/2006/relationships/oleObject" Target="../embeddings/oleObject334.bin"/><Relationship Id="rId9" Type="http://schemas.openxmlformats.org/officeDocument/2006/relationships/image" Target="../media/image251.wmf"/><Relationship Id="rId14" Type="http://schemas.openxmlformats.org/officeDocument/2006/relationships/oleObject" Target="../embeddings/oleObject339.bin"/></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344.bin"/><Relationship Id="rId13" Type="http://schemas.openxmlformats.org/officeDocument/2006/relationships/image" Target="../media/image261.wmf"/><Relationship Id="rId18" Type="http://schemas.openxmlformats.org/officeDocument/2006/relationships/oleObject" Target="../embeddings/oleObject349.bin"/><Relationship Id="rId3" Type="http://schemas.openxmlformats.org/officeDocument/2006/relationships/notesSlide" Target="../notesSlides/notesSlide73.xml"/><Relationship Id="rId21" Type="http://schemas.openxmlformats.org/officeDocument/2006/relationships/image" Target="../media/image265.wmf"/><Relationship Id="rId7" Type="http://schemas.openxmlformats.org/officeDocument/2006/relationships/image" Target="../media/image258.wmf"/><Relationship Id="rId12" Type="http://schemas.openxmlformats.org/officeDocument/2006/relationships/oleObject" Target="../embeddings/oleObject346.bin"/><Relationship Id="rId17" Type="http://schemas.openxmlformats.org/officeDocument/2006/relationships/image" Target="../media/image263.wmf"/><Relationship Id="rId25" Type="http://schemas.openxmlformats.org/officeDocument/2006/relationships/image" Target="../media/image267.wmf"/><Relationship Id="rId2" Type="http://schemas.openxmlformats.org/officeDocument/2006/relationships/slideLayout" Target="../slideLayouts/slideLayout1.xml"/><Relationship Id="rId16" Type="http://schemas.openxmlformats.org/officeDocument/2006/relationships/oleObject" Target="../embeddings/oleObject348.bin"/><Relationship Id="rId20" Type="http://schemas.openxmlformats.org/officeDocument/2006/relationships/oleObject" Target="../embeddings/oleObject350.bin"/><Relationship Id="rId1" Type="http://schemas.openxmlformats.org/officeDocument/2006/relationships/vmlDrawing" Target="../drawings/vmlDrawing55.vml"/><Relationship Id="rId6" Type="http://schemas.openxmlformats.org/officeDocument/2006/relationships/oleObject" Target="../embeddings/oleObject343.bin"/><Relationship Id="rId11" Type="http://schemas.openxmlformats.org/officeDocument/2006/relationships/image" Target="../media/image260.wmf"/><Relationship Id="rId24" Type="http://schemas.openxmlformats.org/officeDocument/2006/relationships/oleObject" Target="../embeddings/oleObject352.bin"/><Relationship Id="rId5" Type="http://schemas.openxmlformats.org/officeDocument/2006/relationships/image" Target="../media/image257.wmf"/><Relationship Id="rId15" Type="http://schemas.openxmlformats.org/officeDocument/2006/relationships/image" Target="../media/image262.wmf"/><Relationship Id="rId23" Type="http://schemas.openxmlformats.org/officeDocument/2006/relationships/image" Target="../media/image266.wmf"/><Relationship Id="rId10" Type="http://schemas.openxmlformats.org/officeDocument/2006/relationships/oleObject" Target="../embeddings/oleObject345.bin"/><Relationship Id="rId19" Type="http://schemas.openxmlformats.org/officeDocument/2006/relationships/image" Target="../media/image264.wmf"/><Relationship Id="rId4" Type="http://schemas.openxmlformats.org/officeDocument/2006/relationships/oleObject" Target="../embeddings/oleObject342.bin"/><Relationship Id="rId9" Type="http://schemas.openxmlformats.org/officeDocument/2006/relationships/image" Target="../media/image259.wmf"/><Relationship Id="rId14" Type="http://schemas.openxmlformats.org/officeDocument/2006/relationships/oleObject" Target="../embeddings/oleObject347.bin"/><Relationship Id="rId22" Type="http://schemas.openxmlformats.org/officeDocument/2006/relationships/oleObject" Target="../embeddings/oleObject351.bin"/></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355.bin"/><Relationship Id="rId13" Type="http://schemas.openxmlformats.org/officeDocument/2006/relationships/image" Target="../media/image272.wmf"/><Relationship Id="rId18" Type="http://schemas.openxmlformats.org/officeDocument/2006/relationships/oleObject" Target="../embeddings/oleObject360.bin"/><Relationship Id="rId26" Type="http://schemas.openxmlformats.org/officeDocument/2006/relationships/oleObject" Target="../embeddings/oleObject364.bin"/><Relationship Id="rId3" Type="http://schemas.openxmlformats.org/officeDocument/2006/relationships/notesSlide" Target="../notesSlides/notesSlide74.xml"/><Relationship Id="rId21" Type="http://schemas.openxmlformats.org/officeDocument/2006/relationships/image" Target="../media/image276.wmf"/><Relationship Id="rId7" Type="http://schemas.openxmlformats.org/officeDocument/2006/relationships/image" Target="../media/image269.wmf"/><Relationship Id="rId12" Type="http://schemas.openxmlformats.org/officeDocument/2006/relationships/oleObject" Target="../embeddings/oleObject357.bin"/><Relationship Id="rId17" Type="http://schemas.openxmlformats.org/officeDocument/2006/relationships/image" Target="../media/image274.wmf"/><Relationship Id="rId25" Type="http://schemas.openxmlformats.org/officeDocument/2006/relationships/image" Target="../media/image278.wmf"/><Relationship Id="rId2" Type="http://schemas.openxmlformats.org/officeDocument/2006/relationships/slideLayout" Target="../slideLayouts/slideLayout1.xml"/><Relationship Id="rId16" Type="http://schemas.openxmlformats.org/officeDocument/2006/relationships/oleObject" Target="../embeddings/oleObject359.bin"/><Relationship Id="rId20" Type="http://schemas.openxmlformats.org/officeDocument/2006/relationships/oleObject" Target="../embeddings/oleObject361.bin"/><Relationship Id="rId1" Type="http://schemas.openxmlformats.org/officeDocument/2006/relationships/vmlDrawing" Target="../drawings/vmlDrawing56.vml"/><Relationship Id="rId6" Type="http://schemas.openxmlformats.org/officeDocument/2006/relationships/oleObject" Target="../embeddings/oleObject354.bin"/><Relationship Id="rId11" Type="http://schemas.openxmlformats.org/officeDocument/2006/relationships/image" Target="../media/image271.wmf"/><Relationship Id="rId24" Type="http://schemas.openxmlformats.org/officeDocument/2006/relationships/oleObject" Target="../embeddings/oleObject363.bin"/><Relationship Id="rId5" Type="http://schemas.openxmlformats.org/officeDocument/2006/relationships/image" Target="../media/image268.wmf"/><Relationship Id="rId15" Type="http://schemas.openxmlformats.org/officeDocument/2006/relationships/image" Target="../media/image273.wmf"/><Relationship Id="rId23" Type="http://schemas.openxmlformats.org/officeDocument/2006/relationships/image" Target="../media/image277.wmf"/><Relationship Id="rId10" Type="http://schemas.openxmlformats.org/officeDocument/2006/relationships/oleObject" Target="../embeddings/oleObject356.bin"/><Relationship Id="rId19" Type="http://schemas.openxmlformats.org/officeDocument/2006/relationships/image" Target="../media/image275.wmf"/><Relationship Id="rId4" Type="http://schemas.openxmlformats.org/officeDocument/2006/relationships/oleObject" Target="../embeddings/oleObject353.bin"/><Relationship Id="rId9" Type="http://schemas.openxmlformats.org/officeDocument/2006/relationships/image" Target="../media/image270.wmf"/><Relationship Id="rId14" Type="http://schemas.openxmlformats.org/officeDocument/2006/relationships/oleObject" Target="../embeddings/oleObject358.bin"/><Relationship Id="rId22" Type="http://schemas.openxmlformats.org/officeDocument/2006/relationships/oleObject" Target="../embeddings/oleObject362.bin"/><Relationship Id="rId27" Type="http://schemas.openxmlformats.org/officeDocument/2006/relationships/image" Target="../media/image279.wmf"/></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367.bin"/><Relationship Id="rId13" Type="http://schemas.openxmlformats.org/officeDocument/2006/relationships/image" Target="../media/image281.wmf"/><Relationship Id="rId3" Type="http://schemas.openxmlformats.org/officeDocument/2006/relationships/notesSlide" Target="../notesSlides/notesSlide76.xml"/><Relationship Id="rId7" Type="http://schemas.openxmlformats.org/officeDocument/2006/relationships/image" Target="../media/image199.wmf"/><Relationship Id="rId12" Type="http://schemas.openxmlformats.org/officeDocument/2006/relationships/oleObject" Target="../embeddings/oleObject369.bin"/><Relationship Id="rId2" Type="http://schemas.openxmlformats.org/officeDocument/2006/relationships/slideLayout" Target="../slideLayouts/slideLayout1.xml"/><Relationship Id="rId1" Type="http://schemas.openxmlformats.org/officeDocument/2006/relationships/vmlDrawing" Target="../drawings/vmlDrawing57.vml"/><Relationship Id="rId6" Type="http://schemas.openxmlformats.org/officeDocument/2006/relationships/oleObject" Target="../embeddings/oleObject366.bin"/><Relationship Id="rId11" Type="http://schemas.openxmlformats.org/officeDocument/2006/relationships/image" Target="../media/image280.wmf"/><Relationship Id="rId5" Type="http://schemas.openxmlformats.org/officeDocument/2006/relationships/image" Target="../media/image198.wmf"/><Relationship Id="rId10" Type="http://schemas.openxmlformats.org/officeDocument/2006/relationships/oleObject" Target="../embeddings/oleObject368.bin"/><Relationship Id="rId4" Type="http://schemas.openxmlformats.org/officeDocument/2006/relationships/oleObject" Target="../embeddings/oleObject365.bin"/><Relationship Id="rId9" Type="http://schemas.openxmlformats.org/officeDocument/2006/relationships/image" Target="../media/image200.wmf"/></Relationships>
</file>

<file path=ppt/slides/_rels/slide77.xml.rels><?xml version="1.0" encoding="UTF-8" standalone="yes"?>
<Relationships xmlns="http://schemas.openxmlformats.org/package/2006/relationships"><Relationship Id="rId8" Type="http://schemas.openxmlformats.org/officeDocument/2006/relationships/oleObject" Target="../embeddings/oleObject372.bin"/><Relationship Id="rId13" Type="http://schemas.openxmlformats.org/officeDocument/2006/relationships/image" Target="../media/image281.wmf"/><Relationship Id="rId18" Type="http://schemas.openxmlformats.org/officeDocument/2006/relationships/oleObject" Target="../embeddings/oleObject377.bin"/><Relationship Id="rId26" Type="http://schemas.openxmlformats.org/officeDocument/2006/relationships/oleObject" Target="../embeddings/oleObject381.bin"/><Relationship Id="rId3" Type="http://schemas.openxmlformats.org/officeDocument/2006/relationships/notesSlide" Target="../notesSlides/notesSlide77.xml"/><Relationship Id="rId21" Type="http://schemas.openxmlformats.org/officeDocument/2006/relationships/image" Target="../media/image286.wmf"/><Relationship Id="rId34" Type="http://schemas.openxmlformats.org/officeDocument/2006/relationships/oleObject" Target="../embeddings/oleObject385.bin"/><Relationship Id="rId7" Type="http://schemas.openxmlformats.org/officeDocument/2006/relationships/image" Target="../media/image199.wmf"/><Relationship Id="rId12" Type="http://schemas.openxmlformats.org/officeDocument/2006/relationships/oleObject" Target="../embeddings/oleObject374.bin"/><Relationship Id="rId17" Type="http://schemas.openxmlformats.org/officeDocument/2006/relationships/image" Target="../media/image284.wmf"/><Relationship Id="rId25" Type="http://schemas.openxmlformats.org/officeDocument/2006/relationships/image" Target="../media/image288.wmf"/><Relationship Id="rId33" Type="http://schemas.openxmlformats.org/officeDocument/2006/relationships/image" Target="../media/image292.wmf"/><Relationship Id="rId2" Type="http://schemas.openxmlformats.org/officeDocument/2006/relationships/slideLayout" Target="../slideLayouts/slideLayout1.xml"/><Relationship Id="rId16" Type="http://schemas.openxmlformats.org/officeDocument/2006/relationships/oleObject" Target="../embeddings/oleObject376.bin"/><Relationship Id="rId20" Type="http://schemas.openxmlformats.org/officeDocument/2006/relationships/oleObject" Target="../embeddings/oleObject378.bin"/><Relationship Id="rId29" Type="http://schemas.openxmlformats.org/officeDocument/2006/relationships/image" Target="../media/image290.wmf"/><Relationship Id="rId1" Type="http://schemas.openxmlformats.org/officeDocument/2006/relationships/vmlDrawing" Target="../drawings/vmlDrawing58.vml"/><Relationship Id="rId6" Type="http://schemas.openxmlformats.org/officeDocument/2006/relationships/oleObject" Target="../embeddings/oleObject371.bin"/><Relationship Id="rId11" Type="http://schemas.openxmlformats.org/officeDocument/2006/relationships/image" Target="../media/image282.wmf"/><Relationship Id="rId24" Type="http://schemas.openxmlformats.org/officeDocument/2006/relationships/oleObject" Target="../embeddings/oleObject380.bin"/><Relationship Id="rId32" Type="http://schemas.openxmlformats.org/officeDocument/2006/relationships/oleObject" Target="../embeddings/oleObject384.bin"/><Relationship Id="rId37" Type="http://schemas.openxmlformats.org/officeDocument/2006/relationships/image" Target="../media/image293.wmf"/><Relationship Id="rId5" Type="http://schemas.openxmlformats.org/officeDocument/2006/relationships/image" Target="../media/image198.wmf"/><Relationship Id="rId15" Type="http://schemas.openxmlformats.org/officeDocument/2006/relationships/image" Target="../media/image283.wmf"/><Relationship Id="rId23" Type="http://schemas.openxmlformats.org/officeDocument/2006/relationships/image" Target="../media/image287.wmf"/><Relationship Id="rId28" Type="http://schemas.openxmlformats.org/officeDocument/2006/relationships/oleObject" Target="../embeddings/oleObject382.bin"/><Relationship Id="rId36" Type="http://schemas.openxmlformats.org/officeDocument/2006/relationships/oleObject" Target="../embeddings/oleObject386.bin"/><Relationship Id="rId10" Type="http://schemas.openxmlformats.org/officeDocument/2006/relationships/oleObject" Target="../embeddings/oleObject373.bin"/><Relationship Id="rId19" Type="http://schemas.openxmlformats.org/officeDocument/2006/relationships/image" Target="../media/image285.wmf"/><Relationship Id="rId31" Type="http://schemas.openxmlformats.org/officeDocument/2006/relationships/image" Target="../media/image291.wmf"/><Relationship Id="rId4" Type="http://schemas.openxmlformats.org/officeDocument/2006/relationships/oleObject" Target="../embeddings/oleObject370.bin"/><Relationship Id="rId9" Type="http://schemas.openxmlformats.org/officeDocument/2006/relationships/image" Target="../media/image200.wmf"/><Relationship Id="rId14" Type="http://schemas.openxmlformats.org/officeDocument/2006/relationships/oleObject" Target="../embeddings/oleObject375.bin"/><Relationship Id="rId22" Type="http://schemas.openxmlformats.org/officeDocument/2006/relationships/oleObject" Target="../embeddings/oleObject379.bin"/><Relationship Id="rId27" Type="http://schemas.openxmlformats.org/officeDocument/2006/relationships/image" Target="../media/image289.wmf"/><Relationship Id="rId30" Type="http://schemas.openxmlformats.org/officeDocument/2006/relationships/oleObject" Target="../embeddings/oleObject383.bin"/><Relationship Id="rId35" Type="http://schemas.openxmlformats.org/officeDocument/2006/relationships/image" Target="../media/image245.wmf"/></Relationships>
</file>

<file path=ppt/slides/_rels/slide78.xml.rels><?xml version="1.0" encoding="UTF-8" standalone="yes"?>
<Relationships xmlns="http://schemas.openxmlformats.org/package/2006/relationships"><Relationship Id="rId8" Type="http://schemas.openxmlformats.org/officeDocument/2006/relationships/oleObject" Target="../embeddings/oleObject389.bin"/><Relationship Id="rId13" Type="http://schemas.openxmlformats.org/officeDocument/2006/relationships/image" Target="../media/image281.wmf"/><Relationship Id="rId18" Type="http://schemas.openxmlformats.org/officeDocument/2006/relationships/oleObject" Target="../embeddings/oleObject394.bin"/><Relationship Id="rId26" Type="http://schemas.openxmlformats.org/officeDocument/2006/relationships/oleObject" Target="../embeddings/oleObject398.bin"/><Relationship Id="rId3" Type="http://schemas.openxmlformats.org/officeDocument/2006/relationships/notesSlide" Target="../notesSlides/notesSlide78.xml"/><Relationship Id="rId21" Type="http://schemas.openxmlformats.org/officeDocument/2006/relationships/image" Target="../media/image295.wmf"/><Relationship Id="rId7" Type="http://schemas.openxmlformats.org/officeDocument/2006/relationships/image" Target="../media/image199.wmf"/><Relationship Id="rId12" Type="http://schemas.openxmlformats.org/officeDocument/2006/relationships/oleObject" Target="../embeddings/oleObject391.bin"/><Relationship Id="rId17" Type="http://schemas.openxmlformats.org/officeDocument/2006/relationships/image" Target="../media/image294.wmf"/><Relationship Id="rId25" Type="http://schemas.openxmlformats.org/officeDocument/2006/relationships/image" Target="../media/image297.wmf"/><Relationship Id="rId33" Type="http://schemas.openxmlformats.org/officeDocument/2006/relationships/image" Target="../media/image293.wmf"/><Relationship Id="rId2" Type="http://schemas.openxmlformats.org/officeDocument/2006/relationships/slideLayout" Target="../slideLayouts/slideLayout1.xml"/><Relationship Id="rId16" Type="http://schemas.openxmlformats.org/officeDocument/2006/relationships/oleObject" Target="../embeddings/oleObject393.bin"/><Relationship Id="rId20" Type="http://schemas.openxmlformats.org/officeDocument/2006/relationships/oleObject" Target="../embeddings/oleObject395.bin"/><Relationship Id="rId29" Type="http://schemas.openxmlformats.org/officeDocument/2006/relationships/image" Target="../media/image299.wmf"/><Relationship Id="rId1" Type="http://schemas.openxmlformats.org/officeDocument/2006/relationships/vmlDrawing" Target="../drawings/vmlDrawing59.vml"/><Relationship Id="rId6" Type="http://schemas.openxmlformats.org/officeDocument/2006/relationships/oleObject" Target="../embeddings/oleObject388.bin"/><Relationship Id="rId11" Type="http://schemas.openxmlformats.org/officeDocument/2006/relationships/image" Target="../media/image282.wmf"/><Relationship Id="rId24" Type="http://schemas.openxmlformats.org/officeDocument/2006/relationships/oleObject" Target="../embeddings/oleObject397.bin"/><Relationship Id="rId32" Type="http://schemas.openxmlformats.org/officeDocument/2006/relationships/oleObject" Target="../embeddings/oleObject401.bin"/><Relationship Id="rId5" Type="http://schemas.openxmlformats.org/officeDocument/2006/relationships/image" Target="../media/image198.wmf"/><Relationship Id="rId15" Type="http://schemas.openxmlformats.org/officeDocument/2006/relationships/image" Target="../media/image283.wmf"/><Relationship Id="rId23" Type="http://schemas.openxmlformats.org/officeDocument/2006/relationships/image" Target="../media/image296.wmf"/><Relationship Id="rId28" Type="http://schemas.openxmlformats.org/officeDocument/2006/relationships/oleObject" Target="../embeddings/oleObject399.bin"/><Relationship Id="rId10" Type="http://schemas.openxmlformats.org/officeDocument/2006/relationships/oleObject" Target="../embeddings/oleObject390.bin"/><Relationship Id="rId19" Type="http://schemas.openxmlformats.org/officeDocument/2006/relationships/image" Target="../media/image292.wmf"/><Relationship Id="rId31" Type="http://schemas.openxmlformats.org/officeDocument/2006/relationships/image" Target="../media/image300.wmf"/><Relationship Id="rId4" Type="http://schemas.openxmlformats.org/officeDocument/2006/relationships/oleObject" Target="../embeddings/oleObject387.bin"/><Relationship Id="rId9" Type="http://schemas.openxmlformats.org/officeDocument/2006/relationships/image" Target="../media/image200.wmf"/><Relationship Id="rId14" Type="http://schemas.openxmlformats.org/officeDocument/2006/relationships/oleObject" Target="../embeddings/oleObject392.bin"/><Relationship Id="rId22" Type="http://schemas.openxmlformats.org/officeDocument/2006/relationships/oleObject" Target="../embeddings/oleObject396.bin"/><Relationship Id="rId27" Type="http://schemas.openxmlformats.org/officeDocument/2006/relationships/image" Target="../media/image298.wmf"/><Relationship Id="rId30" Type="http://schemas.openxmlformats.org/officeDocument/2006/relationships/oleObject" Target="../embeddings/oleObject400.bin"/></Relationships>
</file>

<file path=ppt/slides/_rels/slide79.xml.rels><?xml version="1.0" encoding="UTF-8" standalone="yes"?>
<Relationships xmlns="http://schemas.openxmlformats.org/package/2006/relationships"><Relationship Id="rId3" Type="http://schemas.openxmlformats.org/officeDocument/2006/relationships/image" Target="../media/image301.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notesSlide" Target="../notesSlides/notesSlide8.xml"/><Relationship Id="rId7" Type="http://schemas.openxmlformats.org/officeDocument/2006/relationships/image" Target="../media/image29.wmf"/><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31.bin"/><Relationship Id="rId5" Type="http://schemas.openxmlformats.org/officeDocument/2006/relationships/image" Target="../media/image28.wmf"/><Relationship Id="rId10" Type="http://schemas.openxmlformats.org/officeDocument/2006/relationships/image" Target="../media/image31.wmf"/><Relationship Id="rId4" Type="http://schemas.openxmlformats.org/officeDocument/2006/relationships/oleObject" Target="../embeddings/oleObject30.bin"/><Relationship Id="rId9" Type="http://schemas.openxmlformats.org/officeDocument/2006/relationships/image" Target="../media/image30.wmf"/></Relationships>
</file>

<file path=ppt/slides/_rels/slide80.xml.rels><?xml version="1.0" encoding="UTF-8" standalone="yes"?>
<Relationships xmlns="http://schemas.openxmlformats.org/package/2006/relationships"><Relationship Id="rId8" Type="http://schemas.openxmlformats.org/officeDocument/2006/relationships/image" Target="../media/image303.wmf"/><Relationship Id="rId13" Type="http://schemas.openxmlformats.org/officeDocument/2006/relationships/oleObject" Target="../embeddings/oleObject406.bin"/><Relationship Id="rId18" Type="http://schemas.openxmlformats.org/officeDocument/2006/relationships/image" Target="../media/image308.wmf"/><Relationship Id="rId3" Type="http://schemas.openxmlformats.org/officeDocument/2006/relationships/notesSlide" Target="../notesSlides/notesSlide80.xml"/><Relationship Id="rId7" Type="http://schemas.openxmlformats.org/officeDocument/2006/relationships/oleObject" Target="../embeddings/oleObject403.bin"/><Relationship Id="rId12" Type="http://schemas.openxmlformats.org/officeDocument/2006/relationships/image" Target="../media/image305.wmf"/><Relationship Id="rId17" Type="http://schemas.openxmlformats.org/officeDocument/2006/relationships/oleObject" Target="../embeddings/oleObject408.bin"/><Relationship Id="rId2" Type="http://schemas.openxmlformats.org/officeDocument/2006/relationships/slideLayout" Target="../slideLayouts/slideLayout1.xml"/><Relationship Id="rId16" Type="http://schemas.openxmlformats.org/officeDocument/2006/relationships/image" Target="../media/image307.wmf"/><Relationship Id="rId20" Type="http://schemas.openxmlformats.org/officeDocument/2006/relationships/image" Target="../media/image309.wmf"/><Relationship Id="rId1" Type="http://schemas.openxmlformats.org/officeDocument/2006/relationships/vmlDrawing" Target="../drawings/vmlDrawing60.vml"/><Relationship Id="rId6" Type="http://schemas.openxmlformats.org/officeDocument/2006/relationships/image" Target="../media/image302.wmf"/><Relationship Id="rId11" Type="http://schemas.openxmlformats.org/officeDocument/2006/relationships/oleObject" Target="../embeddings/oleObject405.bin"/><Relationship Id="rId5" Type="http://schemas.openxmlformats.org/officeDocument/2006/relationships/oleObject" Target="../embeddings/oleObject402.bin"/><Relationship Id="rId15" Type="http://schemas.openxmlformats.org/officeDocument/2006/relationships/oleObject" Target="../embeddings/oleObject407.bin"/><Relationship Id="rId10" Type="http://schemas.openxmlformats.org/officeDocument/2006/relationships/image" Target="../media/image304.wmf"/><Relationship Id="rId19" Type="http://schemas.openxmlformats.org/officeDocument/2006/relationships/oleObject" Target="../embeddings/oleObject409.bin"/><Relationship Id="rId4" Type="http://schemas.openxmlformats.org/officeDocument/2006/relationships/image" Target="../media/image301.png"/><Relationship Id="rId9" Type="http://schemas.openxmlformats.org/officeDocument/2006/relationships/oleObject" Target="../embeddings/oleObject404.bin"/><Relationship Id="rId14" Type="http://schemas.openxmlformats.org/officeDocument/2006/relationships/image" Target="../media/image306.wmf"/></Relationships>
</file>

<file path=ppt/slides/_rels/slide81.xml.rels><?xml version="1.0" encoding="UTF-8" standalone="yes"?>
<Relationships xmlns="http://schemas.openxmlformats.org/package/2006/relationships"><Relationship Id="rId8" Type="http://schemas.openxmlformats.org/officeDocument/2006/relationships/oleObject" Target="../embeddings/oleObject412.bin"/><Relationship Id="rId13" Type="http://schemas.openxmlformats.org/officeDocument/2006/relationships/image" Target="../media/image314.wmf"/><Relationship Id="rId18" Type="http://schemas.openxmlformats.org/officeDocument/2006/relationships/oleObject" Target="../embeddings/oleObject417.bin"/><Relationship Id="rId3" Type="http://schemas.openxmlformats.org/officeDocument/2006/relationships/notesSlide" Target="../notesSlides/notesSlide81.xml"/><Relationship Id="rId21" Type="http://schemas.openxmlformats.org/officeDocument/2006/relationships/image" Target="../media/image318.wmf"/><Relationship Id="rId7" Type="http://schemas.openxmlformats.org/officeDocument/2006/relationships/image" Target="../media/image311.wmf"/><Relationship Id="rId12" Type="http://schemas.openxmlformats.org/officeDocument/2006/relationships/oleObject" Target="../embeddings/oleObject414.bin"/><Relationship Id="rId17" Type="http://schemas.openxmlformats.org/officeDocument/2006/relationships/image" Target="../media/image316.wmf"/><Relationship Id="rId2" Type="http://schemas.openxmlformats.org/officeDocument/2006/relationships/slideLayout" Target="../slideLayouts/slideLayout1.xml"/><Relationship Id="rId16" Type="http://schemas.openxmlformats.org/officeDocument/2006/relationships/oleObject" Target="../embeddings/oleObject416.bin"/><Relationship Id="rId20" Type="http://schemas.openxmlformats.org/officeDocument/2006/relationships/oleObject" Target="../embeddings/oleObject418.bin"/><Relationship Id="rId1" Type="http://schemas.openxmlformats.org/officeDocument/2006/relationships/vmlDrawing" Target="../drawings/vmlDrawing61.vml"/><Relationship Id="rId6" Type="http://schemas.openxmlformats.org/officeDocument/2006/relationships/oleObject" Target="../embeddings/oleObject411.bin"/><Relationship Id="rId11" Type="http://schemas.openxmlformats.org/officeDocument/2006/relationships/image" Target="../media/image313.wmf"/><Relationship Id="rId5" Type="http://schemas.openxmlformats.org/officeDocument/2006/relationships/image" Target="../media/image310.wmf"/><Relationship Id="rId15" Type="http://schemas.openxmlformats.org/officeDocument/2006/relationships/image" Target="../media/image315.wmf"/><Relationship Id="rId10" Type="http://schemas.openxmlformats.org/officeDocument/2006/relationships/oleObject" Target="../embeddings/oleObject413.bin"/><Relationship Id="rId19" Type="http://schemas.openxmlformats.org/officeDocument/2006/relationships/image" Target="../media/image317.wmf"/><Relationship Id="rId4" Type="http://schemas.openxmlformats.org/officeDocument/2006/relationships/oleObject" Target="../embeddings/oleObject410.bin"/><Relationship Id="rId9" Type="http://schemas.openxmlformats.org/officeDocument/2006/relationships/image" Target="../media/image312.wmf"/><Relationship Id="rId14" Type="http://schemas.openxmlformats.org/officeDocument/2006/relationships/oleObject" Target="../embeddings/oleObject415.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36.wmf"/><Relationship Id="rId18" Type="http://schemas.openxmlformats.org/officeDocument/2006/relationships/oleObject" Target="../embeddings/oleObject40.bin"/><Relationship Id="rId3" Type="http://schemas.openxmlformats.org/officeDocument/2006/relationships/notesSlide" Target="../notesSlides/notesSlide9.xml"/><Relationship Id="rId7" Type="http://schemas.openxmlformats.org/officeDocument/2006/relationships/image" Target="../media/image33.wmf"/><Relationship Id="rId12" Type="http://schemas.openxmlformats.org/officeDocument/2006/relationships/oleObject" Target="../embeddings/oleObject37.bin"/><Relationship Id="rId17" Type="http://schemas.openxmlformats.org/officeDocument/2006/relationships/image" Target="../media/image38.wmf"/><Relationship Id="rId2" Type="http://schemas.openxmlformats.org/officeDocument/2006/relationships/slideLayout" Target="../slideLayouts/slideLayout1.xml"/><Relationship Id="rId16" Type="http://schemas.openxmlformats.org/officeDocument/2006/relationships/oleObject" Target="../embeddings/oleObject39.bin"/><Relationship Id="rId1" Type="http://schemas.openxmlformats.org/officeDocument/2006/relationships/vmlDrawing" Target="../drawings/vmlDrawing8.vml"/><Relationship Id="rId6" Type="http://schemas.openxmlformats.org/officeDocument/2006/relationships/oleObject" Target="../embeddings/oleObject34.bin"/><Relationship Id="rId11" Type="http://schemas.openxmlformats.org/officeDocument/2006/relationships/image" Target="../media/image35.wmf"/><Relationship Id="rId5" Type="http://schemas.openxmlformats.org/officeDocument/2006/relationships/image" Target="../media/image32.wmf"/><Relationship Id="rId15" Type="http://schemas.openxmlformats.org/officeDocument/2006/relationships/image" Target="../media/image37.wmf"/><Relationship Id="rId10" Type="http://schemas.openxmlformats.org/officeDocument/2006/relationships/oleObject" Target="../embeddings/oleObject36.bin"/><Relationship Id="rId19" Type="http://schemas.openxmlformats.org/officeDocument/2006/relationships/image" Target="../media/image39.wmf"/><Relationship Id="rId4" Type="http://schemas.openxmlformats.org/officeDocument/2006/relationships/oleObject" Target="../embeddings/oleObject33.bin"/><Relationship Id="rId9" Type="http://schemas.openxmlformats.org/officeDocument/2006/relationships/image" Target="../media/image34.wmf"/><Relationship Id="rId14" Type="http://schemas.openxmlformats.org/officeDocument/2006/relationships/oleObject" Target="../embeddings/oleObject3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8723" name="Group 3"/>
          <p:cNvGrpSpPr>
            <a:grpSpLocks/>
          </p:cNvGrpSpPr>
          <p:nvPr/>
        </p:nvGrpSpPr>
        <p:grpSpPr bwMode="auto">
          <a:xfrm>
            <a:off x="1030288" y="3937000"/>
            <a:ext cx="2930525" cy="1258888"/>
            <a:chOff x="640" y="2471"/>
            <a:chExt cx="1846" cy="793"/>
          </a:xfrm>
        </p:grpSpPr>
        <p:graphicFrame>
          <p:nvGraphicFramePr>
            <p:cNvPr id="158724" name="Object 4"/>
            <p:cNvGraphicFramePr>
              <a:graphicFrameLocks noChangeAspect="1"/>
            </p:cNvGraphicFramePr>
            <p:nvPr/>
          </p:nvGraphicFramePr>
          <p:xfrm>
            <a:off x="1388" y="2471"/>
            <a:ext cx="385" cy="503"/>
          </p:xfrm>
          <a:graphic>
            <a:graphicData uri="http://schemas.openxmlformats.org/presentationml/2006/ole">
              <mc:AlternateContent xmlns:mc="http://schemas.openxmlformats.org/markup-compatibility/2006">
                <mc:Choice xmlns:v="urn:schemas-microsoft-com:vml" Requires="v">
                  <p:oleObj spid="_x0000_s158856" name="Ecuación" r:id="rId4" imgW="164880" imgH="215640" progId="Equation.3">
                    <p:embed/>
                  </p:oleObj>
                </mc:Choice>
                <mc:Fallback>
                  <p:oleObj name="Ecuación" r:id="rId4" imgW="164880" imgH="21564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8" y="2471"/>
                          <a:ext cx="385" cy="503"/>
                        </a:xfrm>
                        <a:prstGeom prst="rect">
                          <a:avLst/>
                        </a:prstGeom>
                        <a:solidFill>
                          <a:schemeClr val="bg1"/>
                        </a:solidFill>
                      </p:spPr>
                    </p:pic>
                  </p:oleObj>
                </mc:Fallback>
              </mc:AlternateContent>
            </a:graphicData>
          </a:graphic>
        </p:graphicFrame>
        <p:sp>
          <p:nvSpPr>
            <p:cNvPr id="158725" name="Line 5"/>
            <p:cNvSpPr>
              <a:spLocks noChangeShapeType="1"/>
            </p:cNvSpPr>
            <p:nvPr/>
          </p:nvSpPr>
          <p:spPr bwMode="auto">
            <a:xfrm flipV="1">
              <a:off x="640" y="2760"/>
              <a:ext cx="1846" cy="504"/>
            </a:xfrm>
            <a:prstGeom prst="line">
              <a:avLst/>
            </a:prstGeom>
            <a:noFill/>
            <a:ln w="88900">
              <a:solidFill>
                <a:srgbClr val="DA185D"/>
              </a:solidFill>
              <a:round/>
              <a:headEnd/>
              <a:tailEnd type="triangle" w="med" len="lg"/>
            </a:ln>
            <a:effectLst/>
          </p:spPr>
          <p:txBody>
            <a:bodyPr/>
            <a:lstStyle/>
            <a:p>
              <a:endParaRPr lang="es-ES"/>
            </a:p>
          </p:txBody>
        </p:sp>
      </p:grpSp>
      <p:grpSp>
        <p:nvGrpSpPr>
          <p:cNvPr id="158726" name="Group 6"/>
          <p:cNvGrpSpPr>
            <a:grpSpLocks/>
          </p:cNvGrpSpPr>
          <p:nvPr/>
        </p:nvGrpSpPr>
        <p:grpSpPr bwMode="auto">
          <a:xfrm>
            <a:off x="1028700" y="5194300"/>
            <a:ext cx="1754188" cy="960438"/>
            <a:chOff x="648" y="3272"/>
            <a:chExt cx="1105" cy="605"/>
          </a:xfrm>
        </p:grpSpPr>
        <p:graphicFrame>
          <p:nvGraphicFramePr>
            <p:cNvPr id="158727" name="Object 7"/>
            <p:cNvGraphicFramePr>
              <a:graphicFrameLocks noChangeAspect="1"/>
            </p:cNvGraphicFramePr>
            <p:nvPr/>
          </p:nvGraphicFramePr>
          <p:xfrm>
            <a:off x="890" y="3433"/>
            <a:ext cx="355" cy="444"/>
          </p:xfrm>
          <a:graphic>
            <a:graphicData uri="http://schemas.openxmlformats.org/presentationml/2006/ole">
              <mc:AlternateContent xmlns:mc="http://schemas.openxmlformats.org/markup-compatibility/2006">
                <mc:Choice xmlns:v="urn:schemas-microsoft-com:vml" Requires="v">
                  <p:oleObj spid="_x0000_s158857" name="Ecuación" r:id="rId6" imgW="152280" imgH="190440" progId="Equation.3">
                    <p:embed/>
                  </p:oleObj>
                </mc:Choice>
                <mc:Fallback>
                  <p:oleObj name="Ecuación" r:id="rId6" imgW="152280" imgH="190440" progId="Equation.3">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0" y="3433"/>
                          <a:ext cx="355" cy="444"/>
                        </a:xfrm>
                        <a:prstGeom prst="rect">
                          <a:avLst/>
                        </a:prstGeom>
                        <a:solidFill>
                          <a:schemeClr val="bg1"/>
                        </a:solidFill>
                      </p:spPr>
                    </p:pic>
                  </p:oleObj>
                </mc:Fallback>
              </mc:AlternateContent>
            </a:graphicData>
          </a:graphic>
        </p:graphicFrame>
        <p:sp>
          <p:nvSpPr>
            <p:cNvPr id="158728" name="Line 8"/>
            <p:cNvSpPr>
              <a:spLocks noChangeShapeType="1"/>
            </p:cNvSpPr>
            <p:nvPr/>
          </p:nvSpPr>
          <p:spPr bwMode="auto">
            <a:xfrm>
              <a:off x="648" y="3272"/>
              <a:ext cx="1105" cy="283"/>
            </a:xfrm>
            <a:prstGeom prst="line">
              <a:avLst/>
            </a:prstGeom>
            <a:noFill/>
            <a:ln w="88900">
              <a:solidFill>
                <a:srgbClr val="DA185D"/>
              </a:solidFill>
              <a:round/>
              <a:headEnd/>
              <a:tailEnd type="triangle" w="med" len="lg"/>
            </a:ln>
            <a:effectLst/>
          </p:spPr>
          <p:txBody>
            <a:bodyPr/>
            <a:lstStyle/>
            <a:p>
              <a:endParaRPr lang="es-ES"/>
            </a:p>
          </p:txBody>
        </p:sp>
      </p:grpSp>
      <p:sp>
        <p:nvSpPr>
          <p:cNvPr id="158729" name="Text Box 9"/>
          <p:cNvSpPr txBox="1">
            <a:spLocks noChangeArrowheads="1"/>
          </p:cNvSpPr>
          <p:nvPr/>
        </p:nvSpPr>
        <p:spPr bwMode="auto">
          <a:xfrm>
            <a:off x="1711325" y="1971675"/>
            <a:ext cx="184150" cy="457200"/>
          </a:xfrm>
          <a:prstGeom prst="rect">
            <a:avLst/>
          </a:prstGeom>
          <a:noFill/>
          <a:ln w="9525">
            <a:noFill/>
            <a:miter lim="800000"/>
            <a:headEnd/>
            <a:tailEnd/>
          </a:ln>
          <a:effectLst/>
        </p:spPr>
        <p:txBody>
          <a:bodyPr wrap="none">
            <a:spAutoFit/>
          </a:bodyPr>
          <a:lstStyle/>
          <a:p>
            <a:pPr algn="ctr"/>
            <a:endParaRPr lang="es-ES" sz="2400"/>
          </a:p>
        </p:txBody>
      </p:sp>
      <p:graphicFrame>
        <p:nvGraphicFramePr>
          <p:cNvPr id="158730" name="Object 10"/>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58858" name="Ecuación" r:id="rId8" imgW="114120" imgH="215640" progId="Equation.3">
                  <p:embed/>
                </p:oleObj>
              </mc:Choice>
              <mc:Fallback>
                <p:oleObj name="Ecuación" r:id="rId8" imgW="114120" imgH="215640" progId="Equation.3">
                  <p:embed/>
                  <p:pic>
                    <p:nvPicPr>
                      <p:cNvPr id="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8731" name="Text Box 11"/>
          <p:cNvSpPr txBox="1">
            <a:spLocks noChangeArrowheads="1"/>
          </p:cNvSpPr>
          <p:nvPr/>
        </p:nvSpPr>
        <p:spPr bwMode="auto">
          <a:xfrm>
            <a:off x="3533775" y="1916113"/>
            <a:ext cx="2136775" cy="730250"/>
          </a:xfrm>
          <a:prstGeom prst="rect">
            <a:avLst/>
          </a:prstGeom>
          <a:solidFill>
            <a:srgbClr val="86C289"/>
          </a:solidFill>
          <a:ln w="28575">
            <a:solidFill>
              <a:schemeClr val="tx1"/>
            </a:solidFill>
            <a:miter lim="800000"/>
            <a:headEnd/>
            <a:tailEnd/>
          </a:ln>
          <a:effectLst/>
        </p:spPr>
        <p:txBody>
          <a:bodyPr wrap="none">
            <a:spAutoFit/>
          </a:bodyPr>
          <a:lstStyle/>
          <a:p>
            <a:pPr algn="ctr"/>
            <a:r>
              <a:rPr lang="es-ES_tradnl" sz="2000" b="1">
                <a:latin typeface="Times" pitchFamily="18" charset="0"/>
              </a:rPr>
              <a:t>BIDERKADURA</a:t>
            </a:r>
          </a:p>
          <a:p>
            <a:pPr algn="ctr"/>
            <a:r>
              <a:rPr lang="es-ES_tradnl" sz="2000" b="1">
                <a:latin typeface="Times" pitchFamily="18" charset="0"/>
              </a:rPr>
              <a:t> BEKTORIALA</a:t>
            </a:r>
          </a:p>
        </p:txBody>
      </p:sp>
      <p:sp>
        <p:nvSpPr>
          <p:cNvPr id="158733" name="Text Box 13"/>
          <p:cNvSpPr txBox="1">
            <a:spLocks noChangeArrowheads="1"/>
          </p:cNvSpPr>
          <p:nvPr/>
        </p:nvSpPr>
        <p:spPr bwMode="auto">
          <a:xfrm>
            <a:off x="7235825" y="1349375"/>
            <a:ext cx="1479550" cy="457200"/>
          </a:xfrm>
          <a:prstGeom prst="rect">
            <a:avLst/>
          </a:prstGeom>
          <a:noFill/>
          <a:ln w="9525">
            <a:noFill/>
            <a:miter lim="800000"/>
            <a:headEnd/>
            <a:tailEnd/>
          </a:ln>
          <a:effectLst/>
        </p:spPr>
        <p:txBody>
          <a:bodyPr>
            <a:spAutoFit/>
          </a:bodyPr>
          <a:lstStyle/>
          <a:p>
            <a:pPr algn="ctr"/>
            <a:endParaRPr lang="es-ES" sz="2400"/>
          </a:p>
        </p:txBody>
      </p:sp>
      <p:grpSp>
        <p:nvGrpSpPr>
          <p:cNvPr id="158740" name="Group 20"/>
          <p:cNvGrpSpPr>
            <a:grpSpLocks/>
          </p:cNvGrpSpPr>
          <p:nvPr/>
        </p:nvGrpSpPr>
        <p:grpSpPr bwMode="auto">
          <a:xfrm>
            <a:off x="1809750" y="4816475"/>
            <a:ext cx="719138" cy="579438"/>
            <a:chOff x="1140" y="3034"/>
            <a:chExt cx="453" cy="365"/>
          </a:xfrm>
        </p:grpSpPr>
        <p:sp>
          <p:nvSpPr>
            <p:cNvPr id="158741" name="Text Box 21"/>
            <p:cNvSpPr txBox="1">
              <a:spLocks noChangeArrowheads="1"/>
            </p:cNvSpPr>
            <p:nvPr/>
          </p:nvSpPr>
          <p:spPr bwMode="auto">
            <a:xfrm>
              <a:off x="1315" y="3034"/>
              <a:ext cx="278" cy="365"/>
            </a:xfrm>
            <a:prstGeom prst="rect">
              <a:avLst/>
            </a:prstGeom>
            <a:noFill/>
            <a:ln w="9525">
              <a:noFill/>
              <a:miter lim="800000"/>
              <a:headEnd/>
              <a:tailEnd/>
            </a:ln>
            <a:effectLst/>
          </p:spPr>
          <p:txBody>
            <a:bodyPr>
              <a:spAutoFit/>
            </a:bodyPr>
            <a:lstStyle/>
            <a:p>
              <a:r>
                <a:rPr lang="en-GB" sz="3200">
                  <a:latin typeface="Symbol" pitchFamily="18" charset="2"/>
                </a:rPr>
                <a:t>a</a:t>
              </a:r>
            </a:p>
          </p:txBody>
        </p:sp>
        <p:sp>
          <p:nvSpPr>
            <p:cNvPr id="158742" name="Arc 22"/>
            <p:cNvSpPr>
              <a:spLocks/>
            </p:cNvSpPr>
            <p:nvPr/>
          </p:nvSpPr>
          <p:spPr bwMode="auto">
            <a:xfrm rot="-7168898" flipH="1" flipV="1">
              <a:off x="1143" y="3131"/>
              <a:ext cx="228" cy="234"/>
            </a:xfrm>
            <a:custGeom>
              <a:avLst/>
              <a:gdLst>
                <a:gd name="G0" fmla="+- 0 0 0"/>
                <a:gd name="G1" fmla="+- 21600 0 0"/>
                <a:gd name="G2" fmla="+- 21600 0 0"/>
                <a:gd name="T0" fmla="*/ 0 w 21600"/>
                <a:gd name="T1" fmla="*/ 0 h 24413"/>
                <a:gd name="T2" fmla="*/ 21416 w 21600"/>
                <a:gd name="T3" fmla="*/ 24413 h 24413"/>
                <a:gd name="T4" fmla="*/ 0 w 21600"/>
                <a:gd name="T5" fmla="*/ 21600 h 24413"/>
              </a:gdLst>
              <a:ahLst/>
              <a:cxnLst>
                <a:cxn ang="0">
                  <a:pos x="T0" y="T1"/>
                </a:cxn>
                <a:cxn ang="0">
                  <a:pos x="T2" y="T3"/>
                </a:cxn>
                <a:cxn ang="0">
                  <a:pos x="T4" y="T5"/>
                </a:cxn>
              </a:cxnLst>
              <a:rect l="0" t="0" r="r" b="b"/>
              <a:pathLst>
                <a:path w="21600" h="24413" fill="none" extrusionOk="0">
                  <a:moveTo>
                    <a:pt x="-1" y="0"/>
                  </a:moveTo>
                  <a:cubicBezTo>
                    <a:pt x="11929" y="0"/>
                    <a:pt x="21600" y="9670"/>
                    <a:pt x="21600" y="21600"/>
                  </a:cubicBezTo>
                  <a:cubicBezTo>
                    <a:pt x="21600" y="22540"/>
                    <a:pt x="21538" y="23480"/>
                    <a:pt x="21416" y="24413"/>
                  </a:cubicBezTo>
                </a:path>
                <a:path w="21600" h="24413" stroke="0" extrusionOk="0">
                  <a:moveTo>
                    <a:pt x="-1" y="0"/>
                  </a:moveTo>
                  <a:cubicBezTo>
                    <a:pt x="11929" y="0"/>
                    <a:pt x="21600" y="9670"/>
                    <a:pt x="21600" y="21600"/>
                  </a:cubicBezTo>
                  <a:cubicBezTo>
                    <a:pt x="21600" y="22540"/>
                    <a:pt x="21538" y="23480"/>
                    <a:pt x="21416" y="24413"/>
                  </a:cubicBezTo>
                  <a:lnTo>
                    <a:pt x="0" y="21600"/>
                  </a:lnTo>
                  <a:close/>
                </a:path>
              </a:pathLst>
            </a:custGeom>
            <a:noFill/>
            <a:ln w="28575">
              <a:solidFill>
                <a:schemeClr val="tx1"/>
              </a:solidFill>
              <a:round/>
              <a:headEnd/>
              <a:tailEnd/>
            </a:ln>
            <a:effectLst/>
          </p:spPr>
          <p:txBody>
            <a:bodyPr wrap="none" anchor="ctr"/>
            <a:lstStyle/>
            <a:p>
              <a:endParaRPr lang="es-ES"/>
            </a:p>
          </p:txBody>
        </p:sp>
      </p:grpSp>
      <p:sp>
        <p:nvSpPr>
          <p:cNvPr id="158743" name="Freeform 23"/>
          <p:cNvSpPr>
            <a:spLocks/>
          </p:cNvSpPr>
          <p:nvPr/>
        </p:nvSpPr>
        <p:spPr bwMode="auto">
          <a:xfrm>
            <a:off x="1027113" y="4481513"/>
            <a:ext cx="584200" cy="850900"/>
          </a:xfrm>
          <a:custGeom>
            <a:avLst/>
            <a:gdLst/>
            <a:ahLst/>
            <a:cxnLst>
              <a:cxn ang="0">
                <a:pos x="296" y="536"/>
              </a:cxn>
              <a:cxn ang="0">
                <a:pos x="296" y="152"/>
              </a:cxn>
              <a:cxn ang="0">
                <a:pos x="0" y="104"/>
              </a:cxn>
              <a:cxn ang="0">
                <a:pos x="368" y="0"/>
              </a:cxn>
              <a:cxn ang="0">
                <a:pos x="368" y="328"/>
              </a:cxn>
            </a:cxnLst>
            <a:rect l="0" t="0" r="r" b="b"/>
            <a:pathLst>
              <a:path w="368" h="536">
                <a:moveTo>
                  <a:pt x="296" y="536"/>
                </a:moveTo>
                <a:lnTo>
                  <a:pt x="296" y="152"/>
                </a:lnTo>
                <a:lnTo>
                  <a:pt x="0" y="104"/>
                </a:lnTo>
                <a:lnTo>
                  <a:pt x="368" y="0"/>
                </a:lnTo>
                <a:lnTo>
                  <a:pt x="368" y="328"/>
                </a:lnTo>
              </a:path>
            </a:pathLst>
          </a:custGeom>
          <a:noFill/>
          <a:ln w="9525">
            <a:solidFill>
              <a:schemeClr val="tx1"/>
            </a:solidFill>
            <a:round/>
            <a:headEnd/>
            <a:tailEnd/>
          </a:ln>
          <a:effectLst/>
        </p:spPr>
        <p:txBody>
          <a:bodyPr/>
          <a:lstStyle/>
          <a:p>
            <a:endParaRPr lang="es-ES"/>
          </a:p>
        </p:txBody>
      </p:sp>
      <p:sp>
        <p:nvSpPr>
          <p:cNvPr id="158745" name="Text Box 25"/>
          <p:cNvSpPr txBox="1">
            <a:spLocks noChangeArrowheads="1"/>
          </p:cNvSpPr>
          <p:nvPr/>
        </p:nvSpPr>
        <p:spPr bwMode="auto">
          <a:xfrm>
            <a:off x="-726" y="0"/>
            <a:ext cx="9145453" cy="430887"/>
          </a:xfrm>
          <a:prstGeom prst="rect">
            <a:avLst/>
          </a:prstGeom>
          <a:solidFill>
            <a:srgbClr val="FFFF00"/>
          </a:solidFill>
          <a:ln w="38100">
            <a:noFill/>
            <a:miter lim="800000"/>
            <a:headEnd/>
            <a:tailEnd/>
          </a:ln>
          <a:effectLst/>
        </p:spPr>
        <p:txBody>
          <a:bodyPr wrap="none">
            <a:spAutoFit/>
          </a:bodyPr>
          <a:lstStyle/>
          <a:p>
            <a:pPr algn="ctr"/>
            <a:r>
              <a:rPr lang="es-ES_tradnl" sz="2000" b="1" i="1" u="sng" dirty="0">
                <a:latin typeface="Times" pitchFamily="18" charset="0"/>
              </a:rPr>
              <a:t> </a:t>
            </a:r>
            <a:r>
              <a:rPr lang="es-ES_tradnl" sz="2200" b="1" u="sng" dirty="0" err="1">
                <a:latin typeface="Lucida Handwriting" pitchFamily="66" charset="0"/>
              </a:rPr>
              <a:t>KARGA</a:t>
            </a:r>
            <a:r>
              <a:rPr lang="es-ES_tradnl" sz="2200" b="1" u="sng" dirty="0">
                <a:latin typeface="Lucida Handwriting" pitchFamily="66" charset="0"/>
              </a:rPr>
              <a:t> </a:t>
            </a:r>
            <a:r>
              <a:rPr lang="es-ES_tradnl" sz="2200" b="1" u="sng" dirty="0" err="1">
                <a:latin typeface="Lucida Handwriting" pitchFamily="66" charset="0"/>
              </a:rPr>
              <a:t>ELEKTRIKO</a:t>
            </a:r>
            <a:r>
              <a:rPr lang="es-ES_tradnl" sz="2200" b="1" u="sng" dirty="0">
                <a:latin typeface="Lucida Handwriting" pitchFamily="66" charset="0"/>
              </a:rPr>
              <a:t> BATEN </a:t>
            </a:r>
            <a:r>
              <a:rPr lang="es-ES_tradnl" sz="2200" b="1" u="sng" dirty="0" err="1">
                <a:latin typeface="Lucida Handwriting" pitchFamily="66" charset="0"/>
              </a:rPr>
              <a:t>GAINEKO</a:t>
            </a:r>
            <a:r>
              <a:rPr lang="es-ES_tradnl" sz="2200" b="1" u="sng" dirty="0">
                <a:latin typeface="Lucida Handwriting" pitchFamily="66" charset="0"/>
              </a:rPr>
              <a:t> </a:t>
            </a:r>
            <a:r>
              <a:rPr lang="es-ES_tradnl" sz="2200" b="1" u="sng" dirty="0" err="1">
                <a:latin typeface="Lucida Handwriting" pitchFamily="66" charset="0"/>
              </a:rPr>
              <a:t>INDAR</a:t>
            </a:r>
            <a:r>
              <a:rPr lang="es-ES_tradnl" sz="2200" b="1" u="sng" dirty="0">
                <a:latin typeface="Lucida Handwriting" pitchFamily="66" charset="0"/>
              </a:rPr>
              <a:t> </a:t>
            </a:r>
            <a:r>
              <a:rPr lang="es-ES_tradnl" sz="2200" b="1" u="sng" dirty="0" err="1">
                <a:latin typeface="Lucida Handwriting" pitchFamily="66" charset="0"/>
              </a:rPr>
              <a:t>MAGNETIKOA</a:t>
            </a:r>
            <a:endParaRPr lang="es-ES_tradnl" sz="2200" dirty="0">
              <a:latin typeface="Lucida Handwriting" pitchFamily="66" charset="0"/>
            </a:endParaRPr>
          </a:p>
        </p:txBody>
      </p:sp>
      <p:graphicFrame>
        <p:nvGraphicFramePr>
          <p:cNvPr id="158746" name="Object 26"/>
          <p:cNvGraphicFramePr>
            <a:graphicFrameLocks noChangeAspect="1"/>
          </p:cNvGraphicFramePr>
          <p:nvPr/>
        </p:nvGraphicFramePr>
        <p:xfrm>
          <a:off x="1463675" y="749300"/>
          <a:ext cx="2144713" cy="777875"/>
        </p:xfrm>
        <a:graphic>
          <a:graphicData uri="http://schemas.openxmlformats.org/presentationml/2006/ole">
            <mc:AlternateContent xmlns:mc="http://schemas.openxmlformats.org/markup-compatibility/2006">
              <mc:Choice xmlns:v="urn:schemas-microsoft-com:vml" Requires="v">
                <p:oleObj spid="_x0000_s158859" name="Ecuación" r:id="rId10" imgW="863280" imgH="266400" progId="Equation.3">
                  <p:embed/>
                </p:oleObj>
              </mc:Choice>
              <mc:Fallback>
                <p:oleObj name="Ecuación" r:id="rId10" imgW="863280" imgH="266400" progId="Equation.3">
                  <p:embed/>
                  <p:pic>
                    <p:nvPicPr>
                      <p:cNvPr id="0" name="Picture 2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63675" y="749300"/>
                        <a:ext cx="2144713" cy="777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58749" name="Group 29"/>
          <p:cNvGrpSpPr>
            <a:grpSpLocks/>
          </p:cNvGrpSpPr>
          <p:nvPr/>
        </p:nvGrpSpPr>
        <p:grpSpPr bwMode="auto">
          <a:xfrm>
            <a:off x="852488" y="5038725"/>
            <a:ext cx="358775" cy="762000"/>
            <a:chOff x="537" y="3174"/>
            <a:chExt cx="226" cy="480"/>
          </a:xfrm>
        </p:grpSpPr>
        <p:sp>
          <p:nvSpPr>
            <p:cNvPr id="158747" name="Oval 27"/>
            <p:cNvSpPr>
              <a:spLocks noChangeArrowheads="1"/>
            </p:cNvSpPr>
            <p:nvPr/>
          </p:nvSpPr>
          <p:spPr bwMode="auto">
            <a:xfrm>
              <a:off x="571" y="3174"/>
              <a:ext cx="192" cy="192"/>
            </a:xfrm>
            <a:prstGeom prst="ellipse">
              <a:avLst/>
            </a:prstGeom>
            <a:solidFill>
              <a:srgbClr val="FFCC00"/>
            </a:solidFill>
            <a:ln w="9525">
              <a:solidFill>
                <a:schemeClr val="tx1"/>
              </a:solidFill>
              <a:round/>
              <a:headEnd/>
              <a:tailEnd/>
            </a:ln>
            <a:effectLst/>
          </p:spPr>
          <p:txBody>
            <a:bodyPr wrap="none" anchor="ctr"/>
            <a:lstStyle/>
            <a:p>
              <a:endParaRPr lang="es-ES"/>
            </a:p>
          </p:txBody>
        </p:sp>
        <p:sp>
          <p:nvSpPr>
            <p:cNvPr id="158748" name="Text Box 28"/>
            <p:cNvSpPr txBox="1">
              <a:spLocks noChangeArrowheads="1"/>
            </p:cNvSpPr>
            <p:nvPr/>
          </p:nvSpPr>
          <p:spPr bwMode="auto">
            <a:xfrm>
              <a:off x="537" y="3366"/>
              <a:ext cx="212" cy="288"/>
            </a:xfrm>
            <a:prstGeom prst="rect">
              <a:avLst/>
            </a:prstGeom>
            <a:noFill/>
            <a:ln w="9525">
              <a:noFill/>
              <a:miter lim="800000"/>
              <a:headEnd/>
              <a:tailEnd/>
            </a:ln>
            <a:effectLst/>
          </p:spPr>
          <p:txBody>
            <a:bodyPr wrap="none">
              <a:spAutoFit/>
            </a:bodyPr>
            <a:lstStyle/>
            <a:p>
              <a:r>
                <a:rPr lang="es-ES_tradnl" sz="2400" i="1">
                  <a:latin typeface="Times" pitchFamily="18" charset="0"/>
                </a:rPr>
                <a:t>q</a:t>
              </a:r>
              <a:endParaRPr lang="es-ES_tradnl" sz="2400">
                <a:latin typeface="Times" pitchFamily="18" charset="0"/>
              </a:endParaRPr>
            </a:p>
          </p:txBody>
        </p:sp>
      </p:grpSp>
      <p:sp>
        <p:nvSpPr>
          <p:cNvPr id="158750" name="Line 30"/>
          <p:cNvSpPr>
            <a:spLocks noChangeShapeType="1"/>
          </p:cNvSpPr>
          <p:nvPr/>
        </p:nvSpPr>
        <p:spPr bwMode="auto">
          <a:xfrm>
            <a:off x="3114675" y="1368425"/>
            <a:ext cx="420688" cy="522288"/>
          </a:xfrm>
          <a:prstGeom prst="line">
            <a:avLst/>
          </a:prstGeom>
          <a:noFill/>
          <a:ln w="57150">
            <a:solidFill>
              <a:schemeClr val="tx1"/>
            </a:solidFill>
            <a:round/>
            <a:headEnd/>
            <a:tailEnd type="triangle" w="med" len="med"/>
          </a:ln>
          <a:effectLst/>
        </p:spPr>
        <p:txBody>
          <a:bodyPr/>
          <a:lstStyle/>
          <a:p>
            <a:endParaRPr lang="es-ES"/>
          </a:p>
        </p:txBody>
      </p:sp>
      <p:grpSp>
        <p:nvGrpSpPr>
          <p:cNvPr id="158752" name="Group 32"/>
          <p:cNvGrpSpPr>
            <a:grpSpLocks/>
          </p:cNvGrpSpPr>
          <p:nvPr/>
        </p:nvGrpSpPr>
        <p:grpSpPr bwMode="auto">
          <a:xfrm>
            <a:off x="392113" y="1671638"/>
            <a:ext cx="666750" cy="3513137"/>
            <a:chOff x="247" y="1053"/>
            <a:chExt cx="420" cy="2213"/>
          </a:xfrm>
        </p:grpSpPr>
        <p:sp>
          <p:nvSpPr>
            <p:cNvPr id="158744" name="Line 24"/>
            <p:cNvSpPr>
              <a:spLocks noChangeShapeType="1"/>
            </p:cNvSpPr>
            <p:nvPr/>
          </p:nvSpPr>
          <p:spPr bwMode="auto">
            <a:xfrm flipH="1" flipV="1">
              <a:off x="648" y="1053"/>
              <a:ext cx="19" cy="2213"/>
            </a:xfrm>
            <a:prstGeom prst="line">
              <a:avLst/>
            </a:prstGeom>
            <a:noFill/>
            <a:ln w="88900">
              <a:solidFill>
                <a:schemeClr val="tx1"/>
              </a:solidFill>
              <a:round/>
              <a:headEnd/>
              <a:tailEnd type="triangle" w="med" len="lg"/>
            </a:ln>
            <a:effectLst/>
          </p:spPr>
          <p:txBody>
            <a:bodyPr/>
            <a:lstStyle/>
            <a:p>
              <a:endParaRPr lang="es-ES"/>
            </a:p>
          </p:txBody>
        </p:sp>
        <p:graphicFrame>
          <p:nvGraphicFramePr>
            <p:cNvPr id="158751" name="Object 31"/>
            <p:cNvGraphicFramePr>
              <a:graphicFrameLocks noChangeAspect="1"/>
            </p:cNvGraphicFramePr>
            <p:nvPr/>
          </p:nvGraphicFramePr>
          <p:xfrm>
            <a:off x="247" y="1212"/>
            <a:ext cx="239" cy="443"/>
          </p:xfrm>
          <a:graphic>
            <a:graphicData uri="http://schemas.openxmlformats.org/presentationml/2006/ole">
              <mc:AlternateContent xmlns:mc="http://schemas.openxmlformats.org/markup-compatibility/2006">
                <mc:Choice xmlns:v="urn:schemas-microsoft-com:vml" Requires="v">
                  <p:oleObj spid="_x0000_s158860" name="Ecuación" r:id="rId12" imgW="152280" imgH="241200" progId="Equation.3">
                    <p:embed/>
                  </p:oleObj>
                </mc:Choice>
                <mc:Fallback>
                  <p:oleObj name="Ecuación" r:id="rId12" imgW="152280" imgH="241200" progId="Equation.3">
                    <p:embed/>
                    <p:pic>
                      <p:nvPicPr>
                        <p:cNvPr id="0" name="Picture 3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7" y="1212"/>
                          <a:ext cx="239" cy="4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58753" name="Object 33"/>
          <p:cNvGraphicFramePr>
            <a:graphicFrameLocks noChangeAspect="1"/>
          </p:cNvGraphicFramePr>
          <p:nvPr/>
        </p:nvGraphicFramePr>
        <p:xfrm>
          <a:off x="4872038" y="3178175"/>
          <a:ext cx="3090862" cy="630238"/>
        </p:xfrm>
        <a:graphic>
          <a:graphicData uri="http://schemas.openxmlformats.org/presentationml/2006/ole">
            <mc:AlternateContent xmlns:mc="http://schemas.openxmlformats.org/markup-compatibility/2006">
              <mc:Choice xmlns:v="urn:schemas-microsoft-com:vml" Requires="v">
                <p:oleObj spid="_x0000_s158861" name="Ecuación" r:id="rId14" imgW="1244520" imgH="215640" progId="Equation.3">
                  <p:embed/>
                </p:oleObj>
              </mc:Choice>
              <mc:Fallback>
                <p:oleObj name="Ecuación" r:id="rId14" imgW="1244520" imgH="215640" progId="Equation.3">
                  <p:embed/>
                  <p:pic>
                    <p:nvPicPr>
                      <p:cNvPr id="0" name="Picture 3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72038" y="3178175"/>
                        <a:ext cx="3090862" cy="630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8754" name="Text Box 34"/>
          <p:cNvSpPr txBox="1">
            <a:spLocks noChangeArrowheads="1"/>
          </p:cNvSpPr>
          <p:nvPr/>
        </p:nvSpPr>
        <p:spPr bwMode="auto">
          <a:xfrm>
            <a:off x="4021138" y="858838"/>
            <a:ext cx="4927952" cy="523220"/>
          </a:xfrm>
          <a:prstGeom prst="rect">
            <a:avLst/>
          </a:prstGeom>
          <a:solidFill>
            <a:srgbClr val="00FFFF"/>
          </a:solidFill>
          <a:ln w="9525">
            <a:noFill/>
            <a:miter lim="800000"/>
            <a:headEnd/>
            <a:tailEnd/>
          </a:ln>
          <a:effectLst/>
        </p:spPr>
        <p:txBody>
          <a:bodyPr wrap="none">
            <a:spAutoFit/>
          </a:bodyPr>
          <a:lstStyle/>
          <a:p>
            <a:r>
              <a:rPr lang="eu-ES" b="1" dirty="0">
                <a:latin typeface="Lucida Handwriting" pitchFamily="66" charset="0"/>
              </a:rPr>
              <a:t>Emaitza</a:t>
            </a:r>
            <a:r>
              <a:rPr lang="eu-ES" b="1" dirty="0" err="1">
                <a:latin typeface="Lucida Handwriting" pitchFamily="66" charset="0"/>
              </a:rPr>
              <a:t> esperi</a:t>
            </a:r>
            <a:r>
              <a:rPr lang="eu-ES" b="1" dirty="0">
                <a:latin typeface="Lucida Handwriting" pitchFamily="66" charset="0"/>
              </a:rPr>
              <a:t>mentala</a:t>
            </a:r>
          </a:p>
        </p:txBody>
      </p:sp>
      <p:pic>
        <p:nvPicPr>
          <p:cNvPr id="30" name="Picture 8" descr="D:\Documents and Settings\wapgoanl\Configuración local\Archivos temporales de Internet\Content.IE5\0JD1YMAX\MCj03403120000[1].wmf"/>
          <p:cNvPicPr>
            <a:picLocks noChangeAspect="1" noChangeArrowheads="1"/>
          </p:cNvPicPr>
          <p:nvPr/>
        </p:nvPicPr>
        <p:blipFill>
          <a:blip r:embed="rId16" cstate="print"/>
          <a:srcRect/>
          <a:stretch>
            <a:fillRect/>
          </a:stretch>
        </p:blipFill>
        <p:spPr bwMode="auto">
          <a:xfrm rot="-1560000">
            <a:off x="500635" y="2982926"/>
            <a:ext cx="1170432" cy="1882750"/>
          </a:xfrm>
          <a:prstGeom prst="rect">
            <a:avLst/>
          </a:prstGeom>
          <a:noFill/>
        </p:spPr>
      </p:pic>
      <p:sp>
        <p:nvSpPr>
          <p:cNvPr id="31" name="30 Flecha curvada hacia la derecha"/>
          <p:cNvSpPr/>
          <p:nvPr/>
        </p:nvSpPr>
        <p:spPr bwMode="auto">
          <a:xfrm>
            <a:off x="257175" y="2876550"/>
            <a:ext cx="576000" cy="576000"/>
          </a:xfrm>
          <a:prstGeom prst="curv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smtClean="0">
              <a:ln>
                <a:noFill/>
              </a:ln>
              <a:solidFill>
                <a:schemeClr val="tx1"/>
              </a:solidFill>
              <a:effectLst/>
              <a:latin typeface="Times New Roman" pitchFamily="18" charset="0"/>
            </a:endParaRPr>
          </a:p>
        </p:txBody>
      </p:sp>
      <p:sp>
        <p:nvSpPr>
          <p:cNvPr id="33" name="32 Flecha curvada hacia la izquierda"/>
          <p:cNvSpPr/>
          <p:nvPr/>
        </p:nvSpPr>
        <p:spPr bwMode="auto">
          <a:xfrm flipV="1">
            <a:off x="1314450" y="2838450"/>
            <a:ext cx="576000" cy="576000"/>
          </a:xfrm>
          <a:prstGeom prst="curved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8754"/>
                                        </p:tgtEl>
                                        <p:attrNameLst>
                                          <p:attrName>style.visibility</p:attrName>
                                        </p:attrNameLst>
                                      </p:cBhvr>
                                      <p:to>
                                        <p:strVal val="visible"/>
                                      </p:to>
                                    </p:set>
                                    <p:animEffect transition="in" filter="fade">
                                      <p:cBhvr>
                                        <p:cTn id="7" dur="2000"/>
                                        <p:tgtEl>
                                          <p:spTgt spid="158754"/>
                                        </p:tgtEl>
                                      </p:cBhvr>
                                    </p:animEffect>
                                  </p:childTnLst>
                                </p:cTn>
                              </p:par>
                              <p:par>
                                <p:cTn id="8" presetID="35" presetClass="emph" presetSubtype="0" repeatCount="indefinite" fill="hold" grpId="1" nodeType="withEffect">
                                  <p:stCondLst>
                                    <p:cond delay="0"/>
                                  </p:stCondLst>
                                  <p:endCondLst>
                                    <p:cond evt="onNext" delay="0">
                                      <p:tgtEl>
                                        <p:sldTgt/>
                                      </p:tgtEl>
                                    </p:cond>
                                  </p:endCondLst>
                                  <p:childTnLst>
                                    <p:anim calcmode="discrete" valueType="str">
                                      <p:cBhvr>
                                        <p:cTn id="9" dur="1000" fill="hold"/>
                                        <p:tgtEl>
                                          <p:spTgt spid="158754"/>
                                        </p:tgtEl>
                                        <p:attrNameLst>
                                          <p:attrName>style.visibility</p:attrName>
                                        </p:attrNameLst>
                                      </p:cBhvr>
                                      <p:tavLst>
                                        <p:tav tm="0">
                                          <p:val>
                                            <p:strVal val="hidden"/>
                                          </p:val>
                                        </p:tav>
                                        <p:tav tm="50000">
                                          <p:val>
                                            <p:strVal val="visible"/>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58723"/>
                                        </p:tgtEl>
                                        <p:attrNameLst>
                                          <p:attrName>style.visibility</p:attrName>
                                        </p:attrNameLst>
                                      </p:cBhvr>
                                      <p:to>
                                        <p:strVal val="visible"/>
                                      </p:to>
                                    </p:set>
                                    <p:animEffect transition="in" filter="fade">
                                      <p:cBhvr>
                                        <p:cTn id="14" dur="2000"/>
                                        <p:tgtEl>
                                          <p:spTgt spid="15872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87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8726"/>
                                        </p:tgtEl>
                                        <p:attrNameLst>
                                          <p:attrName>style.visibility</p:attrName>
                                        </p:attrNameLst>
                                      </p:cBhvr>
                                      <p:to>
                                        <p:strVal val="visible"/>
                                      </p:to>
                                    </p:set>
                                    <p:animEffect transition="in" filter="fade">
                                      <p:cBhvr>
                                        <p:cTn id="23" dur="2000"/>
                                        <p:tgtEl>
                                          <p:spTgt spid="158726"/>
                                        </p:tgtEl>
                                      </p:cBhvr>
                                    </p:animEffect>
                                  </p:childTnLst>
                                </p:cTn>
                              </p:par>
                            </p:childTnLst>
                          </p:cTn>
                        </p:par>
                      </p:childTnLst>
                    </p:cTn>
                  </p:par>
                  <p:par>
                    <p:cTn id="24" fill="hold">
                      <p:stCondLst>
                        <p:cond delay="indefinite"/>
                      </p:stCondLst>
                      <p:childTnLst>
                        <p:par>
                          <p:cTn id="25" fill="hold">
                            <p:stCondLst>
                              <p:cond delay="0"/>
                            </p:stCondLst>
                            <p:childTnLst>
                              <p:par>
                                <p:cTn id="26" presetID="35" presetClass="emph" presetSubtype="0" repeatCount="10000" fill="hold" grpId="2" nodeType="clickEffect">
                                  <p:stCondLst>
                                    <p:cond delay="0"/>
                                  </p:stCondLst>
                                  <p:childTnLst>
                                    <p:anim calcmode="discrete" valueType="str">
                                      <p:cBhvr>
                                        <p:cTn id="27" dur="1000" fill="hold"/>
                                        <p:tgtEl>
                                          <p:spTgt spid="158754"/>
                                        </p:tgtEl>
                                        <p:attrNameLst>
                                          <p:attrName>style.visibility</p:attrName>
                                        </p:attrNameLst>
                                      </p:cBhvr>
                                      <p:tavLst>
                                        <p:tav tm="0">
                                          <p:val>
                                            <p:strVal val="hidden"/>
                                          </p:val>
                                        </p:tav>
                                        <p:tav tm="50000">
                                          <p:val>
                                            <p:strVal val="visible"/>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8746"/>
                                        </p:tgtEl>
                                        <p:attrNameLst>
                                          <p:attrName>style.visibility</p:attrName>
                                        </p:attrNameLst>
                                      </p:cBhvr>
                                      <p:to>
                                        <p:strVal val="visible"/>
                                      </p:to>
                                    </p:set>
                                    <p:animEffect transition="in" filter="wipe(left)">
                                      <p:cBhvr>
                                        <p:cTn id="32" dur="5000"/>
                                        <p:tgtEl>
                                          <p:spTgt spid="158746"/>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87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8731"/>
                                        </p:tgtEl>
                                        <p:attrNameLst>
                                          <p:attrName>style.visibility</p:attrName>
                                        </p:attrNameLst>
                                      </p:cBhvr>
                                      <p:to>
                                        <p:strVal val="visible"/>
                                      </p:to>
                                    </p:set>
                                  </p:childTnLst>
                                </p:cTn>
                              </p:par>
                              <p:par>
                                <p:cTn id="39" presetID="35" presetClass="emph" presetSubtype="0" repeatCount="indefinite" fill="hold" grpId="1" nodeType="withEffect">
                                  <p:stCondLst>
                                    <p:cond delay="0"/>
                                  </p:stCondLst>
                                  <p:endCondLst>
                                    <p:cond evt="onNext" delay="0">
                                      <p:tgtEl>
                                        <p:sldTgt/>
                                      </p:tgtEl>
                                    </p:cond>
                                  </p:endCondLst>
                                  <p:childTnLst>
                                    <p:anim calcmode="discrete" valueType="str">
                                      <p:cBhvr>
                                        <p:cTn id="40" dur="1000" fill="hold"/>
                                        <p:tgtEl>
                                          <p:spTgt spid="158750"/>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39"/>
                                            </p:cond>
                                          </p:stCondLst>
                                        </p:cTn>
                                        <p:tgtEl>
                                          <p:spTgt spid="158750"/>
                                        </p:tgtEl>
                                        <p:attrNameLst>
                                          <p:attrName>style.visibility</p:attrName>
                                        </p:attrNameLst>
                                      </p:cBhvr>
                                      <p:to>
                                        <p:strVal val="hidden"/>
                                      </p:to>
                                    </p:set>
                                  </p:subTnLst>
                                </p:cTn>
                              </p:par>
                              <p:par>
                                <p:cTn id="41" presetID="35" presetClass="emph" presetSubtype="0" repeatCount="indefinite" fill="hold" grpId="1" nodeType="withEffect">
                                  <p:stCondLst>
                                    <p:cond delay="0"/>
                                  </p:stCondLst>
                                  <p:endCondLst>
                                    <p:cond evt="onNext" delay="0">
                                      <p:tgtEl>
                                        <p:sldTgt/>
                                      </p:tgtEl>
                                    </p:cond>
                                  </p:endCondLst>
                                  <p:childTnLst>
                                    <p:anim calcmode="discrete" valueType="str">
                                      <p:cBhvr>
                                        <p:cTn id="42" dur="1000" fill="hold"/>
                                        <p:tgtEl>
                                          <p:spTgt spid="158731"/>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41"/>
                                            </p:cond>
                                          </p:stCondLst>
                                        </p:cTn>
                                        <p:tgtEl>
                                          <p:spTgt spid="158731"/>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8743"/>
                                        </p:tgtEl>
                                        <p:attrNameLst>
                                          <p:attrName>style.visibility</p:attrName>
                                        </p:attrNameLst>
                                      </p:cBhvr>
                                      <p:to>
                                        <p:strVal val="visible"/>
                                      </p:to>
                                    </p:set>
                                    <p:animEffect transition="in" filter="fade">
                                      <p:cBhvr>
                                        <p:cTn id="47" dur="2000"/>
                                        <p:tgtEl>
                                          <p:spTgt spid="158743"/>
                                        </p:tgtEl>
                                      </p:cBhvr>
                                    </p:animEffect>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anim to="" calcmode="lin" valueType="num">
                                      <p:cBhvr>
                                        <p:cTn id="52" dur="1" fill="hold"/>
                                        <p:tgtEl>
                                          <p:spTgt spid="30"/>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down)">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up)">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158752"/>
                                        </p:tgtEl>
                                        <p:attrNameLst>
                                          <p:attrName>style.visibility</p:attrName>
                                        </p:attrNameLst>
                                      </p:cBhvr>
                                      <p:to>
                                        <p:strVal val="visible"/>
                                      </p:to>
                                    </p:set>
                                    <p:animEffect transition="in" filter="wipe(down)">
                                      <p:cBhvr>
                                        <p:cTn id="67" dur="500"/>
                                        <p:tgtEl>
                                          <p:spTgt spid="15875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2000"/>
                                        <p:tgtEl>
                                          <p:spTgt spid="31"/>
                                        </p:tgtEl>
                                      </p:cBhvr>
                                    </p:animEffect>
                                    <p:set>
                                      <p:cBhvr>
                                        <p:cTn id="72" dur="1" fill="hold">
                                          <p:stCondLst>
                                            <p:cond delay="1999"/>
                                          </p:stCondLst>
                                        </p:cTn>
                                        <p:tgtEl>
                                          <p:spTgt spid="31"/>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2000"/>
                                        <p:tgtEl>
                                          <p:spTgt spid="33"/>
                                        </p:tgtEl>
                                      </p:cBhvr>
                                    </p:animEffect>
                                    <p:set>
                                      <p:cBhvr>
                                        <p:cTn id="75" dur="1" fill="hold">
                                          <p:stCondLst>
                                            <p:cond delay="1999"/>
                                          </p:stCondLst>
                                        </p:cTn>
                                        <p:tgtEl>
                                          <p:spTgt spid="33"/>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2000"/>
                                        <p:tgtEl>
                                          <p:spTgt spid="30"/>
                                        </p:tgtEl>
                                      </p:cBhvr>
                                    </p:animEffect>
                                    <p:set>
                                      <p:cBhvr>
                                        <p:cTn id="78" dur="1" fill="hold">
                                          <p:stCondLst>
                                            <p:cond delay="1999"/>
                                          </p:stCondLst>
                                        </p:cTn>
                                        <p:tgtEl>
                                          <p:spTgt spid="30"/>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158740"/>
                                        </p:tgtEl>
                                        <p:attrNameLst>
                                          <p:attrName>style.visibility</p:attrName>
                                        </p:attrNameLst>
                                      </p:cBhvr>
                                      <p:to>
                                        <p:strVal val="visible"/>
                                      </p:to>
                                    </p:set>
                                    <p:animEffect transition="in" filter="fade">
                                      <p:cBhvr>
                                        <p:cTn id="83" dur="2000"/>
                                        <p:tgtEl>
                                          <p:spTgt spid="158740"/>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158753"/>
                                        </p:tgtEl>
                                        <p:attrNameLst>
                                          <p:attrName>style.visibility</p:attrName>
                                        </p:attrNameLst>
                                      </p:cBhvr>
                                      <p:to>
                                        <p:strVal val="visible"/>
                                      </p:to>
                                    </p:set>
                                    <p:animEffect transition="in" filter="wipe(left)">
                                      <p:cBhvr>
                                        <p:cTn id="88" dur="5000"/>
                                        <p:tgtEl>
                                          <p:spTgt spid="158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31" grpId="0" animBg="1"/>
      <p:bldP spid="158731" grpId="1" animBg="1"/>
      <p:bldP spid="158743" grpId="0" animBg="1"/>
      <p:bldP spid="158750" grpId="0" animBg="1"/>
      <p:bldP spid="158750" grpId="1" animBg="1"/>
      <p:bldP spid="158754" grpId="0" animBg="1"/>
      <p:bldP spid="158754" grpId="1" animBg="1"/>
      <p:bldP spid="158754" grpId="2" animBg="1"/>
      <p:bldP spid="31" grpId="0" animBg="1"/>
      <p:bldP spid="31" grpId="1" animBg="1"/>
      <p:bldP spid="33" grpId="0" animBg="1"/>
      <p:bldP spid="33"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7394" name="Object 2"/>
          <p:cNvGraphicFramePr>
            <a:graphicFrameLocks noChangeAspect="1"/>
          </p:cNvGraphicFramePr>
          <p:nvPr/>
        </p:nvGraphicFramePr>
        <p:xfrm>
          <a:off x="1481138" y="3598725"/>
          <a:ext cx="6207125" cy="698500"/>
        </p:xfrm>
        <a:graphic>
          <a:graphicData uri="http://schemas.openxmlformats.org/presentationml/2006/ole">
            <mc:AlternateContent xmlns:mc="http://schemas.openxmlformats.org/markup-compatibility/2006">
              <mc:Choice xmlns:v="urn:schemas-microsoft-com:vml" Requires="v">
                <p:oleObj spid="_x0000_s187674" name="Ecuación" r:id="rId4" imgW="2158920" imgH="253800" progId="Equation.3">
                  <p:embed/>
                </p:oleObj>
              </mc:Choice>
              <mc:Fallback>
                <p:oleObj name="Ecuación" r:id="rId4" imgW="2158920" imgH="253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1138" y="3598725"/>
                        <a:ext cx="6207125"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7395" name="Object 3"/>
          <p:cNvGraphicFramePr>
            <a:graphicFrameLocks noChangeAspect="1"/>
          </p:cNvGraphicFramePr>
          <p:nvPr/>
        </p:nvGraphicFramePr>
        <p:xfrm>
          <a:off x="-52388" y="0"/>
          <a:ext cx="9250363" cy="698500"/>
        </p:xfrm>
        <a:graphic>
          <a:graphicData uri="http://schemas.openxmlformats.org/presentationml/2006/ole">
            <mc:AlternateContent xmlns:mc="http://schemas.openxmlformats.org/markup-compatibility/2006">
              <mc:Choice xmlns:v="urn:schemas-microsoft-com:vml" Requires="v">
                <p:oleObj spid="_x0000_s187675" name="Ecuación" r:id="rId6" imgW="3301920" imgH="253800" progId="Equation.3">
                  <p:embed/>
                </p:oleObj>
              </mc:Choice>
              <mc:Fallback>
                <p:oleObj name="Ecuación" r:id="rId6" imgW="3301920" imgH="2538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88" y="0"/>
                        <a:ext cx="9250363" cy="698500"/>
                      </a:xfrm>
                      <a:prstGeom prst="rect">
                        <a:avLst/>
                      </a:prstGeom>
                      <a:solidFill>
                        <a:srgbClr val="FFFF00"/>
                      </a:solidFill>
                      <a:ln w="57150">
                        <a:solidFill>
                          <a:srgbClr val="3366FF"/>
                        </a:solidFill>
                        <a:miter lim="800000"/>
                        <a:headEnd/>
                        <a:tailEnd/>
                      </a:ln>
                    </p:spPr>
                  </p:pic>
                </p:oleObj>
              </mc:Fallback>
            </mc:AlternateContent>
          </a:graphicData>
        </a:graphic>
      </p:graphicFrame>
      <p:grpSp>
        <p:nvGrpSpPr>
          <p:cNvPr id="34" name="33 Grupo"/>
          <p:cNvGrpSpPr/>
          <p:nvPr/>
        </p:nvGrpSpPr>
        <p:grpSpPr>
          <a:xfrm>
            <a:off x="171450" y="941388"/>
            <a:ext cx="4291013" cy="2208212"/>
            <a:chOff x="171450" y="941388"/>
            <a:chExt cx="4291013" cy="2208212"/>
          </a:xfrm>
        </p:grpSpPr>
        <p:grpSp>
          <p:nvGrpSpPr>
            <p:cNvPr id="187396" name="Group 4"/>
            <p:cNvGrpSpPr>
              <a:grpSpLocks/>
            </p:cNvGrpSpPr>
            <p:nvPr/>
          </p:nvGrpSpPr>
          <p:grpSpPr bwMode="auto">
            <a:xfrm>
              <a:off x="3971925" y="1419225"/>
              <a:ext cx="490538" cy="579438"/>
              <a:chOff x="3874" y="2110"/>
              <a:chExt cx="309" cy="365"/>
            </a:xfrm>
          </p:grpSpPr>
          <p:sp>
            <p:nvSpPr>
              <p:cNvPr id="187397" name="Text Box 5"/>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dirty="0">
                    <a:solidFill>
                      <a:srgbClr val="FF0000"/>
                    </a:solidFill>
                    <a:latin typeface="Lucida Handwriting" pitchFamily="66" charset="0"/>
                  </a:rPr>
                  <a:t>B</a:t>
                </a:r>
              </a:p>
            </p:txBody>
          </p:sp>
          <p:sp>
            <p:nvSpPr>
              <p:cNvPr id="187398" name="Line 6"/>
              <p:cNvSpPr>
                <a:spLocks noChangeShapeType="1"/>
              </p:cNvSpPr>
              <p:nvPr/>
            </p:nvSpPr>
            <p:spPr bwMode="auto">
              <a:xfrm>
                <a:off x="3977" y="2139"/>
                <a:ext cx="165" cy="0"/>
              </a:xfrm>
              <a:prstGeom prst="line">
                <a:avLst/>
              </a:prstGeom>
              <a:noFill/>
              <a:ln w="28575">
                <a:solidFill>
                  <a:srgbClr val="FF0000"/>
                </a:solidFill>
                <a:round/>
                <a:headEnd/>
                <a:tailEnd type="triangle" w="med" len="med"/>
              </a:ln>
              <a:effectLst/>
            </p:spPr>
            <p:txBody>
              <a:bodyPr/>
              <a:lstStyle/>
              <a:p>
                <a:endParaRPr lang="es-ES"/>
              </a:p>
            </p:txBody>
          </p:sp>
        </p:grpSp>
        <p:grpSp>
          <p:nvGrpSpPr>
            <p:cNvPr id="187405" name="Group 13"/>
            <p:cNvGrpSpPr>
              <a:grpSpLocks/>
            </p:cNvGrpSpPr>
            <p:nvPr/>
          </p:nvGrpSpPr>
          <p:grpSpPr bwMode="auto">
            <a:xfrm>
              <a:off x="171450" y="941388"/>
              <a:ext cx="3873500" cy="2208212"/>
              <a:chOff x="378" y="1664"/>
              <a:chExt cx="3328" cy="1939"/>
            </a:xfrm>
          </p:grpSpPr>
          <p:sp>
            <p:nvSpPr>
              <p:cNvPr id="187406" name="Line 14"/>
              <p:cNvSpPr>
                <a:spLocks noChangeShapeType="1"/>
              </p:cNvSpPr>
              <p:nvPr/>
            </p:nvSpPr>
            <p:spPr bwMode="auto">
              <a:xfrm>
                <a:off x="378" y="1664"/>
                <a:ext cx="3328" cy="0"/>
              </a:xfrm>
              <a:prstGeom prst="line">
                <a:avLst/>
              </a:prstGeom>
              <a:noFill/>
              <a:ln w="38100">
                <a:solidFill>
                  <a:srgbClr val="FF0000"/>
                </a:solidFill>
                <a:round/>
                <a:headEnd/>
                <a:tailEnd type="triangle" w="lg" len="med"/>
              </a:ln>
              <a:effectLst/>
            </p:spPr>
            <p:txBody>
              <a:bodyPr/>
              <a:lstStyle/>
              <a:p>
                <a:endParaRPr lang="es-ES"/>
              </a:p>
            </p:txBody>
          </p:sp>
          <p:sp>
            <p:nvSpPr>
              <p:cNvPr id="187407" name="Line 15"/>
              <p:cNvSpPr>
                <a:spLocks noChangeShapeType="1"/>
              </p:cNvSpPr>
              <p:nvPr/>
            </p:nvSpPr>
            <p:spPr bwMode="auto">
              <a:xfrm>
                <a:off x="378" y="2148"/>
                <a:ext cx="3328" cy="0"/>
              </a:xfrm>
              <a:prstGeom prst="line">
                <a:avLst/>
              </a:prstGeom>
              <a:noFill/>
              <a:ln w="38100">
                <a:solidFill>
                  <a:srgbClr val="FF0000"/>
                </a:solidFill>
                <a:round/>
                <a:headEnd/>
                <a:tailEnd type="triangle" w="lg" len="med"/>
              </a:ln>
              <a:effectLst/>
            </p:spPr>
            <p:txBody>
              <a:bodyPr/>
              <a:lstStyle/>
              <a:p>
                <a:endParaRPr lang="es-ES"/>
              </a:p>
            </p:txBody>
          </p:sp>
          <p:sp>
            <p:nvSpPr>
              <p:cNvPr id="187408" name="Line 16"/>
              <p:cNvSpPr>
                <a:spLocks noChangeShapeType="1"/>
              </p:cNvSpPr>
              <p:nvPr/>
            </p:nvSpPr>
            <p:spPr bwMode="auto">
              <a:xfrm>
                <a:off x="378" y="2633"/>
                <a:ext cx="3328" cy="0"/>
              </a:xfrm>
              <a:prstGeom prst="line">
                <a:avLst/>
              </a:prstGeom>
              <a:noFill/>
              <a:ln w="38100">
                <a:solidFill>
                  <a:srgbClr val="FF0000"/>
                </a:solidFill>
                <a:round/>
                <a:headEnd/>
                <a:tailEnd type="triangle" w="lg" len="med"/>
              </a:ln>
              <a:effectLst/>
            </p:spPr>
            <p:txBody>
              <a:bodyPr/>
              <a:lstStyle/>
              <a:p>
                <a:endParaRPr lang="es-ES"/>
              </a:p>
            </p:txBody>
          </p:sp>
          <p:sp>
            <p:nvSpPr>
              <p:cNvPr id="187409" name="Line 17"/>
              <p:cNvSpPr>
                <a:spLocks noChangeShapeType="1"/>
              </p:cNvSpPr>
              <p:nvPr/>
            </p:nvSpPr>
            <p:spPr bwMode="auto">
              <a:xfrm>
                <a:off x="378" y="3118"/>
                <a:ext cx="3328" cy="0"/>
              </a:xfrm>
              <a:prstGeom prst="line">
                <a:avLst/>
              </a:prstGeom>
              <a:noFill/>
              <a:ln w="38100">
                <a:solidFill>
                  <a:srgbClr val="FF0000"/>
                </a:solidFill>
                <a:round/>
                <a:headEnd/>
                <a:tailEnd type="triangle" w="lg" len="med"/>
              </a:ln>
              <a:effectLst/>
            </p:spPr>
            <p:txBody>
              <a:bodyPr/>
              <a:lstStyle/>
              <a:p>
                <a:endParaRPr lang="es-ES"/>
              </a:p>
            </p:txBody>
          </p:sp>
          <p:sp>
            <p:nvSpPr>
              <p:cNvPr id="187410" name="Line 18"/>
              <p:cNvSpPr>
                <a:spLocks noChangeShapeType="1"/>
              </p:cNvSpPr>
              <p:nvPr/>
            </p:nvSpPr>
            <p:spPr bwMode="auto">
              <a:xfrm>
                <a:off x="378" y="3603"/>
                <a:ext cx="3328" cy="0"/>
              </a:xfrm>
              <a:prstGeom prst="line">
                <a:avLst/>
              </a:prstGeom>
              <a:noFill/>
              <a:ln w="38100">
                <a:solidFill>
                  <a:srgbClr val="FF0000"/>
                </a:solidFill>
                <a:round/>
                <a:headEnd/>
                <a:tailEnd type="triangle" w="lg" len="med"/>
              </a:ln>
              <a:effectLst/>
            </p:spPr>
            <p:txBody>
              <a:bodyPr/>
              <a:lstStyle/>
              <a:p>
                <a:endParaRPr lang="es-ES"/>
              </a:p>
            </p:txBody>
          </p:sp>
        </p:grpSp>
      </p:grpSp>
      <p:sp>
        <p:nvSpPr>
          <p:cNvPr id="187403" name="Line 11"/>
          <p:cNvSpPr>
            <a:spLocks noChangeShapeType="1"/>
          </p:cNvSpPr>
          <p:nvPr/>
        </p:nvSpPr>
        <p:spPr bwMode="auto">
          <a:xfrm rot="-24250181">
            <a:off x="935038" y="1789113"/>
            <a:ext cx="2085975" cy="633412"/>
          </a:xfrm>
          <a:prstGeom prst="line">
            <a:avLst/>
          </a:prstGeom>
          <a:noFill/>
          <a:ln w="38100">
            <a:solidFill>
              <a:schemeClr val="tx1"/>
            </a:solidFill>
            <a:round/>
            <a:headEnd/>
            <a:tailEnd type="triangle" w="med" len="med"/>
          </a:ln>
          <a:effectLst/>
        </p:spPr>
        <p:txBody>
          <a:bodyPr/>
          <a:lstStyle/>
          <a:p>
            <a:endParaRPr lang="es-ES"/>
          </a:p>
        </p:txBody>
      </p:sp>
      <p:grpSp>
        <p:nvGrpSpPr>
          <p:cNvPr id="187399" name="Group 7"/>
          <p:cNvGrpSpPr>
            <a:grpSpLocks/>
          </p:cNvGrpSpPr>
          <p:nvPr/>
        </p:nvGrpSpPr>
        <p:grpSpPr bwMode="auto">
          <a:xfrm>
            <a:off x="1555750" y="1697038"/>
            <a:ext cx="414338" cy="579437"/>
            <a:chOff x="677" y="2174"/>
            <a:chExt cx="261" cy="365"/>
          </a:xfrm>
        </p:grpSpPr>
        <p:sp>
          <p:nvSpPr>
            <p:cNvPr id="187400" name="Text Box 8"/>
            <p:cNvSpPr txBox="1">
              <a:spLocks noChangeArrowheads="1"/>
            </p:cNvSpPr>
            <p:nvPr/>
          </p:nvSpPr>
          <p:spPr bwMode="auto">
            <a:xfrm>
              <a:off x="677" y="2174"/>
              <a:ext cx="261" cy="365"/>
            </a:xfrm>
            <a:prstGeom prst="rect">
              <a:avLst/>
            </a:prstGeom>
            <a:noFill/>
            <a:ln w="9525">
              <a:noFill/>
              <a:miter lim="800000"/>
              <a:headEnd/>
              <a:tailEnd/>
            </a:ln>
            <a:effectLst/>
          </p:spPr>
          <p:txBody>
            <a:bodyPr wrap="none">
              <a:spAutoFit/>
            </a:bodyPr>
            <a:lstStyle/>
            <a:p>
              <a:r>
                <a:rPr lang="eu-ES" sz="3200">
                  <a:latin typeface="Lucida Handwriting" pitchFamily="66" charset="0"/>
                </a:rPr>
                <a:t>v</a:t>
              </a:r>
            </a:p>
          </p:txBody>
        </p:sp>
        <p:sp>
          <p:nvSpPr>
            <p:cNvPr id="187401" name="Line 9"/>
            <p:cNvSpPr>
              <a:spLocks noChangeShapeType="1"/>
            </p:cNvSpPr>
            <p:nvPr/>
          </p:nvSpPr>
          <p:spPr bwMode="auto">
            <a:xfrm>
              <a:off x="771" y="2248"/>
              <a:ext cx="165" cy="0"/>
            </a:xfrm>
            <a:prstGeom prst="line">
              <a:avLst/>
            </a:prstGeom>
            <a:noFill/>
            <a:ln w="28575">
              <a:solidFill>
                <a:schemeClr val="tx1"/>
              </a:solidFill>
              <a:round/>
              <a:headEnd/>
              <a:tailEnd type="triangle" w="med" len="med"/>
            </a:ln>
            <a:effectLst/>
          </p:spPr>
          <p:txBody>
            <a:bodyPr/>
            <a:lstStyle/>
            <a:p>
              <a:endParaRPr lang="es-ES"/>
            </a:p>
          </p:txBody>
        </p:sp>
      </p:grpSp>
      <p:grpSp>
        <p:nvGrpSpPr>
          <p:cNvPr id="37" name="36 Grupo"/>
          <p:cNvGrpSpPr/>
          <p:nvPr/>
        </p:nvGrpSpPr>
        <p:grpSpPr>
          <a:xfrm>
            <a:off x="2027238" y="1970088"/>
            <a:ext cx="795337" cy="611187"/>
            <a:chOff x="2027238" y="1970088"/>
            <a:chExt cx="795337" cy="611187"/>
          </a:xfrm>
        </p:grpSpPr>
        <p:sp>
          <p:nvSpPr>
            <p:cNvPr id="187516" name="Arc 124"/>
            <p:cNvSpPr>
              <a:spLocks/>
            </p:cNvSpPr>
            <p:nvPr/>
          </p:nvSpPr>
          <p:spPr bwMode="auto">
            <a:xfrm>
              <a:off x="2027238" y="2084388"/>
              <a:ext cx="314325" cy="496887"/>
            </a:xfrm>
            <a:custGeom>
              <a:avLst/>
              <a:gdLst>
                <a:gd name="G0" fmla="+- 2541 0 0"/>
                <a:gd name="G1" fmla="+- 21600 0 0"/>
                <a:gd name="G2" fmla="+- 21600 0 0"/>
                <a:gd name="T0" fmla="*/ 0 w 24141"/>
                <a:gd name="T1" fmla="*/ 150 h 23485"/>
                <a:gd name="T2" fmla="*/ 24059 w 24141"/>
                <a:gd name="T3" fmla="*/ 23485 h 23485"/>
                <a:gd name="T4" fmla="*/ 2541 w 24141"/>
                <a:gd name="T5" fmla="*/ 21600 h 23485"/>
              </a:gdLst>
              <a:ahLst/>
              <a:cxnLst>
                <a:cxn ang="0">
                  <a:pos x="T0" y="T1"/>
                </a:cxn>
                <a:cxn ang="0">
                  <a:pos x="T2" y="T3"/>
                </a:cxn>
                <a:cxn ang="0">
                  <a:pos x="T4" y="T5"/>
                </a:cxn>
              </a:cxnLst>
              <a:rect l="0" t="0" r="r" b="b"/>
              <a:pathLst>
                <a:path w="24141" h="23485" fill="none" extrusionOk="0">
                  <a:moveTo>
                    <a:pt x="-1" y="149"/>
                  </a:moveTo>
                  <a:cubicBezTo>
                    <a:pt x="843" y="50"/>
                    <a:pt x="1691" y="-1"/>
                    <a:pt x="2541" y="0"/>
                  </a:cubicBezTo>
                  <a:cubicBezTo>
                    <a:pt x="14470" y="0"/>
                    <a:pt x="24141" y="9670"/>
                    <a:pt x="24141" y="21600"/>
                  </a:cubicBezTo>
                  <a:cubicBezTo>
                    <a:pt x="24141" y="22229"/>
                    <a:pt x="24113" y="22858"/>
                    <a:pt x="24058" y="23484"/>
                  </a:cubicBezTo>
                </a:path>
                <a:path w="24141" h="23485" stroke="0" extrusionOk="0">
                  <a:moveTo>
                    <a:pt x="-1" y="149"/>
                  </a:moveTo>
                  <a:cubicBezTo>
                    <a:pt x="843" y="50"/>
                    <a:pt x="1691" y="-1"/>
                    <a:pt x="2541" y="0"/>
                  </a:cubicBezTo>
                  <a:cubicBezTo>
                    <a:pt x="14470" y="0"/>
                    <a:pt x="24141" y="9670"/>
                    <a:pt x="24141" y="21600"/>
                  </a:cubicBezTo>
                  <a:cubicBezTo>
                    <a:pt x="24141" y="22229"/>
                    <a:pt x="24113" y="22858"/>
                    <a:pt x="24058" y="23484"/>
                  </a:cubicBezTo>
                  <a:lnTo>
                    <a:pt x="2541" y="21600"/>
                  </a:lnTo>
                  <a:close/>
                </a:path>
              </a:pathLst>
            </a:custGeom>
            <a:noFill/>
            <a:ln w="9525">
              <a:solidFill>
                <a:schemeClr val="tx1"/>
              </a:solidFill>
              <a:round/>
              <a:headEnd/>
              <a:tailEnd/>
            </a:ln>
            <a:effectLst/>
          </p:spPr>
          <p:txBody>
            <a:bodyPr wrap="none" anchor="ctr"/>
            <a:lstStyle/>
            <a:p>
              <a:endParaRPr lang="es-ES"/>
            </a:p>
          </p:txBody>
        </p:sp>
        <p:graphicFrame>
          <p:nvGraphicFramePr>
            <p:cNvPr id="187517" name="Object 125"/>
            <p:cNvGraphicFramePr>
              <a:graphicFrameLocks noChangeAspect="1"/>
            </p:cNvGraphicFramePr>
            <p:nvPr/>
          </p:nvGraphicFramePr>
          <p:xfrm>
            <a:off x="2457450" y="1970088"/>
            <a:ext cx="365125" cy="488950"/>
          </p:xfrm>
          <a:graphic>
            <a:graphicData uri="http://schemas.openxmlformats.org/presentationml/2006/ole">
              <mc:AlternateContent xmlns:mc="http://schemas.openxmlformats.org/markup-compatibility/2006">
                <mc:Choice xmlns:v="urn:schemas-microsoft-com:vml" Requires="v">
                  <p:oleObj spid="_x0000_s187676" name="Ecuación" r:id="rId8" imgW="126720" imgH="177480" progId="Equation.3">
                    <p:embed/>
                  </p:oleObj>
                </mc:Choice>
                <mc:Fallback>
                  <p:oleObj name="Ecuación" r:id="rId8" imgW="126720" imgH="177480" progId="Equation.3">
                    <p:embed/>
                    <p:pic>
                      <p:nvPicPr>
                        <p:cNvPr id="0" name="Picture 1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57450" y="1970088"/>
                          <a:ext cx="365125"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87519" name="Object 127"/>
          <p:cNvGraphicFramePr>
            <a:graphicFrameLocks noChangeAspect="1"/>
          </p:cNvGraphicFramePr>
          <p:nvPr/>
        </p:nvGraphicFramePr>
        <p:xfrm>
          <a:off x="5283200" y="858838"/>
          <a:ext cx="2373313" cy="628650"/>
        </p:xfrm>
        <a:graphic>
          <a:graphicData uri="http://schemas.openxmlformats.org/presentationml/2006/ole">
            <mc:AlternateContent xmlns:mc="http://schemas.openxmlformats.org/markup-compatibility/2006">
              <mc:Choice xmlns:v="urn:schemas-microsoft-com:vml" Requires="v">
                <p:oleObj spid="_x0000_s187677" name="Ecuación" r:id="rId10" imgW="825480" imgH="228600" progId="Equation.3">
                  <p:embed/>
                </p:oleObj>
              </mc:Choice>
              <mc:Fallback>
                <p:oleObj name="Ecuación" r:id="rId10" imgW="825480" imgH="228600" progId="Equation.3">
                  <p:embed/>
                  <p:pic>
                    <p:nvPicPr>
                      <p:cNvPr id="0" name="Picture 1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83200" y="858838"/>
                        <a:ext cx="2373313"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7520" name="Object 128"/>
          <p:cNvGraphicFramePr>
            <a:graphicFrameLocks noChangeAspect="1"/>
          </p:cNvGraphicFramePr>
          <p:nvPr/>
        </p:nvGraphicFramePr>
        <p:xfrm>
          <a:off x="5475288" y="1765300"/>
          <a:ext cx="2263775" cy="1257300"/>
        </p:xfrm>
        <a:graphic>
          <a:graphicData uri="http://schemas.openxmlformats.org/presentationml/2006/ole">
            <mc:AlternateContent xmlns:mc="http://schemas.openxmlformats.org/markup-compatibility/2006">
              <mc:Choice xmlns:v="urn:schemas-microsoft-com:vml" Requires="v">
                <p:oleObj spid="_x0000_s187678" name="Ecuación" r:id="rId12" imgW="787320" imgH="457200" progId="Equation.3">
                  <p:embed/>
                </p:oleObj>
              </mc:Choice>
              <mc:Fallback>
                <p:oleObj name="Ecuación" r:id="rId12" imgW="787320" imgH="457200" progId="Equation.3">
                  <p:embed/>
                  <p:pic>
                    <p:nvPicPr>
                      <p:cNvPr id="0" name="Picture 12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75288" y="1765300"/>
                        <a:ext cx="2263775" cy="1257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7522" name="Line 130"/>
          <p:cNvSpPr>
            <a:spLocks noChangeShapeType="1"/>
          </p:cNvSpPr>
          <p:nvPr/>
        </p:nvSpPr>
        <p:spPr bwMode="auto">
          <a:xfrm rot="-24250181">
            <a:off x="1287463" y="1933575"/>
            <a:ext cx="1373187" cy="1335088"/>
          </a:xfrm>
          <a:prstGeom prst="line">
            <a:avLst/>
          </a:prstGeom>
          <a:noFill/>
          <a:ln w="38100">
            <a:solidFill>
              <a:srgbClr val="0066FF"/>
            </a:solidFill>
            <a:round/>
            <a:headEnd/>
            <a:tailEnd type="triangle" w="med" len="med"/>
          </a:ln>
          <a:effectLst/>
        </p:spPr>
        <p:txBody>
          <a:bodyPr/>
          <a:lstStyle/>
          <a:p>
            <a:endParaRPr lang="es-ES"/>
          </a:p>
        </p:txBody>
      </p:sp>
      <p:sp>
        <p:nvSpPr>
          <p:cNvPr id="187524" name="Line 132"/>
          <p:cNvSpPr>
            <a:spLocks noChangeShapeType="1"/>
          </p:cNvSpPr>
          <p:nvPr/>
        </p:nvSpPr>
        <p:spPr bwMode="auto">
          <a:xfrm>
            <a:off x="2908300" y="1600200"/>
            <a:ext cx="12700" cy="1028700"/>
          </a:xfrm>
          <a:prstGeom prst="line">
            <a:avLst/>
          </a:prstGeom>
          <a:noFill/>
          <a:ln w="28575">
            <a:solidFill>
              <a:srgbClr val="0066FF"/>
            </a:solidFill>
            <a:prstDash val="sysDot"/>
            <a:round/>
            <a:headEnd/>
            <a:tailEnd/>
          </a:ln>
          <a:effectLst/>
        </p:spPr>
        <p:txBody>
          <a:bodyPr/>
          <a:lstStyle/>
          <a:p>
            <a:endParaRPr lang="es-ES"/>
          </a:p>
        </p:txBody>
      </p:sp>
      <p:sp>
        <p:nvSpPr>
          <p:cNvPr id="187525" name="Line 133"/>
          <p:cNvSpPr>
            <a:spLocks noChangeShapeType="1"/>
          </p:cNvSpPr>
          <p:nvPr/>
        </p:nvSpPr>
        <p:spPr bwMode="auto">
          <a:xfrm rot="-29650181">
            <a:off x="706437" y="1766888"/>
            <a:ext cx="658813" cy="642938"/>
          </a:xfrm>
          <a:prstGeom prst="line">
            <a:avLst/>
          </a:prstGeom>
          <a:noFill/>
          <a:ln w="38100">
            <a:solidFill>
              <a:srgbClr val="0066FF"/>
            </a:solidFill>
            <a:round/>
            <a:headEnd/>
            <a:tailEnd type="triangle" w="med" len="med"/>
          </a:ln>
          <a:effectLst/>
        </p:spPr>
        <p:txBody>
          <a:bodyPr/>
          <a:lstStyle/>
          <a:p>
            <a:endParaRPr lang="es-ES"/>
          </a:p>
        </p:txBody>
      </p:sp>
      <p:sp>
        <p:nvSpPr>
          <p:cNvPr id="187526" name="Line 134"/>
          <p:cNvSpPr>
            <a:spLocks noChangeShapeType="1"/>
          </p:cNvSpPr>
          <p:nvPr/>
        </p:nvSpPr>
        <p:spPr bwMode="auto">
          <a:xfrm rot="-5400000">
            <a:off x="1976438" y="668338"/>
            <a:ext cx="12700" cy="1905000"/>
          </a:xfrm>
          <a:prstGeom prst="line">
            <a:avLst/>
          </a:prstGeom>
          <a:noFill/>
          <a:ln w="28575">
            <a:solidFill>
              <a:srgbClr val="0066FF"/>
            </a:solidFill>
            <a:prstDash val="sysDot"/>
            <a:round/>
            <a:headEnd/>
            <a:tailEnd/>
          </a:ln>
          <a:effectLst/>
        </p:spPr>
        <p:txBody>
          <a:bodyPr/>
          <a:lstStyle/>
          <a:p>
            <a:endParaRPr lang="es-ES"/>
          </a:p>
        </p:txBody>
      </p:sp>
      <p:grpSp>
        <p:nvGrpSpPr>
          <p:cNvPr id="187530" name="Group 138"/>
          <p:cNvGrpSpPr>
            <a:grpSpLocks/>
          </p:cNvGrpSpPr>
          <p:nvPr/>
        </p:nvGrpSpPr>
        <p:grpSpPr bwMode="auto">
          <a:xfrm>
            <a:off x="1836738" y="2600325"/>
            <a:ext cx="593725" cy="579438"/>
            <a:chOff x="1157" y="1638"/>
            <a:chExt cx="374" cy="365"/>
          </a:xfrm>
        </p:grpSpPr>
        <p:sp>
          <p:nvSpPr>
            <p:cNvPr id="187528" name="Text Box 136"/>
            <p:cNvSpPr txBox="1">
              <a:spLocks noChangeArrowheads="1"/>
            </p:cNvSpPr>
            <p:nvPr/>
          </p:nvSpPr>
          <p:spPr bwMode="auto">
            <a:xfrm>
              <a:off x="1157" y="1638"/>
              <a:ext cx="374" cy="365"/>
            </a:xfrm>
            <a:prstGeom prst="rect">
              <a:avLst/>
            </a:prstGeom>
            <a:noFill/>
            <a:ln w="9525">
              <a:noFill/>
              <a:miter lim="800000"/>
              <a:headEnd/>
              <a:tailEnd/>
            </a:ln>
            <a:effectLst/>
          </p:spPr>
          <p:txBody>
            <a:bodyPr wrap="none">
              <a:spAutoFit/>
            </a:bodyPr>
            <a:lstStyle/>
            <a:p>
              <a:r>
                <a:rPr lang="eu-ES" sz="3200" dirty="0" err="1">
                  <a:solidFill>
                    <a:srgbClr val="0066FF"/>
                  </a:solidFill>
                  <a:latin typeface="Lucida Handwriting" pitchFamily="66" charset="0"/>
                </a:rPr>
                <a:t>v</a:t>
              </a:r>
              <a:r>
                <a:rPr lang="eu-ES" sz="3200" baseline="-25000" dirty="0" err="1">
                  <a:solidFill>
                    <a:srgbClr val="0066FF"/>
                  </a:solidFill>
                  <a:latin typeface="Lucida Handwriting" pitchFamily="66" charset="0"/>
                </a:rPr>
                <a:t>1</a:t>
              </a:r>
              <a:endParaRPr lang="eu-ES" sz="3200" dirty="0">
                <a:solidFill>
                  <a:srgbClr val="0066FF"/>
                </a:solidFill>
                <a:latin typeface="Lucida Handwriting" pitchFamily="66" charset="0"/>
              </a:endParaRPr>
            </a:p>
          </p:txBody>
        </p:sp>
        <p:sp>
          <p:nvSpPr>
            <p:cNvPr id="187529" name="Line 137"/>
            <p:cNvSpPr>
              <a:spLocks noChangeShapeType="1"/>
            </p:cNvSpPr>
            <p:nvPr/>
          </p:nvSpPr>
          <p:spPr bwMode="auto">
            <a:xfrm>
              <a:off x="1251" y="1712"/>
              <a:ext cx="165" cy="0"/>
            </a:xfrm>
            <a:prstGeom prst="line">
              <a:avLst/>
            </a:prstGeom>
            <a:noFill/>
            <a:ln w="28575">
              <a:solidFill>
                <a:srgbClr val="0066FF"/>
              </a:solidFill>
              <a:round/>
              <a:headEnd/>
              <a:tailEnd type="triangle" w="med" len="med"/>
            </a:ln>
            <a:effectLst/>
          </p:spPr>
          <p:txBody>
            <a:bodyPr/>
            <a:lstStyle/>
            <a:p>
              <a:endParaRPr lang="es-ES"/>
            </a:p>
          </p:txBody>
        </p:sp>
      </p:grpSp>
      <p:grpSp>
        <p:nvGrpSpPr>
          <p:cNvPr id="187531" name="Group 139"/>
          <p:cNvGrpSpPr>
            <a:grpSpLocks/>
          </p:cNvGrpSpPr>
          <p:nvPr/>
        </p:nvGrpSpPr>
        <p:grpSpPr bwMode="auto">
          <a:xfrm>
            <a:off x="390525" y="1611313"/>
            <a:ext cx="593725" cy="579437"/>
            <a:chOff x="1157" y="1638"/>
            <a:chExt cx="374" cy="365"/>
          </a:xfrm>
        </p:grpSpPr>
        <p:sp>
          <p:nvSpPr>
            <p:cNvPr id="187532" name="Text Box 140"/>
            <p:cNvSpPr txBox="1">
              <a:spLocks noChangeArrowheads="1"/>
            </p:cNvSpPr>
            <p:nvPr/>
          </p:nvSpPr>
          <p:spPr bwMode="auto">
            <a:xfrm>
              <a:off x="1157" y="1638"/>
              <a:ext cx="374" cy="365"/>
            </a:xfrm>
            <a:prstGeom prst="rect">
              <a:avLst/>
            </a:prstGeom>
            <a:noFill/>
            <a:ln w="9525">
              <a:noFill/>
              <a:miter lim="800000"/>
              <a:headEnd/>
              <a:tailEnd/>
            </a:ln>
            <a:effectLst/>
          </p:spPr>
          <p:txBody>
            <a:bodyPr wrap="none">
              <a:spAutoFit/>
            </a:bodyPr>
            <a:lstStyle/>
            <a:p>
              <a:r>
                <a:rPr lang="eu-ES" sz="3200" dirty="0" err="1">
                  <a:solidFill>
                    <a:srgbClr val="0066FF"/>
                  </a:solidFill>
                  <a:latin typeface="Lucida Handwriting" pitchFamily="66" charset="0"/>
                </a:rPr>
                <a:t>v</a:t>
              </a:r>
              <a:r>
                <a:rPr lang="eu-ES" sz="3200" baseline="-25000" dirty="0" err="1">
                  <a:solidFill>
                    <a:srgbClr val="0066FF"/>
                  </a:solidFill>
                  <a:latin typeface="Lucida Handwriting" pitchFamily="66" charset="0"/>
                </a:rPr>
                <a:t>2</a:t>
              </a:r>
              <a:endParaRPr lang="eu-ES" sz="3200" dirty="0">
                <a:solidFill>
                  <a:srgbClr val="0066FF"/>
                </a:solidFill>
                <a:latin typeface="Lucida Handwriting" pitchFamily="66" charset="0"/>
              </a:endParaRPr>
            </a:p>
          </p:txBody>
        </p:sp>
        <p:sp>
          <p:nvSpPr>
            <p:cNvPr id="187533" name="Line 141"/>
            <p:cNvSpPr>
              <a:spLocks noChangeShapeType="1"/>
            </p:cNvSpPr>
            <p:nvPr/>
          </p:nvSpPr>
          <p:spPr bwMode="auto">
            <a:xfrm>
              <a:off x="1251" y="1712"/>
              <a:ext cx="165" cy="0"/>
            </a:xfrm>
            <a:prstGeom prst="line">
              <a:avLst/>
            </a:prstGeom>
            <a:noFill/>
            <a:ln w="28575">
              <a:solidFill>
                <a:srgbClr val="0066FF"/>
              </a:solidFill>
              <a:round/>
              <a:headEnd/>
              <a:tailEnd type="triangle" w="med" len="med"/>
            </a:ln>
            <a:effectLst/>
          </p:spPr>
          <p:txBody>
            <a:bodyPr/>
            <a:lstStyle/>
            <a:p>
              <a:endParaRPr lang="es-ES"/>
            </a:p>
          </p:txBody>
        </p:sp>
      </p:grpSp>
      <p:graphicFrame>
        <p:nvGraphicFramePr>
          <p:cNvPr id="187534" name="Object 142"/>
          <p:cNvGraphicFramePr>
            <a:graphicFrameLocks noChangeAspect="1"/>
          </p:cNvGraphicFramePr>
          <p:nvPr/>
        </p:nvGraphicFramePr>
        <p:xfrm>
          <a:off x="230188" y="5930682"/>
          <a:ext cx="8405812" cy="509588"/>
        </p:xfrm>
        <a:graphic>
          <a:graphicData uri="http://schemas.openxmlformats.org/presentationml/2006/ole">
            <mc:AlternateContent xmlns:mc="http://schemas.openxmlformats.org/markup-compatibility/2006">
              <mc:Choice xmlns:v="urn:schemas-microsoft-com:vml" Requires="v">
                <p:oleObj spid="_x0000_s187679" name="Ecuación" r:id="rId14" imgW="4012920" imgH="253800" progId="Equation.3">
                  <p:embed/>
                </p:oleObj>
              </mc:Choice>
              <mc:Fallback>
                <p:oleObj name="Ecuación" r:id="rId14" imgW="4012920" imgH="253800" progId="Equation.3">
                  <p:embed/>
                  <p:pic>
                    <p:nvPicPr>
                      <p:cNvPr id="0" name="Picture 14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0188" y="5930682"/>
                        <a:ext cx="8405812" cy="509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6" name="35 Grupo"/>
          <p:cNvGrpSpPr/>
          <p:nvPr/>
        </p:nvGrpSpPr>
        <p:grpSpPr>
          <a:xfrm>
            <a:off x="222525" y="2520950"/>
            <a:ext cx="915988" cy="614411"/>
            <a:chOff x="222525" y="2520950"/>
            <a:chExt cx="915988" cy="614411"/>
          </a:xfrm>
        </p:grpSpPr>
        <p:sp>
          <p:nvSpPr>
            <p:cNvPr id="187404" name="Oval 12"/>
            <p:cNvSpPr>
              <a:spLocks noChangeAspect="1" noChangeArrowheads="1"/>
            </p:cNvSpPr>
            <p:nvPr/>
          </p:nvSpPr>
          <p:spPr bwMode="auto">
            <a:xfrm rot="-24250181">
              <a:off x="949325" y="2520950"/>
              <a:ext cx="150813" cy="150813"/>
            </a:xfrm>
            <a:prstGeom prst="ellipse">
              <a:avLst/>
            </a:prstGeom>
            <a:solidFill>
              <a:schemeClr val="tx1"/>
            </a:solidFill>
            <a:ln w="9525">
              <a:solidFill>
                <a:schemeClr val="tx1"/>
              </a:solidFill>
              <a:round/>
              <a:headEnd/>
              <a:tailEnd/>
            </a:ln>
            <a:effectLst/>
          </p:spPr>
          <p:txBody>
            <a:bodyPr wrap="none" anchor="ctr"/>
            <a:lstStyle/>
            <a:p>
              <a:endParaRPr lang="es-ES"/>
            </a:p>
          </p:txBody>
        </p:sp>
        <p:sp>
          <p:nvSpPr>
            <p:cNvPr id="35" name="Text Box 33"/>
            <p:cNvSpPr txBox="1">
              <a:spLocks noChangeArrowheads="1"/>
            </p:cNvSpPr>
            <p:nvPr/>
          </p:nvSpPr>
          <p:spPr bwMode="auto">
            <a:xfrm>
              <a:off x="222525" y="2616248"/>
              <a:ext cx="915988" cy="519113"/>
            </a:xfrm>
            <a:prstGeom prst="rect">
              <a:avLst/>
            </a:prstGeom>
            <a:noFill/>
            <a:ln w="9525">
              <a:noFill/>
              <a:miter lim="800000"/>
              <a:headEnd/>
              <a:tailEnd/>
            </a:ln>
            <a:effectLst/>
          </p:spPr>
          <p:txBody>
            <a:bodyPr wrap="none">
              <a:spAutoFit/>
            </a:bodyPr>
            <a:lstStyle/>
            <a:p>
              <a:r>
                <a:rPr lang="eu-ES" dirty="0">
                  <a:latin typeface="Lucida Handwriting" pitchFamily="66" charset="0"/>
                </a:rPr>
                <a:t>m,q</a:t>
              </a:r>
            </a:p>
          </p:txBody>
        </p:sp>
      </p:grpSp>
      <p:graphicFrame>
        <p:nvGraphicFramePr>
          <p:cNvPr id="38" name="Object 2"/>
          <p:cNvGraphicFramePr>
            <a:graphicFrameLocks noChangeAspect="1"/>
          </p:cNvGraphicFramePr>
          <p:nvPr/>
        </p:nvGraphicFramePr>
        <p:xfrm>
          <a:off x="2112525" y="4398475"/>
          <a:ext cx="5842000" cy="733425"/>
        </p:xfrm>
        <a:graphic>
          <a:graphicData uri="http://schemas.openxmlformats.org/presentationml/2006/ole">
            <mc:AlternateContent xmlns:mc="http://schemas.openxmlformats.org/markup-compatibility/2006">
              <mc:Choice xmlns:v="urn:schemas-microsoft-com:vml" Requires="v">
                <p:oleObj spid="_x0000_s187680" name="Ecuación" r:id="rId16" imgW="2031840" imgH="266400" progId="Equation.3">
                  <p:embed/>
                </p:oleObj>
              </mc:Choice>
              <mc:Fallback>
                <p:oleObj name="Ecuación" r:id="rId16" imgW="2031840" imgH="266400" progId="Equation.3">
                  <p:embed/>
                  <p:pic>
                    <p:nvPicPr>
                      <p:cNvPr id="0" name="Object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12525" y="4398475"/>
                        <a:ext cx="5842000"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 name="Object 142"/>
          <p:cNvGraphicFramePr>
            <a:graphicFrameLocks noChangeAspect="1"/>
          </p:cNvGraphicFramePr>
          <p:nvPr/>
        </p:nvGraphicFramePr>
        <p:xfrm>
          <a:off x="130175" y="5300445"/>
          <a:ext cx="8777288" cy="509587"/>
        </p:xfrm>
        <a:graphic>
          <a:graphicData uri="http://schemas.openxmlformats.org/presentationml/2006/ole">
            <mc:AlternateContent xmlns:mc="http://schemas.openxmlformats.org/markup-compatibility/2006">
              <mc:Choice xmlns:v="urn:schemas-microsoft-com:vml" Requires="v">
                <p:oleObj spid="_x0000_s187681" name="Ecuación" r:id="rId18" imgW="4190760" imgH="253800" progId="Equation.3">
                  <p:embed/>
                </p:oleObj>
              </mc:Choice>
              <mc:Fallback>
                <p:oleObj name="Ecuación" r:id="rId18" imgW="4190760" imgH="253800" progId="Equation.3">
                  <p:embed/>
                  <p:pic>
                    <p:nvPicPr>
                      <p:cNvPr id="0" name="Object 14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30175" y="5300445"/>
                        <a:ext cx="8777288" cy="509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87403"/>
                                        </p:tgtEl>
                                        <p:attrNameLst>
                                          <p:attrName>style.visibility</p:attrName>
                                        </p:attrNameLst>
                                      </p:cBhvr>
                                      <p:to>
                                        <p:strVal val="visible"/>
                                      </p:to>
                                    </p:set>
                                    <p:animEffect transition="in" filter="wipe(down)">
                                      <p:cBhvr>
                                        <p:cTn id="11" dur="5000"/>
                                        <p:tgtEl>
                                          <p:spTgt spid="187403"/>
                                        </p:tgtEl>
                                      </p:cBhvr>
                                    </p:animEffect>
                                  </p:childTnLst>
                                </p:cTn>
                              </p:par>
                              <p:par>
                                <p:cTn id="12" presetID="22" presetClass="entr" presetSubtype="4" fill="hold" nodeType="withEffect">
                                  <p:stCondLst>
                                    <p:cond delay="0"/>
                                  </p:stCondLst>
                                  <p:childTnLst>
                                    <p:set>
                                      <p:cBhvr>
                                        <p:cTn id="13" dur="1" fill="hold">
                                          <p:stCondLst>
                                            <p:cond delay="0"/>
                                          </p:stCondLst>
                                        </p:cTn>
                                        <p:tgtEl>
                                          <p:spTgt spid="187399"/>
                                        </p:tgtEl>
                                        <p:attrNameLst>
                                          <p:attrName>style.visibility</p:attrName>
                                        </p:attrNameLst>
                                      </p:cBhvr>
                                      <p:to>
                                        <p:strVal val="visible"/>
                                      </p:to>
                                    </p:set>
                                    <p:animEffect transition="in" filter="wipe(down)">
                                      <p:cBhvr>
                                        <p:cTn id="14" dur="5000"/>
                                        <p:tgtEl>
                                          <p:spTgt spid="18739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20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87524"/>
                                        </p:tgtEl>
                                        <p:attrNameLst>
                                          <p:attrName>style.visibility</p:attrName>
                                        </p:attrNameLst>
                                      </p:cBhvr>
                                      <p:to>
                                        <p:strVal val="visible"/>
                                      </p:to>
                                    </p:set>
                                    <p:animEffect transition="in" filter="wipe(up)">
                                      <p:cBhvr>
                                        <p:cTn id="24" dur="3000"/>
                                        <p:tgtEl>
                                          <p:spTgt spid="1875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87522"/>
                                        </p:tgtEl>
                                        <p:attrNameLst>
                                          <p:attrName>style.visibility</p:attrName>
                                        </p:attrNameLst>
                                      </p:cBhvr>
                                      <p:to>
                                        <p:strVal val="visible"/>
                                      </p:to>
                                    </p:set>
                                    <p:animEffect transition="in" filter="wipe(left)">
                                      <p:cBhvr>
                                        <p:cTn id="29" dur="3000"/>
                                        <p:tgtEl>
                                          <p:spTgt spid="187522"/>
                                        </p:tgtEl>
                                      </p:cBhvr>
                                    </p:animEffect>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187530"/>
                                        </p:tgtEl>
                                        <p:attrNameLst>
                                          <p:attrName>style.visibility</p:attrName>
                                        </p:attrNameLst>
                                      </p:cBhvr>
                                      <p:to>
                                        <p:strVal val="visible"/>
                                      </p:to>
                                    </p:set>
                                    <p:anim to="" calcmode="lin" valueType="num">
                                      <p:cBhvr>
                                        <p:cTn id="34" dur="1" fill="hold"/>
                                        <p:tgtEl>
                                          <p:spTgt spid="187530"/>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187526"/>
                                        </p:tgtEl>
                                        <p:attrNameLst>
                                          <p:attrName>style.visibility</p:attrName>
                                        </p:attrNameLst>
                                      </p:cBhvr>
                                      <p:to>
                                        <p:strVal val="visible"/>
                                      </p:to>
                                    </p:set>
                                    <p:animEffect transition="in" filter="wipe(right)">
                                      <p:cBhvr>
                                        <p:cTn id="39" dur="3000"/>
                                        <p:tgtEl>
                                          <p:spTgt spid="18752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87525"/>
                                        </p:tgtEl>
                                        <p:attrNameLst>
                                          <p:attrName>style.visibility</p:attrName>
                                        </p:attrNameLst>
                                      </p:cBhvr>
                                      <p:to>
                                        <p:strVal val="visible"/>
                                      </p:to>
                                    </p:set>
                                    <p:animEffect transition="in" filter="wipe(down)">
                                      <p:cBhvr>
                                        <p:cTn id="44" dur="2000"/>
                                        <p:tgtEl>
                                          <p:spTgt spid="187525"/>
                                        </p:tgtEl>
                                      </p:cBhvr>
                                    </p:animEffect>
                                  </p:childTnLst>
                                </p:cTn>
                              </p:par>
                            </p:childTnLst>
                          </p:cTn>
                        </p:par>
                      </p:childTnLst>
                    </p:cTn>
                  </p:par>
                  <p:par>
                    <p:cTn id="45" fill="hold">
                      <p:stCondLst>
                        <p:cond delay="indefinite"/>
                      </p:stCondLst>
                      <p:childTnLst>
                        <p:par>
                          <p:cTn id="46" fill="hold">
                            <p:stCondLst>
                              <p:cond delay="0"/>
                            </p:stCondLst>
                            <p:childTnLst>
                              <p:par>
                                <p:cTn id="47" presetID="24" presetClass="entr" presetSubtype="0" fill="hold" nodeType="clickEffect">
                                  <p:stCondLst>
                                    <p:cond delay="0"/>
                                  </p:stCondLst>
                                  <p:childTnLst>
                                    <p:set>
                                      <p:cBhvr>
                                        <p:cTn id="48" dur="1" fill="hold">
                                          <p:stCondLst>
                                            <p:cond delay="0"/>
                                          </p:stCondLst>
                                        </p:cTn>
                                        <p:tgtEl>
                                          <p:spTgt spid="187531"/>
                                        </p:tgtEl>
                                        <p:attrNameLst>
                                          <p:attrName>style.visibility</p:attrName>
                                        </p:attrNameLst>
                                      </p:cBhvr>
                                      <p:to>
                                        <p:strVal val="visible"/>
                                      </p:to>
                                    </p:set>
                                    <p:anim to="" calcmode="lin" valueType="num">
                                      <p:cBhvr>
                                        <p:cTn id="49" dur="1" fill="hold"/>
                                        <p:tgtEl>
                                          <p:spTgt spid="187531"/>
                                        </p:tgtEl>
                                        <p:attrNameLst>
                                          <p:attrName/>
                                        </p:attrNameLst>
                                      </p:cBhvr>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87519"/>
                                        </p:tgtEl>
                                        <p:attrNameLst>
                                          <p:attrName>style.visibility</p:attrName>
                                        </p:attrNameLst>
                                      </p:cBhvr>
                                      <p:to>
                                        <p:strVal val="visible"/>
                                      </p:to>
                                    </p:set>
                                    <p:animEffect transition="in" filter="wipe(left)">
                                      <p:cBhvr>
                                        <p:cTn id="54" dur="3000"/>
                                        <p:tgtEl>
                                          <p:spTgt spid="18751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87520"/>
                                        </p:tgtEl>
                                        <p:attrNameLst>
                                          <p:attrName>style.visibility</p:attrName>
                                        </p:attrNameLst>
                                      </p:cBhvr>
                                      <p:to>
                                        <p:strVal val="visible"/>
                                      </p:to>
                                    </p:set>
                                    <p:animEffect transition="in" filter="wipe(left)">
                                      <p:cBhvr>
                                        <p:cTn id="59" dur="2000"/>
                                        <p:tgtEl>
                                          <p:spTgt spid="18752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87394"/>
                                        </p:tgtEl>
                                        <p:attrNameLst>
                                          <p:attrName>style.visibility</p:attrName>
                                        </p:attrNameLst>
                                      </p:cBhvr>
                                      <p:to>
                                        <p:strVal val="visible"/>
                                      </p:to>
                                    </p:set>
                                    <p:animEffect transition="in" filter="wipe(left)">
                                      <p:cBhvr>
                                        <p:cTn id="64" dur="3000"/>
                                        <p:tgtEl>
                                          <p:spTgt spid="18739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wipe(left)">
                                      <p:cBhvr>
                                        <p:cTn id="69" dur="3000"/>
                                        <p:tgtEl>
                                          <p:spTgt spid="38"/>
                                        </p:tgtEl>
                                      </p:cBhvr>
                                    </p:animEffect>
                                  </p:childTnLst>
                                </p:cTn>
                              </p:par>
                            </p:childTnLst>
                          </p:cTn>
                        </p:par>
                      </p:childTnLst>
                    </p:cTn>
                  </p:par>
                  <p:par>
                    <p:cTn id="70" fill="hold">
                      <p:stCondLst>
                        <p:cond delay="indefinite"/>
                      </p:stCondLst>
                      <p:childTnLst>
                        <p:par>
                          <p:cTn id="71" fill="hold">
                            <p:stCondLst>
                              <p:cond delay="0"/>
                            </p:stCondLst>
                            <p:childTnLst>
                              <p:par>
                                <p:cTn id="72" presetID="24" presetClass="entr" presetSubtype="0" fill="hold" nodeType="clickEffect">
                                  <p:stCondLst>
                                    <p:cond delay="0"/>
                                  </p:stCondLst>
                                  <p:childTnLst>
                                    <p:set>
                                      <p:cBhvr>
                                        <p:cTn id="73" dur="1" fill="hold">
                                          <p:stCondLst>
                                            <p:cond delay="0"/>
                                          </p:stCondLst>
                                        </p:cTn>
                                        <p:tgtEl>
                                          <p:spTgt spid="39"/>
                                        </p:tgtEl>
                                        <p:attrNameLst>
                                          <p:attrName>style.visibility</p:attrName>
                                        </p:attrNameLst>
                                      </p:cBhvr>
                                      <p:to>
                                        <p:strVal val="visible"/>
                                      </p:to>
                                    </p:set>
                                    <p:anim to="" calcmode="lin" valueType="num">
                                      <p:cBhvr>
                                        <p:cTn id="74" dur="1" fill="hold"/>
                                        <p:tgtEl>
                                          <p:spTgt spid="39"/>
                                        </p:tgtEl>
                                        <p:attrNameLst>
                                          <p:attrName/>
                                        </p:attrNameLst>
                                      </p:cBhvr>
                                    </p:anim>
                                  </p:childTnLst>
                                </p:cTn>
                              </p:par>
                            </p:childTnLst>
                          </p:cTn>
                        </p:par>
                      </p:childTnLst>
                    </p:cTn>
                  </p:par>
                  <p:par>
                    <p:cTn id="75" fill="hold">
                      <p:stCondLst>
                        <p:cond delay="indefinite"/>
                      </p:stCondLst>
                      <p:childTnLst>
                        <p:par>
                          <p:cTn id="76" fill="hold">
                            <p:stCondLst>
                              <p:cond delay="0"/>
                            </p:stCondLst>
                            <p:childTnLst>
                              <p:par>
                                <p:cTn id="77" presetID="24" presetClass="entr" presetSubtype="0" fill="hold" nodeType="clickEffect">
                                  <p:stCondLst>
                                    <p:cond delay="0"/>
                                  </p:stCondLst>
                                  <p:childTnLst>
                                    <p:set>
                                      <p:cBhvr>
                                        <p:cTn id="78" dur="1" fill="hold">
                                          <p:stCondLst>
                                            <p:cond delay="0"/>
                                          </p:stCondLst>
                                        </p:cTn>
                                        <p:tgtEl>
                                          <p:spTgt spid="187534"/>
                                        </p:tgtEl>
                                        <p:attrNameLst>
                                          <p:attrName>style.visibility</p:attrName>
                                        </p:attrNameLst>
                                      </p:cBhvr>
                                      <p:to>
                                        <p:strVal val="visible"/>
                                      </p:to>
                                    </p:set>
                                    <p:anim to="" calcmode="lin" valueType="num">
                                      <p:cBhvr>
                                        <p:cTn id="79" dur="1" fill="hold"/>
                                        <p:tgtEl>
                                          <p:spTgt spid="18753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03" grpId="0" animBg="1"/>
      <p:bldP spid="187522" grpId="0" animBg="1"/>
      <p:bldP spid="187524" grpId="0" animBg="1"/>
      <p:bldP spid="187525" grpId="0" animBg="1"/>
      <p:bldP spid="1875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23" name="Text Box 35"/>
          <p:cNvSpPr txBox="1">
            <a:spLocks noChangeArrowheads="1"/>
          </p:cNvSpPr>
          <p:nvPr/>
        </p:nvSpPr>
        <p:spPr bwMode="auto">
          <a:xfrm>
            <a:off x="6735763" y="4632325"/>
            <a:ext cx="184150" cy="457200"/>
          </a:xfrm>
          <a:prstGeom prst="rect">
            <a:avLst/>
          </a:prstGeom>
          <a:noFill/>
          <a:ln w="9525">
            <a:noFill/>
            <a:miter lim="800000"/>
            <a:headEnd/>
            <a:tailEnd/>
          </a:ln>
          <a:effectLst/>
        </p:spPr>
        <p:txBody>
          <a:bodyPr wrap="none">
            <a:spAutoFit/>
          </a:bodyPr>
          <a:lstStyle/>
          <a:p>
            <a:endParaRPr lang="en-GB" sz="2400">
              <a:latin typeface="Times" pitchFamily="18" charset="0"/>
            </a:endParaRPr>
          </a:p>
        </p:txBody>
      </p:sp>
      <p:sp>
        <p:nvSpPr>
          <p:cNvPr id="63524" name="AutoShape 36"/>
          <p:cNvSpPr>
            <a:spLocks noChangeArrowheads="1"/>
          </p:cNvSpPr>
          <p:nvPr/>
        </p:nvSpPr>
        <p:spPr bwMode="auto">
          <a:xfrm>
            <a:off x="34925" y="404813"/>
            <a:ext cx="9109075" cy="5462587"/>
          </a:xfrm>
          <a:prstGeom prst="verticalScroll">
            <a:avLst>
              <a:gd name="adj" fmla="val 12500"/>
            </a:avLst>
          </a:prstGeom>
          <a:solidFill>
            <a:srgbClr val="FF9900"/>
          </a:solidFill>
          <a:ln w="9525">
            <a:solidFill>
              <a:schemeClr val="tx1"/>
            </a:solidFill>
            <a:round/>
            <a:headEnd/>
            <a:tailEnd/>
          </a:ln>
          <a:effectLst/>
        </p:spPr>
        <p:txBody>
          <a:bodyPr wrap="none" anchor="ctr"/>
          <a:lstStyle/>
          <a:p>
            <a:endParaRPr lang="es-ES"/>
          </a:p>
        </p:txBody>
      </p:sp>
      <p:sp>
        <p:nvSpPr>
          <p:cNvPr id="63493" name="Text Box 5"/>
          <p:cNvSpPr txBox="1">
            <a:spLocks noChangeArrowheads="1"/>
          </p:cNvSpPr>
          <p:nvPr/>
        </p:nvSpPr>
        <p:spPr bwMode="auto">
          <a:xfrm>
            <a:off x="1084529" y="1139060"/>
            <a:ext cx="7102548" cy="4324261"/>
          </a:xfrm>
          <a:prstGeom prst="rect">
            <a:avLst/>
          </a:prstGeom>
          <a:noFill/>
          <a:ln w="9525">
            <a:noFill/>
            <a:miter lim="800000"/>
            <a:headEnd/>
            <a:tailEnd/>
          </a:ln>
          <a:effectLst/>
        </p:spPr>
        <p:txBody>
          <a:bodyPr wrap="square" anchor="ctr">
            <a:spAutoFit/>
          </a:bodyPr>
          <a:lstStyle/>
          <a:p>
            <a:pPr algn="just"/>
            <a:r>
              <a:rPr lang="es-ES_tradnl" sz="3800" b="1" dirty="0" err="1">
                <a:solidFill>
                  <a:srgbClr val="C61406"/>
                </a:solidFill>
                <a:latin typeface="Lucida Handwriting" pitchFamily="66" charset="0"/>
              </a:rPr>
              <a:t>Gainezarmenaren</a:t>
            </a:r>
            <a:r>
              <a:rPr lang="es-ES_tradnl" sz="3800" b="1" dirty="0">
                <a:solidFill>
                  <a:srgbClr val="C61406"/>
                </a:solidFill>
                <a:latin typeface="Lucida Handwriting" pitchFamily="66" charset="0"/>
              </a:rPr>
              <a:t> </a:t>
            </a:r>
            <a:r>
              <a:rPr lang="es-ES_tradnl" sz="3800" b="1" dirty="0" err="1" smtClean="0">
                <a:solidFill>
                  <a:srgbClr val="C61406"/>
                </a:solidFill>
                <a:latin typeface="Lucida Handwriting" pitchFamily="66" charset="0"/>
              </a:rPr>
              <a:t>printzipioa</a:t>
            </a:r>
            <a:r>
              <a:rPr lang="es-ES_tradnl" sz="3800" b="1" dirty="0" smtClean="0">
                <a:solidFill>
                  <a:srgbClr val="C61406"/>
                </a:solidFill>
                <a:latin typeface="Lucida Handwriting" pitchFamily="66" charset="0"/>
              </a:rPr>
              <a:t>:</a:t>
            </a:r>
            <a:endParaRPr lang="es-ES_tradnl" sz="3800" b="1" dirty="0">
              <a:solidFill>
                <a:srgbClr val="C61406"/>
              </a:solidFill>
              <a:latin typeface="Lucida Handwriting" pitchFamily="66" charset="0"/>
            </a:endParaRPr>
          </a:p>
          <a:p>
            <a:pPr algn="just"/>
            <a:r>
              <a:rPr lang="es-ES_tradnl" sz="3800" b="1" dirty="0" smtClean="0">
                <a:latin typeface="Lucida Handwriting" pitchFamily="66" charset="0"/>
              </a:rPr>
              <a:t>  “</a:t>
            </a:r>
            <a:r>
              <a:rPr lang="es-ES_tradnl" sz="3800" b="1" dirty="0" err="1">
                <a:latin typeface="Lucida Handwriting" pitchFamily="66" charset="0"/>
              </a:rPr>
              <a:t>Sortzaile</a:t>
            </a:r>
            <a:r>
              <a:rPr lang="es-ES_tradnl" sz="3800" b="1" dirty="0">
                <a:latin typeface="Lucida Handwriting" pitchFamily="66" charset="0"/>
              </a:rPr>
              <a:t> </a:t>
            </a:r>
            <a:r>
              <a:rPr lang="es-ES_tradnl" sz="3800" b="1" dirty="0" err="1">
                <a:latin typeface="Lucida Handwriting" pitchFamily="66" charset="0"/>
              </a:rPr>
              <a:t>desberdinen</a:t>
            </a:r>
            <a:r>
              <a:rPr lang="es-ES_tradnl" sz="3800" b="1" dirty="0">
                <a:latin typeface="Lucida Handwriting" pitchFamily="66" charset="0"/>
              </a:rPr>
              <a:t> </a:t>
            </a:r>
            <a:r>
              <a:rPr lang="es-ES_tradnl" sz="3800" b="1" dirty="0" err="1">
                <a:latin typeface="Lucida Handwriting" pitchFamily="66" charset="0"/>
              </a:rPr>
              <a:t>ondorioak</a:t>
            </a:r>
            <a:r>
              <a:rPr lang="es-ES_tradnl" sz="3800" b="1" dirty="0">
                <a:latin typeface="Lucida Handwriting" pitchFamily="66" charset="0"/>
              </a:rPr>
              <a:t> </a:t>
            </a:r>
            <a:r>
              <a:rPr lang="es-ES_tradnl" sz="3800" b="1" dirty="0" err="1">
                <a:latin typeface="Lucida Handwriting" pitchFamily="66" charset="0"/>
              </a:rPr>
              <a:t>gainezarri</a:t>
            </a:r>
            <a:r>
              <a:rPr lang="es-ES_tradnl" sz="3800" b="1" dirty="0">
                <a:latin typeface="Lucida Handwriting" pitchFamily="66" charset="0"/>
              </a:rPr>
              <a:t> </a:t>
            </a:r>
            <a:r>
              <a:rPr lang="es-ES_tradnl" sz="3800" b="1" dirty="0" err="1">
                <a:latin typeface="Lucida Handwriting" pitchFamily="66" charset="0"/>
              </a:rPr>
              <a:t>edo</a:t>
            </a:r>
            <a:r>
              <a:rPr lang="es-ES_tradnl" sz="3800" b="1" dirty="0">
                <a:latin typeface="Lucida Handwriting" pitchFamily="66" charset="0"/>
              </a:rPr>
              <a:t> </a:t>
            </a:r>
            <a:r>
              <a:rPr lang="es-ES_tradnl" sz="3800" b="1" dirty="0" err="1">
                <a:latin typeface="Lucida Handwriting" pitchFamily="66" charset="0"/>
              </a:rPr>
              <a:t>batu</a:t>
            </a:r>
            <a:r>
              <a:rPr lang="es-ES_tradnl" sz="3800" b="1" dirty="0">
                <a:latin typeface="Lucida Handwriting" pitchFamily="66" charset="0"/>
              </a:rPr>
              <a:t> </a:t>
            </a:r>
            <a:r>
              <a:rPr lang="es-ES_tradnl" sz="3800" b="1" dirty="0" err="1">
                <a:latin typeface="Lucida Handwriting" pitchFamily="66" charset="0"/>
              </a:rPr>
              <a:t>egiten</a:t>
            </a:r>
            <a:r>
              <a:rPr lang="es-ES_tradnl" sz="3800" b="1" dirty="0">
                <a:latin typeface="Lucida Handwriting" pitchFamily="66" charset="0"/>
              </a:rPr>
              <a:t> </a:t>
            </a:r>
            <a:r>
              <a:rPr lang="es-ES_tradnl" sz="3800" b="1" dirty="0" err="1">
                <a:latin typeface="Lucida Handwriting" pitchFamily="66" charset="0"/>
              </a:rPr>
              <a:t>dira</a:t>
            </a:r>
            <a:r>
              <a:rPr lang="es-ES_tradnl" sz="3800" b="1" dirty="0">
                <a:latin typeface="Lucida Handwriting" pitchFamily="66" charset="0"/>
              </a:rPr>
              <a:t>, </a:t>
            </a:r>
            <a:r>
              <a:rPr lang="es-ES_tradnl" sz="3800" b="1" dirty="0" err="1">
                <a:latin typeface="Lucida Handwriting" pitchFamily="66" charset="0"/>
              </a:rPr>
              <a:t>magnitudeari</a:t>
            </a:r>
            <a:r>
              <a:rPr lang="es-ES_tradnl" sz="3800" b="1" dirty="0">
                <a:latin typeface="Lucida Handwriting" pitchFamily="66" charset="0"/>
              </a:rPr>
              <a:t> </a:t>
            </a:r>
            <a:r>
              <a:rPr lang="es-ES_tradnl" sz="3800" b="1" dirty="0" err="1">
                <a:latin typeface="Lucida Handwriting" pitchFamily="66" charset="0"/>
              </a:rPr>
              <a:t>dagokion</a:t>
            </a:r>
            <a:r>
              <a:rPr lang="es-ES_tradnl" sz="3800" b="1" dirty="0">
                <a:latin typeface="Lucida Handwriting" pitchFamily="66" charset="0"/>
              </a:rPr>
              <a:t> </a:t>
            </a:r>
            <a:r>
              <a:rPr lang="es-ES_tradnl" sz="3800" b="1" dirty="0" err="1">
                <a:latin typeface="Lucida Handwriting" pitchFamily="66" charset="0"/>
              </a:rPr>
              <a:t>moduan</a:t>
            </a:r>
            <a:r>
              <a:rPr lang="es-ES_tradnl" sz="3800" b="1" dirty="0">
                <a:latin typeface="Lucida Handwriting" pitchFamily="66"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524"/>
                                        </p:tgtEl>
                                        <p:attrNameLst>
                                          <p:attrName>style.visibility</p:attrName>
                                        </p:attrNameLst>
                                      </p:cBhvr>
                                      <p:to>
                                        <p:strVal val="visible"/>
                                      </p:to>
                                    </p:set>
                                    <p:animEffect transition="in" filter="fade">
                                      <p:cBhvr>
                                        <p:cTn id="7" dur="2000"/>
                                        <p:tgtEl>
                                          <p:spTgt spid="6352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3493"/>
                                        </p:tgtEl>
                                        <p:attrNameLst>
                                          <p:attrName>style.visibility</p:attrName>
                                        </p:attrNameLst>
                                      </p:cBhvr>
                                      <p:to>
                                        <p:strVal val="visible"/>
                                      </p:to>
                                    </p:set>
                                    <p:anim calcmode="discrete" valueType="clr">
                                      <p:cBhvr override="childStyle">
                                        <p:cTn id="12" dur="80"/>
                                        <p:tgtEl>
                                          <p:spTgt spid="6349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3493"/>
                                        </p:tgtEl>
                                        <p:attrNameLst>
                                          <p:attrName>fillcolor</p:attrName>
                                        </p:attrNameLst>
                                      </p:cBhvr>
                                      <p:tavLst>
                                        <p:tav tm="0">
                                          <p:val>
                                            <p:clrVal>
                                              <a:schemeClr val="accent2"/>
                                            </p:clrVal>
                                          </p:val>
                                        </p:tav>
                                        <p:tav tm="50000">
                                          <p:val>
                                            <p:clrVal>
                                              <a:schemeClr val="hlink"/>
                                            </p:clrVal>
                                          </p:val>
                                        </p:tav>
                                      </p:tavLst>
                                    </p:anim>
                                    <p:set>
                                      <p:cBhvr>
                                        <p:cTn id="14" dur="80"/>
                                        <p:tgtEl>
                                          <p:spTgt spid="6349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24" grpId="0" animBg="1"/>
      <p:bldP spid="6349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524" name="Picture 36"/>
          <p:cNvPicPr>
            <a:picLocks noChangeAspect="1" noChangeArrowheads="1"/>
          </p:cNvPicPr>
          <p:nvPr/>
        </p:nvPicPr>
        <p:blipFill>
          <a:blip r:embed="rId4" cstate="print"/>
          <a:srcRect/>
          <a:stretch>
            <a:fillRect/>
          </a:stretch>
        </p:blipFill>
        <p:spPr bwMode="auto">
          <a:xfrm>
            <a:off x="528638" y="429265"/>
            <a:ext cx="3590925" cy="2933700"/>
          </a:xfrm>
          <a:prstGeom prst="rect">
            <a:avLst/>
          </a:prstGeom>
          <a:noFill/>
        </p:spPr>
      </p:pic>
      <p:sp>
        <p:nvSpPr>
          <p:cNvPr id="191490" name="Text Box 2"/>
          <p:cNvSpPr txBox="1">
            <a:spLocks noChangeArrowheads="1"/>
          </p:cNvSpPr>
          <p:nvPr/>
        </p:nvSpPr>
        <p:spPr bwMode="auto">
          <a:xfrm>
            <a:off x="1330325" y="1419865"/>
            <a:ext cx="184150" cy="457200"/>
          </a:xfrm>
          <a:prstGeom prst="rect">
            <a:avLst/>
          </a:prstGeom>
          <a:noFill/>
          <a:ln w="9525">
            <a:noFill/>
            <a:miter lim="800000"/>
            <a:headEnd/>
            <a:tailEnd/>
          </a:ln>
          <a:effectLst/>
        </p:spPr>
        <p:txBody>
          <a:bodyPr wrap="none">
            <a:spAutoFit/>
          </a:bodyPr>
          <a:lstStyle/>
          <a:p>
            <a:pPr algn="ctr"/>
            <a:endParaRPr lang="es-ES" sz="2400"/>
          </a:p>
        </p:txBody>
      </p:sp>
      <p:graphicFrame>
        <p:nvGraphicFramePr>
          <p:cNvPr id="191491" name="Object 3"/>
          <p:cNvGraphicFramePr>
            <a:graphicFrameLocks noChangeAspect="1"/>
          </p:cNvGraphicFramePr>
          <p:nvPr/>
        </p:nvGraphicFramePr>
        <p:xfrm>
          <a:off x="4133850" y="2769240"/>
          <a:ext cx="114300" cy="215900"/>
        </p:xfrm>
        <a:graphic>
          <a:graphicData uri="http://schemas.openxmlformats.org/presentationml/2006/ole">
            <mc:AlternateContent xmlns:mc="http://schemas.openxmlformats.org/markup-compatibility/2006">
              <mc:Choice xmlns:v="urn:schemas-microsoft-com:vml" Requires="v">
                <p:oleObj spid="_x0000_s191658" name="Ecuación" r:id="rId5" imgW="114120" imgH="215640" progId="Equation.3">
                  <p:embed/>
                </p:oleObj>
              </mc:Choice>
              <mc:Fallback>
                <p:oleObj name="Ecuación" r:id="rId5" imgW="114120" imgH="215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3850" y="276924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1492" name="Text Box 4"/>
          <p:cNvSpPr txBox="1">
            <a:spLocks noChangeArrowheads="1"/>
          </p:cNvSpPr>
          <p:nvPr/>
        </p:nvSpPr>
        <p:spPr bwMode="auto">
          <a:xfrm>
            <a:off x="7235825" y="797565"/>
            <a:ext cx="1479550" cy="457200"/>
          </a:xfrm>
          <a:prstGeom prst="rect">
            <a:avLst/>
          </a:prstGeom>
          <a:noFill/>
          <a:ln w="9525">
            <a:noFill/>
            <a:miter lim="800000"/>
            <a:headEnd/>
            <a:tailEnd/>
          </a:ln>
          <a:effectLst/>
        </p:spPr>
        <p:txBody>
          <a:bodyPr>
            <a:spAutoFit/>
          </a:bodyPr>
          <a:lstStyle/>
          <a:p>
            <a:pPr algn="ctr"/>
            <a:endParaRPr lang="es-ES" sz="2400"/>
          </a:p>
        </p:txBody>
      </p:sp>
      <p:grpSp>
        <p:nvGrpSpPr>
          <p:cNvPr id="191494" name="Group 6"/>
          <p:cNvGrpSpPr>
            <a:grpSpLocks/>
          </p:cNvGrpSpPr>
          <p:nvPr/>
        </p:nvGrpSpPr>
        <p:grpSpPr bwMode="auto">
          <a:xfrm>
            <a:off x="3810000" y="505465"/>
            <a:ext cx="490538" cy="579438"/>
            <a:chOff x="3874" y="2110"/>
            <a:chExt cx="309" cy="365"/>
          </a:xfrm>
        </p:grpSpPr>
        <p:sp>
          <p:nvSpPr>
            <p:cNvPr id="191495" name="Text Box 7"/>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dirty="0">
                  <a:solidFill>
                    <a:srgbClr val="FF0000"/>
                  </a:solidFill>
                  <a:latin typeface="Lucida Handwriting" pitchFamily="66" charset="0"/>
                </a:rPr>
                <a:t>B</a:t>
              </a:r>
            </a:p>
          </p:txBody>
        </p:sp>
        <p:sp>
          <p:nvSpPr>
            <p:cNvPr id="191496" name="Line 8"/>
            <p:cNvSpPr>
              <a:spLocks noChangeShapeType="1"/>
            </p:cNvSpPr>
            <p:nvPr/>
          </p:nvSpPr>
          <p:spPr bwMode="auto">
            <a:xfrm>
              <a:off x="3977" y="2139"/>
              <a:ext cx="165" cy="0"/>
            </a:xfrm>
            <a:prstGeom prst="line">
              <a:avLst/>
            </a:prstGeom>
            <a:noFill/>
            <a:ln w="28575">
              <a:solidFill>
                <a:srgbClr val="FF0000"/>
              </a:solidFill>
              <a:round/>
              <a:headEnd/>
              <a:tailEnd type="triangle" w="med" len="med"/>
            </a:ln>
            <a:effectLst/>
          </p:spPr>
          <p:txBody>
            <a:bodyPr/>
            <a:lstStyle/>
            <a:p>
              <a:endParaRPr lang="es-ES"/>
            </a:p>
          </p:txBody>
        </p:sp>
      </p:grpSp>
      <p:grpSp>
        <p:nvGrpSpPr>
          <p:cNvPr id="191497" name="Group 9"/>
          <p:cNvGrpSpPr>
            <a:grpSpLocks noChangeAspect="1"/>
          </p:cNvGrpSpPr>
          <p:nvPr/>
        </p:nvGrpSpPr>
        <p:grpSpPr bwMode="auto">
          <a:xfrm>
            <a:off x="171450" y="389578"/>
            <a:ext cx="4294188" cy="3076575"/>
            <a:chOff x="378" y="1664"/>
            <a:chExt cx="3328" cy="1939"/>
          </a:xfrm>
        </p:grpSpPr>
        <p:sp>
          <p:nvSpPr>
            <p:cNvPr id="191498" name="Line 10"/>
            <p:cNvSpPr>
              <a:spLocks noChangeAspect="1" noChangeShapeType="1"/>
            </p:cNvSpPr>
            <p:nvPr/>
          </p:nvSpPr>
          <p:spPr bwMode="auto">
            <a:xfrm>
              <a:off x="378" y="1664"/>
              <a:ext cx="3328" cy="0"/>
            </a:xfrm>
            <a:prstGeom prst="line">
              <a:avLst/>
            </a:prstGeom>
            <a:noFill/>
            <a:ln w="38100">
              <a:solidFill>
                <a:srgbClr val="FF0000"/>
              </a:solidFill>
              <a:round/>
              <a:headEnd/>
              <a:tailEnd type="triangle" w="lg" len="med"/>
            </a:ln>
            <a:effectLst/>
          </p:spPr>
          <p:txBody>
            <a:bodyPr/>
            <a:lstStyle/>
            <a:p>
              <a:endParaRPr lang="es-ES"/>
            </a:p>
          </p:txBody>
        </p:sp>
        <p:sp>
          <p:nvSpPr>
            <p:cNvPr id="191499" name="Line 11"/>
            <p:cNvSpPr>
              <a:spLocks noChangeAspect="1" noChangeShapeType="1"/>
            </p:cNvSpPr>
            <p:nvPr/>
          </p:nvSpPr>
          <p:spPr bwMode="auto">
            <a:xfrm>
              <a:off x="378" y="2148"/>
              <a:ext cx="3328" cy="0"/>
            </a:xfrm>
            <a:prstGeom prst="line">
              <a:avLst/>
            </a:prstGeom>
            <a:noFill/>
            <a:ln w="38100">
              <a:solidFill>
                <a:srgbClr val="FF0000"/>
              </a:solidFill>
              <a:round/>
              <a:headEnd/>
              <a:tailEnd type="triangle" w="lg" len="med"/>
            </a:ln>
            <a:effectLst/>
          </p:spPr>
          <p:txBody>
            <a:bodyPr/>
            <a:lstStyle/>
            <a:p>
              <a:endParaRPr lang="es-ES"/>
            </a:p>
          </p:txBody>
        </p:sp>
        <p:sp>
          <p:nvSpPr>
            <p:cNvPr id="191500" name="Line 12"/>
            <p:cNvSpPr>
              <a:spLocks noChangeAspect="1" noChangeShapeType="1"/>
            </p:cNvSpPr>
            <p:nvPr/>
          </p:nvSpPr>
          <p:spPr bwMode="auto">
            <a:xfrm>
              <a:off x="378" y="2633"/>
              <a:ext cx="3328" cy="0"/>
            </a:xfrm>
            <a:prstGeom prst="line">
              <a:avLst/>
            </a:prstGeom>
            <a:noFill/>
            <a:ln w="38100">
              <a:solidFill>
                <a:srgbClr val="FF0000"/>
              </a:solidFill>
              <a:round/>
              <a:headEnd/>
              <a:tailEnd type="triangle" w="lg" len="med"/>
            </a:ln>
            <a:effectLst/>
          </p:spPr>
          <p:txBody>
            <a:bodyPr/>
            <a:lstStyle/>
            <a:p>
              <a:endParaRPr lang="es-ES"/>
            </a:p>
          </p:txBody>
        </p:sp>
        <p:sp>
          <p:nvSpPr>
            <p:cNvPr id="191501" name="Line 13"/>
            <p:cNvSpPr>
              <a:spLocks noChangeAspect="1" noChangeShapeType="1"/>
            </p:cNvSpPr>
            <p:nvPr/>
          </p:nvSpPr>
          <p:spPr bwMode="auto">
            <a:xfrm>
              <a:off x="378" y="3118"/>
              <a:ext cx="3328" cy="0"/>
            </a:xfrm>
            <a:prstGeom prst="line">
              <a:avLst/>
            </a:prstGeom>
            <a:noFill/>
            <a:ln w="38100">
              <a:solidFill>
                <a:srgbClr val="FF0000"/>
              </a:solidFill>
              <a:round/>
              <a:headEnd/>
              <a:tailEnd type="triangle" w="lg" len="med"/>
            </a:ln>
            <a:effectLst/>
          </p:spPr>
          <p:txBody>
            <a:bodyPr/>
            <a:lstStyle/>
            <a:p>
              <a:endParaRPr lang="es-ES"/>
            </a:p>
          </p:txBody>
        </p:sp>
        <p:sp>
          <p:nvSpPr>
            <p:cNvPr id="191502" name="Line 14"/>
            <p:cNvSpPr>
              <a:spLocks noChangeAspect="1" noChangeShapeType="1"/>
            </p:cNvSpPr>
            <p:nvPr/>
          </p:nvSpPr>
          <p:spPr bwMode="auto">
            <a:xfrm>
              <a:off x="378" y="3603"/>
              <a:ext cx="3328" cy="0"/>
            </a:xfrm>
            <a:prstGeom prst="line">
              <a:avLst/>
            </a:prstGeom>
            <a:noFill/>
            <a:ln w="38100">
              <a:solidFill>
                <a:srgbClr val="FF0000"/>
              </a:solidFill>
              <a:round/>
              <a:headEnd/>
              <a:tailEnd type="triangle" w="lg" len="med"/>
            </a:ln>
            <a:effectLst/>
          </p:spPr>
          <p:txBody>
            <a:bodyPr/>
            <a:lstStyle/>
            <a:p>
              <a:endParaRPr lang="es-ES"/>
            </a:p>
          </p:txBody>
        </p:sp>
      </p:grpSp>
      <p:sp>
        <p:nvSpPr>
          <p:cNvPr id="191503" name="Line 15"/>
          <p:cNvSpPr>
            <a:spLocks noChangeShapeType="1"/>
          </p:cNvSpPr>
          <p:nvPr/>
        </p:nvSpPr>
        <p:spPr bwMode="auto">
          <a:xfrm rot="-24250181">
            <a:off x="554038" y="1237303"/>
            <a:ext cx="2085975" cy="633412"/>
          </a:xfrm>
          <a:prstGeom prst="line">
            <a:avLst/>
          </a:prstGeom>
          <a:noFill/>
          <a:ln w="38100">
            <a:solidFill>
              <a:schemeClr val="tx1"/>
            </a:solidFill>
            <a:round/>
            <a:headEnd/>
            <a:tailEnd type="triangle" w="med" len="med"/>
          </a:ln>
          <a:effectLst/>
        </p:spPr>
        <p:txBody>
          <a:bodyPr/>
          <a:lstStyle/>
          <a:p>
            <a:endParaRPr lang="es-ES"/>
          </a:p>
        </p:txBody>
      </p:sp>
      <p:sp>
        <p:nvSpPr>
          <p:cNvPr id="191504" name="Oval 16"/>
          <p:cNvSpPr>
            <a:spLocks noChangeAspect="1" noChangeArrowheads="1"/>
          </p:cNvSpPr>
          <p:nvPr/>
        </p:nvSpPr>
        <p:spPr bwMode="auto">
          <a:xfrm rot="-24250181">
            <a:off x="568325" y="1969140"/>
            <a:ext cx="150813" cy="150813"/>
          </a:xfrm>
          <a:prstGeom prst="ellipse">
            <a:avLst/>
          </a:prstGeom>
          <a:solidFill>
            <a:schemeClr val="tx1"/>
          </a:solidFill>
          <a:ln w="9525">
            <a:solidFill>
              <a:schemeClr val="tx1"/>
            </a:solidFill>
            <a:round/>
            <a:headEnd/>
            <a:tailEnd/>
          </a:ln>
          <a:effectLst/>
        </p:spPr>
        <p:txBody>
          <a:bodyPr wrap="none" anchor="ctr"/>
          <a:lstStyle/>
          <a:p>
            <a:endParaRPr lang="es-ES"/>
          </a:p>
        </p:txBody>
      </p:sp>
      <p:grpSp>
        <p:nvGrpSpPr>
          <p:cNvPr id="191505" name="Group 17"/>
          <p:cNvGrpSpPr>
            <a:grpSpLocks/>
          </p:cNvGrpSpPr>
          <p:nvPr/>
        </p:nvGrpSpPr>
        <p:grpSpPr bwMode="auto">
          <a:xfrm>
            <a:off x="1174750" y="1145228"/>
            <a:ext cx="414338" cy="579437"/>
            <a:chOff x="677" y="2174"/>
            <a:chExt cx="261" cy="365"/>
          </a:xfrm>
        </p:grpSpPr>
        <p:sp>
          <p:nvSpPr>
            <p:cNvPr id="191506" name="Text Box 18"/>
            <p:cNvSpPr txBox="1">
              <a:spLocks noChangeArrowheads="1"/>
            </p:cNvSpPr>
            <p:nvPr/>
          </p:nvSpPr>
          <p:spPr bwMode="auto">
            <a:xfrm>
              <a:off x="677" y="2174"/>
              <a:ext cx="261" cy="365"/>
            </a:xfrm>
            <a:prstGeom prst="rect">
              <a:avLst/>
            </a:prstGeom>
            <a:noFill/>
            <a:ln w="9525">
              <a:noFill/>
              <a:miter lim="800000"/>
              <a:headEnd/>
              <a:tailEnd/>
            </a:ln>
            <a:effectLst/>
          </p:spPr>
          <p:txBody>
            <a:bodyPr wrap="none">
              <a:spAutoFit/>
            </a:bodyPr>
            <a:lstStyle/>
            <a:p>
              <a:r>
                <a:rPr lang="eu-ES" sz="3200">
                  <a:latin typeface="Lucida Handwriting" pitchFamily="66" charset="0"/>
                </a:rPr>
                <a:t>v</a:t>
              </a:r>
            </a:p>
          </p:txBody>
        </p:sp>
        <p:sp>
          <p:nvSpPr>
            <p:cNvPr id="191507" name="Line 19"/>
            <p:cNvSpPr>
              <a:spLocks noChangeShapeType="1"/>
            </p:cNvSpPr>
            <p:nvPr/>
          </p:nvSpPr>
          <p:spPr bwMode="auto">
            <a:xfrm>
              <a:off x="771" y="2248"/>
              <a:ext cx="165" cy="0"/>
            </a:xfrm>
            <a:prstGeom prst="line">
              <a:avLst/>
            </a:prstGeom>
            <a:noFill/>
            <a:ln w="28575">
              <a:solidFill>
                <a:schemeClr val="tx1"/>
              </a:solidFill>
              <a:round/>
              <a:headEnd/>
              <a:tailEnd type="triangle" w="med" len="med"/>
            </a:ln>
            <a:effectLst/>
          </p:spPr>
          <p:txBody>
            <a:bodyPr/>
            <a:lstStyle/>
            <a:p>
              <a:endParaRPr lang="es-ES"/>
            </a:p>
          </p:txBody>
        </p:sp>
      </p:grpSp>
      <p:sp>
        <p:nvSpPr>
          <p:cNvPr id="191508" name="Arc 20"/>
          <p:cNvSpPr>
            <a:spLocks/>
          </p:cNvSpPr>
          <p:nvPr/>
        </p:nvSpPr>
        <p:spPr bwMode="auto">
          <a:xfrm>
            <a:off x="1646238" y="1532578"/>
            <a:ext cx="314325" cy="496887"/>
          </a:xfrm>
          <a:custGeom>
            <a:avLst/>
            <a:gdLst>
              <a:gd name="G0" fmla="+- 2541 0 0"/>
              <a:gd name="G1" fmla="+- 21600 0 0"/>
              <a:gd name="G2" fmla="+- 21600 0 0"/>
              <a:gd name="T0" fmla="*/ 0 w 24141"/>
              <a:gd name="T1" fmla="*/ 150 h 23485"/>
              <a:gd name="T2" fmla="*/ 24059 w 24141"/>
              <a:gd name="T3" fmla="*/ 23485 h 23485"/>
              <a:gd name="T4" fmla="*/ 2541 w 24141"/>
              <a:gd name="T5" fmla="*/ 21600 h 23485"/>
            </a:gdLst>
            <a:ahLst/>
            <a:cxnLst>
              <a:cxn ang="0">
                <a:pos x="T0" y="T1"/>
              </a:cxn>
              <a:cxn ang="0">
                <a:pos x="T2" y="T3"/>
              </a:cxn>
              <a:cxn ang="0">
                <a:pos x="T4" y="T5"/>
              </a:cxn>
            </a:cxnLst>
            <a:rect l="0" t="0" r="r" b="b"/>
            <a:pathLst>
              <a:path w="24141" h="23485" fill="none" extrusionOk="0">
                <a:moveTo>
                  <a:pt x="-1" y="149"/>
                </a:moveTo>
                <a:cubicBezTo>
                  <a:pt x="843" y="50"/>
                  <a:pt x="1691" y="-1"/>
                  <a:pt x="2541" y="0"/>
                </a:cubicBezTo>
                <a:cubicBezTo>
                  <a:pt x="14470" y="0"/>
                  <a:pt x="24141" y="9670"/>
                  <a:pt x="24141" y="21600"/>
                </a:cubicBezTo>
                <a:cubicBezTo>
                  <a:pt x="24141" y="22229"/>
                  <a:pt x="24113" y="22858"/>
                  <a:pt x="24058" y="23484"/>
                </a:cubicBezTo>
              </a:path>
              <a:path w="24141" h="23485" stroke="0" extrusionOk="0">
                <a:moveTo>
                  <a:pt x="-1" y="149"/>
                </a:moveTo>
                <a:cubicBezTo>
                  <a:pt x="843" y="50"/>
                  <a:pt x="1691" y="-1"/>
                  <a:pt x="2541" y="0"/>
                </a:cubicBezTo>
                <a:cubicBezTo>
                  <a:pt x="14470" y="0"/>
                  <a:pt x="24141" y="9670"/>
                  <a:pt x="24141" y="21600"/>
                </a:cubicBezTo>
                <a:cubicBezTo>
                  <a:pt x="24141" y="22229"/>
                  <a:pt x="24113" y="22858"/>
                  <a:pt x="24058" y="23484"/>
                </a:cubicBezTo>
                <a:lnTo>
                  <a:pt x="2541" y="21600"/>
                </a:lnTo>
                <a:close/>
              </a:path>
            </a:pathLst>
          </a:custGeom>
          <a:noFill/>
          <a:ln w="9525">
            <a:solidFill>
              <a:schemeClr val="tx1"/>
            </a:solidFill>
            <a:round/>
            <a:headEnd/>
            <a:tailEnd/>
          </a:ln>
          <a:effectLst/>
        </p:spPr>
        <p:txBody>
          <a:bodyPr wrap="none" anchor="ctr"/>
          <a:lstStyle/>
          <a:p>
            <a:endParaRPr lang="es-ES"/>
          </a:p>
        </p:txBody>
      </p:sp>
      <p:graphicFrame>
        <p:nvGraphicFramePr>
          <p:cNvPr id="191509" name="Object 21"/>
          <p:cNvGraphicFramePr>
            <a:graphicFrameLocks noChangeAspect="1"/>
          </p:cNvGraphicFramePr>
          <p:nvPr/>
        </p:nvGraphicFramePr>
        <p:xfrm>
          <a:off x="2076450" y="1418278"/>
          <a:ext cx="365125" cy="488950"/>
        </p:xfrm>
        <a:graphic>
          <a:graphicData uri="http://schemas.openxmlformats.org/presentationml/2006/ole">
            <mc:AlternateContent xmlns:mc="http://schemas.openxmlformats.org/markup-compatibility/2006">
              <mc:Choice xmlns:v="urn:schemas-microsoft-com:vml" Requires="v">
                <p:oleObj spid="_x0000_s191659" name="Ecuación" r:id="rId7" imgW="126720" imgH="177480" progId="Equation.3">
                  <p:embed/>
                </p:oleObj>
              </mc:Choice>
              <mc:Fallback>
                <p:oleObj name="Ecuación" r:id="rId7" imgW="126720" imgH="177480" progId="Equation.3">
                  <p:embed/>
                  <p:pic>
                    <p:nvPicPr>
                      <p:cNvPr id="0"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76450" y="1418278"/>
                        <a:ext cx="365125"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1510" name="Line 22"/>
          <p:cNvSpPr>
            <a:spLocks noChangeShapeType="1"/>
          </p:cNvSpPr>
          <p:nvPr/>
        </p:nvSpPr>
        <p:spPr bwMode="auto">
          <a:xfrm rot="-24250181">
            <a:off x="906463" y="1381765"/>
            <a:ext cx="1373187" cy="1335088"/>
          </a:xfrm>
          <a:prstGeom prst="line">
            <a:avLst/>
          </a:prstGeom>
          <a:noFill/>
          <a:ln w="38100">
            <a:solidFill>
              <a:srgbClr val="0066FF"/>
            </a:solidFill>
            <a:round/>
            <a:headEnd/>
            <a:tailEnd type="triangle" w="med" len="med"/>
          </a:ln>
          <a:effectLst/>
        </p:spPr>
        <p:txBody>
          <a:bodyPr/>
          <a:lstStyle/>
          <a:p>
            <a:endParaRPr lang="es-ES"/>
          </a:p>
        </p:txBody>
      </p:sp>
      <p:sp>
        <p:nvSpPr>
          <p:cNvPr id="191511" name="Line 23"/>
          <p:cNvSpPr>
            <a:spLocks noChangeShapeType="1"/>
          </p:cNvSpPr>
          <p:nvPr/>
        </p:nvSpPr>
        <p:spPr bwMode="auto">
          <a:xfrm>
            <a:off x="2527300" y="1048390"/>
            <a:ext cx="12700" cy="1028700"/>
          </a:xfrm>
          <a:prstGeom prst="line">
            <a:avLst/>
          </a:prstGeom>
          <a:noFill/>
          <a:ln w="28575">
            <a:solidFill>
              <a:srgbClr val="0066FF"/>
            </a:solidFill>
            <a:prstDash val="sysDot"/>
            <a:round/>
            <a:headEnd/>
            <a:tailEnd/>
          </a:ln>
          <a:effectLst/>
        </p:spPr>
        <p:txBody>
          <a:bodyPr/>
          <a:lstStyle/>
          <a:p>
            <a:endParaRPr lang="es-ES"/>
          </a:p>
        </p:txBody>
      </p:sp>
      <p:sp>
        <p:nvSpPr>
          <p:cNvPr id="191512" name="Line 24"/>
          <p:cNvSpPr>
            <a:spLocks noChangeShapeType="1"/>
          </p:cNvSpPr>
          <p:nvPr/>
        </p:nvSpPr>
        <p:spPr bwMode="auto">
          <a:xfrm rot="-29650181">
            <a:off x="325437" y="1215078"/>
            <a:ext cx="658813" cy="642938"/>
          </a:xfrm>
          <a:prstGeom prst="line">
            <a:avLst/>
          </a:prstGeom>
          <a:noFill/>
          <a:ln w="38100">
            <a:solidFill>
              <a:srgbClr val="0066FF"/>
            </a:solidFill>
            <a:round/>
            <a:headEnd/>
            <a:tailEnd type="triangle" w="med" len="med"/>
          </a:ln>
          <a:effectLst/>
        </p:spPr>
        <p:txBody>
          <a:bodyPr/>
          <a:lstStyle/>
          <a:p>
            <a:endParaRPr lang="es-ES"/>
          </a:p>
        </p:txBody>
      </p:sp>
      <p:sp>
        <p:nvSpPr>
          <p:cNvPr id="191513" name="Line 25"/>
          <p:cNvSpPr>
            <a:spLocks noChangeShapeType="1"/>
          </p:cNvSpPr>
          <p:nvPr/>
        </p:nvSpPr>
        <p:spPr bwMode="auto">
          <a:xfrm rot="-5400000">
            <a:off x="1595438" y="116528"/>
            <a:ext cx="12700" cy="1905000"/>
          </a:xfrm>
          <a:prstGeom prst="line">
            <a:avLst/>
          </a:prstGeom>
          <a:noFill/>
          <a:ln w="28575">
            <a:solidFill>
              <a:srgbClr val="0066FF"/>
            </a:solidFill>
            <a:prstDash val="sysDot"/>
            <a:round/>
            <a:headEnd/>
            <a:tailEnd/>
          </a:ln>
          <a:effectLst/>
        </p:spPr>
        <p:txBody>
          <a:bodyPr/>
          <a:lstStyle/>
          <a:p>
            <a:endParaRPr lang="es-ES"/>
          </a:p>
        </p:txBody>
      </p:sp>
      <p:grpSp>
        <p:nvGrpSpPr>
          <p:cNvPr id="191514" name="Group 26"/>
          <p:cNvGrpSpPr>
            <a:grpSpLocks/>
          </p:cNvGrpSpPr>
          <p:nvPr/>
        </p:nvGrpSpPr>
        <p:grpSpPr bwMode="auto">
          <a:xfrm>
            <a:off x="1455738" y="2048515"/>
            <a:ext cx="593725" cy="579438"/>
            <a:chOff x="1157" y="1638"/>
            <a:chExt cx="374" cy="365"/>
          </a:xfrm>
        </p:grpSpPr>
        <p:sp>
          <p:nvSpPr>
            <p:cNvPr id="191515" name="Text Box 27"/>
            <p:cNvSpPr txBox="1">
              <a:spLocks noChangeArrowheads="1"/>
            </p:cNvSpPr>
            <p:nvPr/>
          </p:nvSpPr>
          <p:spPr bwMode="auto">
            <a:xfrm>
              <a:off x="1157" y="1638"/>
              <a:ext cx="374" cy="365"/>
            </a:xfrm>
            <a:prstGeom prst="rect">
              <a:avLst/>
            </a:prstGeom>
            <a:noFill/>
            <a:ln w="9525">
              <a:noFill/>
              <a:miter lim="800000"/>
              <a:headEnd/>
              <a:tailEnd/>
            </a:ln>
            <a:effectLst/>
          </p:spPr>
          <p:txBody>
            <a:bodyPr wrap="none">
              <a:spAutoFit/>
            </a:bodyPr>
            <a:lstStyle/>
            <a:p>
              <a:r>
                <a:rPr lang="eu-ES" sz="3200">
                  <a:solidFill>
                    <a:srgbClr val="0066FF"/>
                  </a:solidFill>
                  <a:latin typeface="Lucida Handwriting" pitchFamily="66" charset="0"/>
                </a:rPr>
                <a:t>v</a:t>
              </a:r>
              <a:r>
                <a:rPr lang="eu-ES" sz="3200" baseline="-25000">
                  <a:solidFill>
                    <a:srgbClr val="0066FF"/>
                  </a:solidFill>
                  <a:latin typeface="Lucida Handwriting" pitchFamily="66" charset="0"/>
                </a:rPr>
                <a:t>1</a:t>
              </a:r>
              <a:endParaRPr lang="eu-ES" sz="3200">
                <a:solidFill>
                  <a:srgbClr val="0066FF"/>
                </a:solidFill>
                <a:latin typeface="Lucida Handwriting" pitchFamily="66" charset="0"/>
              </a:endParaRPr>
            </a:p>
          </p:txBody>
        </p:sp>
        <p:sp>
          <p:nvSpPr>
            <p:cNvPr id="191516" name="Line 28"/>
            <p:cNvSpPr>
              <a:spLocks noChangeShapeType="1"/>
            </p:cNvSpPr>
            <p:nvPr/>
          </p:nvSpPr>
          <p:spPr bwMode="auto">
            <a:xfrm>
              <a:off x="1251" y="1712"/>
              <a:ext cx="165" cy="0"/>
            </a:xfrm>
            <a:prstGeom prst="line">
              <a:avLst/>
            </a:prstGeom>
            <a:noFill/>
            <a:ln w="28575">
              <a:solidFill>
                <a:srgbClr val="0066FF"/>
              </a:solidFill>
              <a:round/>
              <a:headEnd/>
              <a:tailEnd type="triangle" w="med" len="med"/>
            </a:ln>
            <a:effectLst/>
          </p:spPr>
          <p:txBody>
            <a:bodyPr/>
            <a:lstStyle/>
            <a:p>
              <a:endParaRPr lang="es-ES"/>
            </a:p>
          </p:txBody>
        </p:sp>
      </p:grpSp>
      <p:grpSp>
        <p:nvGrpSpPr>
          <p:cNvPr id="191517" name="Group 29"/>
          <p:cNvGrpSpPr>
            <a:grpSpLocks/>
          </p:cNvGrpSpPr>
          <p:nvPr/>
        </p:nvGrpSpPr>
        <p:grpSpPr bwMode="auto">
          <a:xfrm>
            <a:off x="9525" y="1059503"/>
            <a:ext cx="593725" cy="579437"/>
            <a:chOff x="1157" y="1638"/>
            <a:chExt cx="374" cy="365"/>
          </a:xfrm>
        </p:grpSpPr>
        <p:sp>
          <p:nvSpPr>
            <p:cNvPr id="191518" name="Text Box 30"/>
            <p:cNvSpPr txBox="1">
              <a:spLocks noChangeArrowheads="1"/>
            </p:cNvSpPr>
            <p:nvPr/>
          </p:nvSpPr>
          <p:spPr bwMode="auto">
            <a:xfrm>
              <a:off x="1157" y="1638"/>
              <a:ext cx="374" cy="365"/>
            </a:xfrm>
            <a:prstGeom prst="rect">
              <a:avLst/>
            </a:prstGeom>
            <a:noFill/>
            <a:ln w="9525">
              <a:noFill/>
              <a:miter lim="800000"/>
              <a:headEnd/>
              <a:tailEnd/>
            </a:ln>
            <a:effectLst/>
          </p:spPr>
          <p:txBody>
            <a:bodyPr wrap="none">
              <a:spAutoFit/>
            </a:bodyPr>
            <a:lstStyle/>
            <a:p>
              <a:r>
                <a:rPr lang="eu-ES" sz="3200">
                  <a:solidFill>
                    <a:srgbClr val="0066FF"/>
                  </a:solidFill>
                  <a:latin typeface="Lucida Handwriting" pitchFamily="66" charset="0"/>
                </a:rPr>
                <a:t>v</a:t>
              </a:r>
              <a:r>
                <a:rPr lang="eu-ES" sz="3200" baseline="-25000">
                  <a:solidFill>
                    <a:srgbClr val="0066FF"/>
                  </a:solidFill>
                  <a:latin typeface="Lucida Handwriting" pitchFamily="66" charset="0"/>
                </a:rPr>
                <a:t>2</a:t>
              </a:r>
              <a:endParaRPr lang="eu-ES" sz="3200">
                <a:solidFill>
                  <a:srgbClr val="0066FF"/>
                </a:solidFill>
                <a:latin typeface="Lucida Handwriting" pitchFamily="66" charset="0"/>
              </a:endParaRPr>
            </a:p>
          </p:txBody>
        </p:sp>
        <p:sp>
          <p:nvSpPr>
            <p:cNvPr id="191519" name="Line 31"/>
            <p:cNvSpPr>
              <a:spLocks noChangeShapeType="1"/>
            </p:cNvSpPr>
            <p:nvPr/>
          </p:nvSpPr>
          <p:spPr bwMode="auto">
            <a:xfrm>
              <a:off x="1251" y="1712"/>
              <a:ext cx="165" cy="0"/>
            </a:xfrm>
            <a:prstGeom prst="line">
              <a:avLst/>
            </a:prstGeom>
            <a:noFill/>
            <a:ln w="28575">
              <a:solidFill>
                <a:srgbClr val="0066FF"/>
              </a:solidFill>
              <a:round/>
              <a:headEnd/>
              <a:tailEnd type="triangle" w="med" len="med"/>
            </a:ln>
            <a:effectLst/>
          </p:spPr>
          <p:txBody>
            <a:bodyPr/>
            <a:lstStyle/>
            <a:p>
              <a:endParaRPr lang="es-ES"/>
            </a:p>
          </p:txBody>
        </p:sp>
      </p:grpSp>
      <p:graphicFrame>
        <p:nvGraphicFramePr>
          <p:cNvPr id="191525" name="Object 37"/>
          <p:cNvGraphicFramePr>
            <a:graphicFrameLocks noChangeAspect="1"/>
          </p:cNvGraphicFramePr>
          <p:nvPr/>
        </p:nvGraphicFramePr>
        <p:xfrm>
          <a:off x="4902200" y="608653"/>
          <a:ext cx="4052888" cy="1222375"/>
        </p:xfrm>
        <a:graphic>
          <a:graphicData uri="http://schemas.openxmlformats.org/presentationml/2006/ole">
            <mc:AlternateContent xmlns:mc="http://schemas.openxmlformats.org/markup-compatibility/2006">
              <mc:Choice xmlns:v="urn:schemas-microsoft-com:vml" Requires="v">
                <p:oleObj spid="_x0000_s191660" name="Ecuación" r:id="rId9" imgW="1409400" imgH="444240" progId="Equation.3">
                  <p:embed/>
                </p:oleObj>
              </mc:Choice>
              <mc:Fallback>
                <p:oleObj name="Ecuación" r:id="rId9" imgW="1409400" imgH="444240" progId="Equation.3">
                  <p:embed/>
                  <p:pic>
                    <p:nvPicPr>
                      <p:cNvPr id="0" name="Picture 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02200" y="608653"/>
                        <a:ext cx="4052888" cy="122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5" name="44 Grupo"/>
          <p:cNvGrpSpPr/>
          <p:nvPr/>
        </p:nvGrpSpPr>
        <p:grpSpPr>
          <a:xfrm>
            <a:off x="1524000" y="448315"/>
            <a:ext cx="3238500" cy="2846388"/>
            <a:chOff x="1524000" y="448315"/>
            <a:chExt cx="3238500" cy="2846388"/>
          </a:xfrm>
        </p:grpSpPr>
        <p:sp>
          <p:nvSpPr>
            <p:cNvPr id="191527" name="Line 39"/>
            <p:cNvSpPr>
              <a:spLocks noChangeShapeType="1"/>
            </p:cNvSpPr>
            <p:nvPr/>
          </p:nvSpPr>
          <p:spPr bwMode="auto">
            <a:xfrm flipV="1">
              <a:off x="1524000" y="448315"/>
              <a:ext cx="3238500" cy="19050"/>
            </a:xfrm>
            <a:prstGeom prst="line">
              <a:avLst/>
            </a:prstGeom>
            <a:noFill/>
            <a:ln w="9525">
              <a:solidFill>
                <a:schemeClr val="tx1"/>
              </a:solidFill>
              <a:prstDash val="dash"/>
              <a:round/>
              <a:headEnd/>
              <a:tailEnd/>
            </a:ln>
            <a:effectLst/>
          </p:spPr>
          <p:txBody>
            <a:bodyPr/>
            <a:lstStyle/>
            <a:p>
              <a:endParaRPr lang="es-ES"/>
            </a:p>
          </p:txBody>
        </p:sp>
        <p:sp>
          <p:nvSpPr>
            <p:cNvPr id="191529" name="Line 41"/>
            <p:cNvSpPr>
              <a:spLocks noChangeShapeType="1"/>
            </p:cNvSpPr>
            <p:nvPr/>
          </p:nvSpPr>
          <p:spPr bwMode="auto">
            <a:xfrm flipV="1">
              <a:off x="1550988" y="3285178"/>
              <a:ext cx="3190875" cy="9525"/>
            </a:xfrm>
            <a:prstGeom prst="line">
              <a:avLst/>
            </a:prstGeom>
            <a:noFill/>
            <a:ln w="9525">
              <a:solidFill>
                <a:schemeClr val="tx1"/>
              </a:solidFill>
              <a:prstDash val="dash"/>
              <a:round/>
              <a:headEnd/>
              <a:tailEnd/>
            </a:ln>
            <a:effectLst/>
          </p:spPr>
          <p:txBody>
            <a:bodyPr/>
            <a:lstStyle/>
            <a:p>
              <a:endParaRPr lang="es-ES"/>
            </a:p>
          </p:txBody>
        </p:sp>
      </p:grpSp>
      <p:grpSp>
        <p:nvGrpSpPr>
          <p:cNvPr id="44" name="43 Grupo"/>
          <p:cNvGrpSpPr/>
          <p:nvPr/>
        </p:nvGrpSpPr>
        <p:grpSpPr>
          <a:xfrm>
            <a:off x="4454525" y="467365"/>
            <a:ext cx="657225" cy="2819400"/>
            <a:chOff x="4454525" y="467365"/>
            <a:chExt cx="657225" cy="2819400"/>
          </a:xfrm>
        </p:grpSpPr>
        <p:sp>
          <p:nvSpPr>
            <p:cNvPr id="191531" name="Line 43"/>
            <p:cNvSpPr>
              <a:spLocks noChangeShapeType="1"/>
            </p:cNvSpPr>
            <p:nvPr/>
          </p:nvSpPr>
          <p:spPr bwMode="auto">
            <a:xfrm flipH="1">
              <a:off x="4751388" y="467365"/>
              <a:ext cx="6350" cy="2819400"/>
            </a:xfrm>
            <a:prstGeom prst="line">
              <a:avLst/>
            </a:prstGeom>
            <a:noFill/>
            <a:ln w="9525">
              <a:solidFill>
                <a:schemeClr val="tx1"/>
              </a:solidFill>
              <a:round/>
              <a:headEnd type="arrow" w="med" len="med"/>
              <a:tailEnd type="arrow" w="med" len="med"/>
            </a:ln>
            <a:effectLst/>
          </p:spPr>
          <p:txBody>
            <a:bodyPr/>
            <a:lstStyle/>
            <a:p>
              <a:endParaRPr lang="es-ES"/>
            </a:p>
          </p:txBody>
        </p:sp>
        <p:graphicFrame>
          <p:nvGraphicFramePr>
            <p:cNvPr id="191526" name="Object 38"/>
            <p:cNvGraphicFramePr>
              <a:graphicFrameLocks noChangeAspect="1"/>
            </p:cNvGraphicFramePr>
            <p:nvPr/>
          </p:nvGraphicFramePr>
          <p:xfrm>
            <a:off x="4454525" y="1705615"/>
            <a:ext cx="657225" cy="454025"/>
          </p:xfrm>
          <a:graphic>
            <a:graphicData uri="http://schemas.openxmlformats.org/presentationml/2006/ole">
              <mc:AlternateContent xmlns:mc="http://schemas.openxmlformats.org/markup-compatibility/2006">
                <mc:Choice xmlns:v="urn:schemas-microsoft-com:vml" Requires="v">
                  <p:oleObj spid="_x0000_s191661" name="Ecuación" r:id="rId11" imgW="228600" imgH="164880" progId="Equation.3">
                    <p:embed/>
                  </p:oleObj>
                </mc:Choice>
                <mc:Fallback>
                  <p:oleObj name="Ecuación" r:id="rId11" imgW="228600" imgH="164880" progId="Equation.3">
                    <p:embed/>
                    <p:pic>
                      <p:nvPicPr>
                        <p:cNvPr id="0" name="Picture 3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54525" y="1705615"/>
                          <a:ext cx="657225" cy="454025"/>
                        </a:xfrm>
                        <a:prstGeom prst="rect">
                          <a:avLst/>
                        </a:prstGeom>
                        <a:solidFill>
                          <a:schemeClr val="bg1"/>
                        </a:solidFill>
                      </p:spPr>
                    </p:pic>
                  </p:oleObj>
                </mc:Fallback>
              </mc:AlternateContent>
            </a:graphicData>
          </a:graphic>
        </p:graphicFrame>
      </p:grpSp>
      <p:graphicFrame>
        <p:nvGraphicFramePr>
          <p:cNvPr id="191533" name="Object 45"/>
          <p:cNvGraphicFramePr>
            <a:graphicFrameLocks noChangeAspect="1"/>
          </p:cNvGraphicFramePr>
          <p:nvPr/>
        </p:nvGraphicFramePr>
        <p:xfrm>
          <a:off x="5056188" y="2107750"/>
          <a:ext cx="4005262" cy="1000125"/>
        </p:xfrm>
        <a:graphic>
          <a:graphicData uri="http://schemas.openxmlformats.org/presentationml/2006/ole">
            <mc:AlternateContent xmlns:mc="http://schemas.openxmlformats.org/markup-compatibility/2006">
              <mc:Choice xmlns:v="urn:schemas-microsoft-com:vml" Requires="v">
                <p:oleObj spid="_x0000_s191662" name="Ecuación" r:id="rId13" imgW="1701720" imgH="444240" progId="Equation.3">
                  <p:embed/>
                </p:oleObj>
              </mc:Choice>
              <mc:Fallback>
                <p:oleObj name="Ecuación" r:id="rId13" imgW="1701720" imgH="444240" progId="Equation.3">
                  <p:embed/>
                  <p:pic>
                    <p:nvPicPr>
                      <p:cNvPr id="0" name="Picture 4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56188" y="2107750"/>
                        <a:ext cx="4005262" cy="1000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1534" name="Object 46"/>
          <p:cNvGraphicFramePr>
            <a:graphicFrameLocks noChangeAspect="1"/>
          </p:cNvGraphicFramePr>
          <p:nvPr/>
        </p:nvGraphicFramePr>
        <p:xfrm>
          <a:off x="2162175" y="5654675"/>
          <a:ext cx="4833938" cy="889000"/>
        </p:xfrm>
        <a:graphic>
          <a:graphicData uri="http://schemas.openxmlformats.org/presentationml/2006/ole">
            <mc:AlternateContent xmlns:mc="http://schemas.openxmlformats.org/markup-compatibility/2006">
              <mc:Choice xmlns:v="urn:schemas-microsoft-com:vml" Requires="v">
                <p:oleObj spid="_x0000_s191663" name="Ecuación" r:id="rId15" imgW="2311200" imgH="444240" progId="Equation.3">
                  <p:embed/>
                </p:oleObj>
              </mc:Choice>
              <mc:Fallback>
                <p:oleObj name="Ecuación" r:id="rId15" imgW="2311200" imgH="444240" progId="Equation.3">
                  <p:embed/>
                  <p:pic>
                    <p:nvPicPr>
                      <p:cNvPr id="0" name="Picture 4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62175" y="5654675"/>
                        <a:ext cx="4833938"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8" name="47 Grupo"/>
          <p:cNvGrpSpPr/>
          <p:nvPr/>
        </p:nvGrpSpPr>
        <p:grpSpPr>
          <a:xfrm>
            <a:off x="1951038" y="3075628"/>
            <a:ext cx="788987" cy="1058862"/>
            <a:chOff x="1951038" y="3075628"/>
            <a:chExt cx="788987" cy="1058862"/>
          </a:xfrm>
        </p:grpSpPr>
        <p:sp>
          <p:nvSpPr>
            <p:cNvPr id="191535" name="Line 47"/>
            <p:cNvSpPr>
              <a:spLocks noChangeShapeType="1"/>
            </p:cNvSpPr>
            <p:nvPr/>
          </p:nvSpPr>
          <p:spPr bwMode="auto">
            <a:xfrm rot="16200000" flipV="1">
              <a:off x="1427163" y="3599503"/>
              <a:ext cx="1057275" cy="9525"/>
            </a:xfrm>
            <a:prstGeom prst="line">
              <a:avLst/>
            </a:prstGeom>
            <a:noFill/>
            <a:ln w="9525">
              <a:solidFill>
                <a:schemeClr val="tx1"/>
              </a:solidFill>
              <a:prstDash val="dash"/>
              <a:round/>
              <a:headEnd/>
              <a:tailEnd/>
            </a:ln>
            <a:effectLst/>
          </p:spPr>
          <p:txBody>
            <a:bodyPr/>
            <a:lstStyle/>
            <a:p>
              <a:endParaRPr lang="es-ES"/>
            </a:p>
          </p:txBody>
        </p:sp>
        <p:sp>
          <p:nvSpPr>
            <p:cNvPr id="191536" name="Line 48"/>
            <p:cNvSpPr>
              <a:spLocks noChangeShapeType="1"/>
            </p:cNvSpPr>
            <p:nvPr/>
          </p:nvSpPr>
          <p:spPr bwMode="auto">
            <a:xfrm rot="16200000" flipV="1">
              <a:off x="2206625" y="3601090"/>
              <a:ext cx="1057275" cy="9525"/>
            </a:xfrm>
            <a:prstGeom prst="line">
              <a:avLst/>
            </a:prstGeom>
            <a:noFill/>
            <a:ln w="9525">
              <a:solidFill>
                <a:schemeClr val="tx1"/>
              </a:solidFill>
              <a:prstDash val="dash"/>
              <a:round/>
              <a:headEnd/>
              <a:tailEnd/>
            </a:ln>
            <a:effectLst/>
          </p:spPr>
          <p:txBody>
            <a:bodyPr/>
            <a:lstStyle/>
            <a:p>
              <a:endParaRPr lang="es-ES"/>
            </a:p>
          </p:txBody>
        </p:sp>
      </p:grpSp>
      <p:grpSp>
        <p:nvGrpSpPr>
          <p:cNvPr id="47" name="46 Grupo"/>
          <p:cNvGrpSpPr/>
          <p:nvPr/>
        </p:nvGrpSpPr>
        <p:grpSpPr>
          <a:xfrm>
            <a:off x="1952625" y="3764603"/>
            <a:ext cx="800100" cy="385762"/>
            <a:chOff x="1952625" y="3764603"/>
            <a:chExt cx="800100" cy="385762"/>
          </a:xfrm>
        </p:grpSpPr>
        <p:sp>
          <p:nvSpPr>
            <p:cNvPr id="191537" name="Line 49"/>
            <p:cNvSpPr>
              <a:spLocks noChangeShapeType="1"/>
            </p:cNvSpPr>
            <p:nvPr/>
          </p:nvSpPr>
          <p:spPr bwMode="auto">
            <a:xfrm rot="5400000" flipH="1" flipV="1">
              <a:off x="2351087" y="3366141"/>
              <a:ext cx="3175" cy="800100"/>
            </a:xfrm>
            <a:prstGeom prst="line">
              <a:avLst/>
            </a:prstGeom>
            <a:noFill/>
            <a:ln w="9525">
              <a:solidFill>
                <a:schemeClr val="tx1"/>
              </a:solidFill>
              <a:round/>
              <a:headEnd type="arrow" w="med" len="med"/>
              <a:tailEnd type="arrow" w="med" len="med"/>
            </a:ln>
            <a:effectLst/>
          </p:spPr>
          <p:txBody>
            <a:bodyPr/>
            <a:lstStyle/>
            <a:p>
              <a:endParaRPr lang="es-ES"/>
            </a:p>
          </p:txBody>
        </p:sp>
        <p:graphicFrame>
          <p:nvGraphicFramePr>
            <p:cNvPr id="191538" name="Object 50"/>
            <p:cNvGraphicFramePr>
              <a:graphicFrameLocks noChangeAspect="1"/>
            </p:cNvGraphicFramePr>
            <p:nvPr/>
          </p:nvGraphicFramePr>
          <p:xfrm>
            <a:off x="2243138" y="3794765"/>
            <a:ext cx="265112" cy="355600"/>
          </p:xfrm>
          <a:graphic>
            <a:graphicData uri="http://schemas.openxmlformats.org/presentationml/2006/ole">
              <mc:AlternateContent xmlns:mc="http://schemas.openxmlformats.org/markup-compatibility/2006">
                <mc:Choice xmlns:v="urn:schemas-microsoft-com:vml" Requires="v">
                  <p:oleObj spid="_x0000_s191664" name="Ecuación" r:id="rId17" imgW="126720" imgH="177480" progId="Equation.3">
                    <p:embed/>
                  </p:oleObj>
                </mc:Choice>
                <mc:Fallback>
                  <p:oleObj name="Ecuación" r:id="rId17" imgW="126720" imgH="177480" progId="Equation.3">
                    <p:embed/>
                    <p:pic>
                      <p:nvPicPr>
                        <p:cNvPr id="0" name="Picture 5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43138" y="3794765"/>
                          <a:ext cx="265112"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91539" name="Text Box 51"/>
          <p:cNvSpPr txBox="1">
            <a:spLocks noChangeArrowheads="1"/>
          </p:cNvSpPr>
          <p:nvPr/>
        </p:nvSpPr>
        <p:spPr bwMode="auto">
          <a:xfrm>
            <a:off x="434099" y="4230740"/>
            <a:ext cx="8104188" cy="1477328"/>
          </a:xfrm>
          <a:prstGeom prst="rect">
            <a:avLst/>
          </a:prstGeom>
          <a:noFill/>
          <a:ln w="9525">
            <a:noFill/>
            <a:miter lim="800000"/>
            <a:headEnd/>
            <a:tailEnd/>
          </a:ln>
          <a:effectLst/>
        </p:spPr>
        <p:txBody>
          <a:bodyPr>
            <a:spAutoFit/>
          </a:bodyPr>
          <a:lstStyle/>
          <a:p>
            <a:pPr algn="just">
              <a:lnSpc>
                <a:spcPct val="150000"/>
              </a:lnSpc>
            </a:pPr>
            <a:r>
              <a:rPr lang="eu-ES" sz="2000" b="1" dirty="0">
                <a:latin typeface="Lucida Handwriting" pitchFamily="66" charset="0"/>
              </a:rPr>
              <a:t>Helizearen</a:t>
            </a:r>
            <a:r>
              <a:rPr lang="eu-ES" sz="2000" b="1" dirty="0" err="1">
                <a:latin typeface="Lucida Handwriting" pitchFamily="66" charset="0"/>
              </a:rPr>
              <a:t> pausoa: </a:t>
            </a:r>
            <a:r>
              <a:rPr lang="eu-ES" sz="2000" dirty="0" err="1">
                <a:latin typeface="Lucida Handwriting" pitchFamily="66" charset="0"/>
              </a:rPr>
              <a:t>”</a:t>
            </a:r>
            <a:r>
              <a:rPr lang="eu-ES" sz="2000" dirty="0">
                <a:latin typeface="Lucida Handwriting" pitchFamily="66" charset="0"/>
              </a:rPr>
              <a:t>Bira</a:t>
            </a:r>
            <a:r>
              <a:rPr lang="eu-ES" sz="2000" dirty="0" err="1">
                <a:latin typeface="Lucida Handwriting" pitchFamily="66" charset="0"/>
              </a:rPr>
              <a:t> oso</a:t>
            </a:r>
            <a:r>
              <a:rPr lang="eu-ES" sz="2000" dirty="0">
                <a:latin typeface="Lucida Handwriting" pitchFamily="66" charset="0"/>
              </a:rPr>
              <a:t> bat</a:t>
            </a:r>
            <a:r>
              <a:rPr lang="eu-ES" sz="2000" dirty="0" err="1">
                <a:latin typeface="Lucida Handwriting" pitchFamily="66" charset="0"/>
              </a:rPr>
              <a:t> burutzean</a:t>
            </a:r>
            <a:r>
              <a:rPr lang="eu-ES" sz="2000" dirty="0">
                <a:latin typeface="Lucida Handwriting" pitchFamily="66" charset="0"/>
              </a:rPr>
              <a:t> igarotako</a:t>
            </a:r>
            <a:r>
              <a:rPr lang="eu-ES" sz="2000" dirty="0" err="1">
                <a:latin typeface="Lucida Handwriting" pitchFamily="66" charset="0"/>
              </a:rPr>
              <a:t> denboran</a:t>
            </a:r>
            <a:r>
              <a:rPr lang="eu-ES" sz="2000" dirty="0">
                <a:latin typeface="Lucida Handwriting" pitchFamily="66" charset="0"/>
              </a:rPr>
              <a:t> </a:t>
            </a:r>
            <a:r>
              <a:rPr lang="eu-ES" sz="2000" dirty="0" smtClean="0">
                <a:latin typeface="Lucida Handwriting" pitchFamily="66" charset="0"/>
              </a:rPr>
              <a:t>ardatzaren</a:t>
            </a:r>
            <a:r>
              <a:rPr lang="eu-ES" sz="2000" dirty="0" err="1" smtClean="0">
                <a:latin typeface="Lucida Handwriting" pitchFamily="66" charset="0"/>
              </a:rPr>
              <a:t> </a:t>
            </a:r>
            <a:r>
              <a:rPr lang="eu-ES" sz="2000" dirty="0" err="1">
                <a:latin typeface="Lucida Handwriting" pitchFamily="66" charset="0"/>
              </a:rPr>
              <a:t>norabidea</a:t>
            </a:r>
            <a:r>
              <a:rPr lang="eu-ES" sz="2000" dirty="0">
                <a:latin typeface="Lucida Handwriting" pitchFamily="66" charset="0"/>
              </a:rPr>
              <a:t>n</a:t>
            </a:r>
            <a:r>
              <a:rPr lang="eu-ES" sz="2000" dirty="0" err="1">
                <a:latin typeface="Lucida Handwriting" pitchFamily="66" charset="0"/>
              </a:rPr>
              <a:t> </a:t>
            </a:r>
            <a:r>
              <a:rPr lang="eu-ES" sz="2000" dirty="0">
                <a:latin typeface="Lucida Handwriting" pitchFamily="66" charset="0"/>
              </a:rPr>
              <a:t>korritzen</a:t>
            </a:r>
            <a:r>
              <a:rPr lang="eu-ES" sz="2000" dirty="0" err="1">
                <a:latin typeface="Lucida Handwriting" pitchFamily="66" charset="0"/>
              </a:rPr>
              <a:t> den distantzia</a:t>
            </a:r>
            <a:r>
              <a:rPr lang="eu-ES" sz="2000" dirty="0">
                <a:latin typeface="Lucida Handwriting" pitchFamily="66"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1524"/>
                                        </p:tgtEl>
                                        <p:attrNameLst>
                                          <p:attrName>style.visibility</p:attrName>
                                        </p:attrNameLst>
                                      </p:cBhvr>
                                      <p:to>
                                        <p:strVal val="visible"/>
                                      </p:to>
                                    </p:set>
                                    <p:animEffect transition="in" filter="fade">
                                      <p:cBhvr>
                                        <p:cTn id="7" dur="2000"/>
                                        <p:tgtEl>
                                          <p:spTgt spid="1915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left)">
                                      <p:cBhvr>
                                        <p:cTn id="12" dur="30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20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1525"/>
                                        </p:tgtEl>
                                        <p:attrNameLst>
                                          <p:attrName>style.visibility</p:attrName>
                                        </p:attrNameLst>
                                      </p:cBhvr>
                                      <p:to>
                                        <p:strVal val="visible"/>
                                      </p:to>
                                    </p:set>
                                    <p:animEffect transition="in" filter="wipe(left)">
                                      <p:cBhvr>
                                        <p:cTn id="22" dur="3000"/>
                                        <p:tgtEl>
                                          <p:spTgt spid="1915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1533"/>
                                        </p:tgtEl>
                                        <p:attrNameLst>
                                          <p:attrName>style.visibility</p:attrName>
                                        </p:attrNameLst>
                                      </p:cBhvr>
                                      <p:to>
                                        <p:strVal val="visible"/>
                                      </p:to>
                                    </p:set>
                                    <p:animEffect transition="in" filter="wipe(left)">
                                      <p:cBhvr>
                                        <p:cTn id="27" dur="3000"/>
                                        <p:tgtEl>
                                          <p:spTgt spid="191533"/>
                                        </p:tgtEl>
                                      </p:cBhvr>
                                    </p:animEffec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191539"/>
                                        </p:tgtEl>
                                        <p:attrNameLst>
                                          <p:attrName>style.visibility</p:attrName>
                                        </p:attrNameLst>
                                      </p:cBhvr>
                                      <p:to>
                                        <p:strVal val="visible"/>
                                      </p:to>
                                    </p:set>
                                    <p:anim calcmode="discrete" valueType="clr">
                                      <p:cBhvr override="childStyle">
                                        <p:cTn id="32" dur="80"/>
                                        <p:tgtEl>
                                          <p:spTgt spid="191539"/>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191539"/>
                                        </p:tgtEl>
                                        <p:attrNameLst>
                                          <p:attrName>fillcolor</p:attrName>
                                        </p:attrNameLst>
                                      </p:cBhvr>
                                      <p:tavLst>
                                        <p:tav tm="0">
                                          <p:val>
                                            <p:clrVal>
                                              <a:schemeClr val="accent2"/>
                                            </p:clrVal>
                                          </p:val>
                                        </p:tav>
                                        <p:tav tm="50000">
                                          <p:val>
                                            <p:clrVal>
                                              <a:schemeClr val="hlink"/>
                                            </p:clrVal>
                                          </p:val>
                                        </p:tav>
                                      </p:tavLst>
                                    </p:anim>
                                    <p:set>
                                      <p:cBhvr>
                                        <p:cTn id="34" dur="80"/>
                                        <p:tgtEl>
                                          <p:spTgt spid="191539"/>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wipe(up)">
                                      <p:cBhvr>
                                        <p:cTn id="39" dur="3000"/>
                                        <p:tgtEl>
                                          <p:spTgt spid="4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fade">
                                      <p:cBhvr>
                                        <p:cTn id="44" dur="2000"/>
                                        <p:tgtEl>
                                          <p:spTgt spid="4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91534"/>
                                        </p:tgtEl>
                                        <p:attrNameLst>
                                          <p:attrName>style.visibility</p:attrName>
                                        </p:attrNameLst>
                                      </p:cBhvr>
                                      <p:to>
                                        <p:strVal val="visible"/>
                                      </p:to>
                                    </p:set>
                                    <p:animEffect transition="in" filter="wipe(left)">
                                      <p:cBhvr>
                                        <p:cTn id="49" dur="5000"/>
                                        <p:tgtEl>
                                          <p:spTgt spid="191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43540" y="0"/>
            <a:ext cx="8856920" cy="2400657"/>
          </a:xfrm>
          <a:prstGeom prst="rect">
            <a:avLst/>
          </a:prstGeom>
          <a:noFill/>
        </p:spPr>
        <p:txBody>
          <a:bodyPr wrap="square" rtlCol="0">
            <a:spAutoFit/>
          </a:bodyPr>
          <a:lstStyle/>
          <a:p>
            <a:pPr indent="893763" algn="just">
              <a:lnSpc>
                <a:spcPct val="150000"/>
              </a:lnSpc>
            </a:pPr>
            <a:r>
              <a:rPr lang="es-ES_tradnl" sz="2000" b="1" dirty="0" smtClean="0">
                <a:latin typeface="Comic Sans MS" pitchFamily="66" charset="0"/>
              </a:rPr>
              <a:t>L.I.1.- </a:t>
            </a:r>
            <a:r>
              <a:rPr lang="es-ES_tradnl" sz="2000" dirty="0" err="1" smtClean="0">
                <a:latin typeface="Comic Sans MS" pitchFamily="66" charset="0"/>
              </a:rPr>
              <a:t>Leku</a:t>
            </a:r>
            <a:r>
              <a:rPr lang="es-ES_tradnl" sz="2000" dirty="0" smtClean="0">
                <a:latin typeface="Comic Sans MS" pitchFamily="66" charset="0"/>
              </a:rPr>
              <a:t> batean </a:t>
            </a:r>
            <a:r>
              <a:rPr lang="es-ES_tradnl" sz="2000" dirty="0" err="1" smtClean="0">
                <a:latin typeface="Comic Sans MS" pitchFamily="66" charset="0"/>
              </a:rPr>
              <a:t>Lurraren</a:t>
            </a:r>
            <a:r>
              <a:rPr lang="es-ES_tradnl" sz="2000" dirty="0" smtClean="0">
                <a:latin typeface="Comic Sans MS" pitchFamily="66" charset="0"/>
              </a:rPr>
              <a:t> </a:t>
            </a:r>
            <a:r>
              <a:rPr lang="es-ES_tradnl" sz="2000" dirty="0" err="1" smtClean="0">
                <a:latin typeface="Comic Sans MS" pitchFamily="66" charset="0"/>
              </a:rPr>
              <a:t>eremu</a:t>
            </a:r>
            <a:r>
              <a:rPr lang="es-ES_tradnl" sz="2000" dirty="0" smtClean="0">
                <a:latin typeface="Comic Sans MS" pitchFamily="66" charset="0"/>
              </a:rPr>
              <a:t> </a:t>
            </a:r>
            <a:r>
              <a:rPr lang="es-ES_tradnl" sz="2000" dirty="0" err="1" smtClean="0">
                <a:latin typeface="Comic Sans MS" pitchFamily="66" charset="0"/>
              </a:rPr>
              <a:t>magnetikoaren</a:t>
            </a:r>
            <a:r>
              <a:rPr lang="es-ES_tradnl" sz="2000" dirty="0" smtClean="0">
                <a:latin typeface="Comic Sans MS" pitchFamily="66" charset="0"/>
              </a:rPr>
              <a:t> </a:t>
            </a:r>
            <a:r>
              <a:rPr lang="es-ES_tradnl" sz="2000" dirty="0" err="1" smtClean="0">
                <a:latin typeface="Comic Sans MS" pitchFamily="66" charset="0"/>
              </a:rPr>
              <a:t>osagai</a:t>
            </a:r>
            <a:r>
              <a:rPr lang="es-ES_tradnl" sz="2000" dirty="0" smtClean="0">
                <a:latin typeface="Comic Sans MS" pitchFamily="66" charset="0"/>
              </a:rPr>
              <a:t> </a:t>
            </a:r>
            <a:r>
              <a:rPr lang="es-ES_tradnl" sz="2000" dirty="0" err="1" smtClean="0">
                <a:latin typeface="Comic Sans MS" pitchFamily="66" charset="0"/>
              </a:rPr>
              <a:t>bertikala</a:t>
            </a:r>
            <a:r>
              <a:rPr lang="es-ES_tradnl" sz="2000" dirty="0" smtClean="0">
                <a:latin typeface="Comic Sans MS" pitchFamily="66" charset="0"/>
              </a:rPr>
              <a:t> 40µT-ko </a:t>
            </a:r>
            <a:r>
              <a:rPr lang="es-ES_tradnl" sz="2000" dirty="0" err="1" smtClean="0">
                <a:latin typeface="Comic Sans MS" pitchFamily="66" charset="0"/>
              </a:rPr>
              <a:t>modulua</a:t>
            </a:r>
            <a:r>
              <a:rPr lang="es-ES_tradnl" sz="2000" dirty="0" smtClean="0">
                <a:latin typeface="Comic Sans MS" pitchFamily="66" charset="0"/>
              </a:rPr>
              <a:t> eta </a:t>
            </a:r>
            <a:r>
              <a:rPr lang="es-ES_tradnl" sz="2000" dirty="0" err="1" smtClean="0">
                <a:latin typeface="Comic Sans MS" pitchFamily="66" charset="0"/>
              </a:rPr>
              <a:t>beheranzko</a:t>
            </a:r>
            <a:r>
              <a:rPr lang="es-ES_tradnl" sz="2000" dirty="0" smtClean="0">
                <a:latin typeface="Comic Sans MS" pitchFamily="66" charset="0"/>
              </a:rPr>
              <a:t> </a:t>
            </a:r>
            <a:r>
              <a:rPr lang="es-ES_tradnl" sz="2000" dirty="0" err="1" smtClean="0">
                <a:latin typeface="Comic Sans MS" pitchFamily="66" charset="0"/>
              </a:rPr>
              <a:t>norantza</a:t>
            </a:r>
            <a:r>
              <a:rPr lang="es-ES_tradnl" sz="2000" dirty="0" smtClean="0">
                <a:latin typeface="Comic Sans MS" pitchFamily="66" charset="0"/>
              </a:rPr>
              <a:t> </a:t>
            </a:r>
            <a:r>
              <a:rPr lang="es-ES_tradnl" sz="2000" dirty="0" err="1" smtClean="0">
                <a:latin typeface="Comic Sans MS" pitchFamily="66" charset="0"/>
              </a:rPr>
              <a:t>ditu</a:t>
            </a:r>
            <a:r>
              <a:rPr lang="es-ES_tradnl" sz="2000" dirty="0" smtClean="0">
                <a:latin typeface="Comic Sans MS" pitchFamily="66" charset="0"/>
              </a:rPr>
              <a:t>. </a:t>
            </a:r>
            <a:r>
              <a:rPr lang="es-ES_tradnl" sz="2000" dirty="0" err="1" smtClean="0">
                <a:latin typeface="Comic Sans MS" pitchFamily="66" charset="0"/>
              </a:rPr>
              <a:t>Zein</a:t>
            </a:r>
            <a:r>
              <a:rPr lang="es-ES_tradnl" sz="2000" dirty="0" smtClean="0">
                <a:latin typeface="Comic Sans MS" pitchFamily="66" charset="0"/>
              </a:rPr>
              <a:t> da </a:t>
            </a:r>
            <a:r>
              <a:rPr lang="es-ES_tradnl" sz="2000" dirty="0" err="1" smtClean="0">
                <a:latin typeface="Comic Sans MS" pitchFamily="66" charset="0"/>
              </a:rPr>
              <a:t>Iparretik</a:t>
            </a:r>
            <a:r>
              <a:rPr lang="es-ES_tradnl" sz="2000" dirty="0" smtClean="0">
                <a:latin typeface="Comic Sans MS" pitchFamily="66" charset="0"/>
              </a:rPr>
              <a:t> </a:t>
            </a:r>
            <a:r>
              <a:rPr lang="es-ES_tradnl" sz="2000" dirty="0" err="1" smtClean="0">
                <a:latin typeface="Comic Sans MS" pitchFamily="66" charset="0"/>
              </a:rPr>
              <a:t>Hegorantz</a:t>
            </a:r>
            <a:r>
              <a:rPr lang="es-ES_tradnl" sz="2000" dirty="0" smtClean="0">
                <a:latin typeface="Comic Sans MS" pitchFamily="66" charset="0"/>
              </a:rPr>
              <a:t> </a:t>
            </a:r>
            <a:r>
              <a:rPr lang="es-ES_tradnl" sz="2000" dirty="0" err="1" smtClean="0">
                <a:latin typeface="Comic Sans MS" pitchFamily="66" charset="0"/>
              </a:rPr>
              <a:t>7.5x10</a:t>
            </a:r>
            <a:r>
              <a:rPr lang="es-ES_tradnl" sz="2000" baseline="30000" dirty="0" err="1" smtClean="0">
                <a:latin typeface="Comic Sans MS" pitchFamily="66" charset="0"/>
              </a:rPr>
              <a:t>6</a:t>
            </a:r>
            <a:r>
              <a:rPr lang="es-ES_tradnl" sz="2000" dirty="0" smtClean="0">
                <a:latin typeface="Comic Sans MS" pitchFamily="66" charset="0"/>
              </a:rPr>
              <a:t> m/s-</a:t>
            </a:r>
            <a:r>
              <a:rPr lang="es-ES_tradnl" sz="2000" dirty="0" err="1" smtClean="0">
                <a:latin typeface="Comic Sans MS" pitchFamily="66" charset="0"/>
              </a:rPr>
              <a:t>ko</a:t>
            </a:r>
            <a:r>
              <a:rPr lang="es-ES_tradnl" sz="2000" dirty="0" smtClean="0">
                <a:latin typeface="Comic Sans MS" pitchFamily="66" charset="0"/>
              </a:rPr>
              <a:t> </a:t>
            </a:r>
            <a:r>
              <a:rPr lang="es-ES_tradnl" sz="2000" dirty="0" err="1" smtClean="0">
                <a:latin typeface="Comic Sans MS" pitchFamily="66" charset="0"/>
              </a:rPr>
              <a:t>abiaduraz</a:t>
            </a:r>
            <a:r>
              <a:rPr lang="es-ES_tradnl" sz="2000" dirty="0" smtClean="0">
                <a:latin typeface="Comic Sans MS" pitchFamily="66" charset="0"/>
              </a:rPr>
              <a:t>  </a:t>
            </a:r>
            <a:r>
              <a:rPr lang="es-ES_tradnl" sz="2000" dirty="0" err="1" smtClean="0">
                <a:latin typeface="Comic Sans MS" pitchFamily="66" charset="0"/>
              </a:rPr>
              <a:t>higitzen</a:t>
            </a:r>
            <a:r>
              <a:rPr lang="es-ES_tradnl" sz="2000" dirty="0" smtClean="0">
                <a:latin typeface="Comic Sans MS" pitchFamily="66" charset="0"/>
              </a:rPr>
              <a:t> den </a:t>
            </a:r>
            <a:r>
              <a:rPr lang="es-ES_tradnl" sz="2000" dirty="0" err="1" smtClean="0">
                <a:latin typeface="Comic Sans MS" pitchFamily="66" charset="0"/>
              </a:rPr>
              <a:t>protoi</a:t>
            </a:r>
            <a:r>
              <a:rPr lang="es-ES_tradnl" sz="2000" dirty="0" smtClean="0">
                <a:latin typeface="Comic Sans MS" pitchFamily="66" charset="0"/>
              </a:rPr>
              <a:t> </a:t>
            </a:r>
            <a:r>
              <a:rPr lang="es-ES_tradnl" sz="2000" dirty="0" err="1" smtClean="0">
                <a:latin typeface="Comic Sans MS" pitchFamily="66" charset="0"/>
              </a:rPr>
              <a:t>batek</a:t>
            </a:r>
            <a:r>
              <a:rPr lang="es-ES_tradnl" sz="2000" dirty="0" smtClean="0">
                <a:latin typeface="Comic Sans MS" pitchFamily="66" charset="0"/>
              </a:rPr>
              <a:t> </a:t>
            </a:r>
            <a:r>
              <a:rPr lang="es-ES_tradnl" sz="2000" dirty="0" err="1" smtClean="0">
                <a:latin typeface="Comic Sans MS" pitchFamily="66" charset="0"/>
              </a:rPr>
              <a:t>jasaten</a:t>
            </a:r>
            <a:r>
              <a:rPr lang="es-ES_tradnl" sz="2000" dirty="0" smtClean="0">
                <a:latin typeface="Comic Sans MS" pitchFamily="66" charset="0"/>
              </a:rPr>
              <a:t> </a:t>
            </a:r>
            <a:r>
              <a:rPr lang="es-ES_tradnl" sz="2000" dirty="0" err="1" smtClean="0">
                <a:latin typeface="Comic Sans MS" pitchFamily="66" charset="0"/>
              </a:rPr>
              <a:t>duen</a:t>
            </a:r>
            <a:r>
              <a:rPr lang="es-ES_tradnl" sz="2000" dirty="0" smtClean="0">
                <a:latin typeface="Comic Sans MS" pitchFamily="66" charset="0"/>
              </a:rPr>
              <a:t> </a:t>
            </a:r>
            <a:r>
              <a:rPr lang="es-ES_tradnl" sz="2000" dirty="0" err="1" smtClean="0">
                <a:latin typeface="Comic Sans MS" pitchFamily="66" charset="0"/>
              </a:rPr>
              <a:t>indar</a:t>
            </a:r>
            <a:r>
              <a:rPr lang="es-ES_tradnl" sz="2000" dirty="0" smtClean="0">
                <a:latin typeface="Comic Sans MS" pitchFamily="66" charset="0"/>
              </a:rPr>
              <a:t> </a:t>
            </a:r>
            <a:r>
              <a:rPr lang="es-ES_tradnl" sz="2000" dirty="0" err="1" smtClean="0">
                <a:latin typeface="Comic Sans MS" pitchFamily="66" charset="0"/>
              </a:rPr>
              <a:t>magnetikoa</a:t>
            </a:r>
            <a:r>
              <a:rPr lang="es-ES_tradnl" sz="2000" dirty="0" smtClean="0">
                <a:latin typeface="Comic Sans MS" pitchFamily="66" charset="0"/>
              </a:rPr>
              <a:t> ? </a:t>
            </a:r>
            <a:r>
              <a:rPr lang="es-ES_tradnl" sz="2000" dirty="0" err="1" smtClean="0">
                <a:latin typeface="Comic Sans MS" pitchFamily="66" charset="0"/>
              </a:rPr>
              <a:t>Zein</a:t>
            </a:r>
            <a:r>
              <a:rPr lang="es-ES_tradnl" sz="2000" dirty="0" smtClean="0">
                <a:latin typeface="Comic Sans MS" pitchFamily="66" charset="0"/>
              </a:rPr>
              <a:t> </a:t>
            </a:r>
            <a:r>
              <a:rPr lang="es-ES_tradnl" sz="2000" dirty="0" err="1" smtClean="0">
                <a:latin typeface="Comic Sans MS" pitchFamily="66" charset="0"/>
              </a:rPr>
              <a:t>direkziotan</a:t>
            </a:r>
            <a:r>
              <a:rPr lang="es-ES_tradnl" sz="2000" dirty="0" smtClean="0">
                <a:latin typeface="Comic Sans MS" pitchFamily="66" charset="0"/>
              </a:rPr>
              <a:t> </a:t>
            </a:r>
            <a:r>
              <a:rPr lang="es-ES_tradnl" sz="2000" dirty="0" err="1" smtClean="0">
                <a:latin typeface="Comic Sans MS" pitchFamily="66" charset="0"/>
              </a:rPr>
              <a:t>desbideratzen</a:t>
            </a:r>
            <a:r>
              <a:rPr lang="es-ES_tradnl" sz="2000" dirty="0" smtClean="0">
                <a:latin typeface="Comic Sans MS" pitchFamily="66" charset="0"/>
              </a:rPr>
              <a:t> da </a:t>
            </a:r>
            <a:r>
              <a:rPr lang="es-ES_tradnl" sz="2000" dirty="0" err="1" smtClean="0">
                <a:latin typeface="Comic Sans MS" pitchFamily="66" charset="0"/>
              </a:rPr>
              <a:t>protoia</a:t>
            </a:r>
            <a:r>
              <a:rPr lang="es-ES_tradnl" sz="2000" dirty="0" smtClean="0">
                <a:latin typeface="Comic Sans MS" pitchFamily="66" charset="0"/>
              </a:rPr>
              <a:t>?</a:t>
            </a:r>
            <a:endParaRPr lang="eu-ES" sz="2000" dirty="0" smtClean="0">
              <a:latin typeface="Comic Sans MS"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1597" name="Picture 13"/>
          <p:cNvPicPr>
            <a:picLocks noChangeAspect="1" noChangeArrowheads="1"/>
          </p:cNvPicPr>
          <p:nvPr/>
        </p:nvPicPr>
        <p:blipFill>
          <a:blip r:embed="rId3" cstate="print"/>
          <a:srcRect/>
          <a:stretch>
            <a:fillRect/>
          </a:stretch>
        </p:blipFill>
        <p:spPr bwMode="auto">
          <a:xfrm>
            <a:off x="1224153" y="17511"/>
            <a:ext cx="6695694" cy="651891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1597"/>
                                        </p:tgtEl>
                                        <p:attrNameLst>
                                          <p:attrName>style.visibility</p:attrName>
                                        </p:attrNameLst>
                                      </p:cBhvr>
                                      <p:to>
                                        <p:strVal val="visible"/>
                                      </p:to>
                                    </p:set>
                                    <p:animEffect transition="in" filter="fade">
                                      <p:cBhvr>
                                        <p:cTn id="7" dur="2000"/>
                                        <p:tgtEl>
                                          <p:spTgt spid="451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1587" name="Object 3"/>
          <p:cNvGraphicFramePr>
            <a:graphicFrameLocks noChangeAspect="1"/>
          </p:cNvGraphicFramePr>
          <p:nvPr/>
        </p:nvGraphicFramePr>
        <p:xfrm>
          <a:off x="2976563" y="1705384"/>
          <a:ext cx="1749425" cy="457200"/>
        </p:xfrm>
        <a:graphic>
          <a:graphicData uri="http://schemas.openxmlformats.org/presentationml/2006/ole">
            <mc:AlternateContent xmlns:mc="http://schemas.openxmlformats.org/markup-compatibility/2006">
              <mc:Choice xmlns:v="urn:schemas-microsoft-com:vml" Requires="v">
                <p:oleObj spid="_x0000_s767071" name="Ecuación" r:id="rId4" imgW="927000" imgH="253800" progId="Equation.3">
                  <p:embed/>
                </p:oleObj>
              </mc:Choice>
              <mc:Fallback>
                <p:oleObj name="Ecuación" r:id="rId4" imgW="927000" imgH="2538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6563" y="1705384"/>
                        <a:ext cx="174942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15 CuadroTexto"/>
          <p:cNvSpPr txBox="1"/>
          <p:nvPr/>
        </p:nvSpPr>
        <p:spPr>
          <a:xfrm>
            <a:off x="6824406" y="393107"/>
            <a:ext cx="676788" cy="338554"/>
          </a:xfrm>
          <a:prstGeom prst="rect">
            <a:avLst/>
          </a:prstGeom>
          <a:noFill/>
        </p:spPr>
        <p:txBody>
          <a:bodyPr wrap="none" rtlCol="0">
            <a:spAutoFit/>
          </a:bodyPr>
          <a:lstStyle/>
          <a:p>
            <a:r>
              <a:rPr lang="es-ES" sz="1600" dirty="0" err="1" smtClean="0"/>
              <a:t>Iparra</a:t>
            </a:r>
            <a:endParaRPr lang="es-ES" sz="1600" dirty="0"/>
          </a:p>
        </p:txBody>
      </p:sp>
      <p:cxnSp>
        <p:nvCxnSpPr>
          <p:cNvPr id="12" name="11 Conector recto"/>
          <p:cNvCxnSpPr/>
          <p:nvPr/>
        </p:nvCxnSpPr>
        <p:spPr bwMode="auto">
          <a:xfrm rot="16200000" flipH="1">
            <a:off x="5729290" y="2219734"/>
            <a:ext cx="2886071" cy="1"/>
          </a:xfrm>
          <a:prstGeom prst="line">
            <a:avLst/>
          </a:prstGeom>
          <a:solidFill>
            <a:schemeClr val="accent1"/>
          </a:solidFill>
          <a:ln w="25400" cap="flat" cmpd="sng" algn="ctr">
            <a:solidFill>
              <a:schemeClr val="tx1"/>
            </a:solidFill>
            <a:prstDash val="solid"/>
            <a:round/>
            <a:headEnd type="triangle" w="med" len="lg"/>
            <a:tailEnd type="triangle" w="med" len="lg"/>
          </a:ln>
          <a:effectLst/>
        </p:spPr>
      </p:cxnSp>
      <p:cxnSp>
        <p:nvCxnSpPr>
          <p:cNvPr id="14" name="13 Conector recto"/>
          <p:cNvCxnSpPr/>
          <p:nvPr/>
        </p:nvCxnSpPr>
        <p:spPr bwMode="auto">
          <a:xfrm rot="10800000" flipH="1">
            <a:off x="5729290" y="2219733"/>
            <a:ext cx="2886071" cy="1"/>
          </a:xfrm>
          <a:prstGeom prst="line">
            <a:avLst/>
          </a:prstGeom>
          <a:solidFill>
            <a:schemeClr val="accent1"/>
          </a:solidFill>
          <a:ln w="25400" cap="flat" cmpd="sng" algn="ctr">
            <a:solidFill>
              <a:schemeClr val="tx1"/>
            </a:solidFill>
            <a:prstDash val="solid"/>
            <a:round/>
            <a:headEnd type="triangle" w="med" len="lg"/>
            <a:tailEnd type="triangle" w="med" len="lg"/>
          </a:ln>
          <a:effectLst/>
        </p:spPr>
      </p:cxnSp>
      <p:grpSp>
        <p:nvGrpSpPr>
          <p:cNvPr id="5" name="144 Grupo"/>
          <p:cNvGrpSpPr/>
          <p:nvPr/>
        </p:nvGrpSpPr>
        <p:grpSpPr>
          <a:xfrm>
            <a:off x="7057336" y="1526895"/>
            <a:ext cx="1220206" cy="584775"/>
            <a:chOff x="6873478" y="4335440"/>
            <a:chExt cx="1220206" cy="584775"/>
          </a:xfrm>
        </p:grpSpPr>
        <p:sp>
          <p:nvSpPr>
            <p:cNvPr id="21" name="Text Box 7"/>
            <p:cNvSpPr txBox="1">
              <a:spLocks noChangeArrowheads="1"/>
            </p:cNvSpPr>
            <p:nvPr/>
          </p:nvSpPr>
          <p:spPr bwMode="auto">
            <a:xfrm>
              <a:off x="6873478" y="4335440"/>
              <a:ext cx="1220206" cy="584775"/>
            </a:xfrm>
            <a:prstGeom prst="rect">
              <a:avLst/>
            </a:prstGeom>
            <a:noFill/>
            <a:ln w="9525">
              <a:noFill/>
              <a:miter lim="800000"/>
              <a:headEnd/>
              <a:tailEnd/>
            </a:ln>
            <a:effectLst/>
          </p:spPr>
          <p:txBody>
            <a:bodyPr wrap="none">
              <a:spAutoFit/>
            </a:bodyPr>
            <a:lstStyle/>
            <a:p>
              <a:r>
                <a:rPr lang="eu-ES" sz="3200" dirty="0" err="1" smtClean="0">
                  <a:solidFill>
                    <a:srgbClr val="FF0000"/>
                  </a:solidFill>
                  <a:latin typeface="Lucida Handwriting" pitchFamily="66" charset="0"/>
                </a:rPr>
                <a:t>B</a:t>
              </a:r>
              <a:r>
                <a:rPr lang="eu-ES" sz="1600" baseline="-25000" dirty="0" err="1" smtClean="0">
                  <a:solidFill>
                    <a:srgbClr val="FF0000"/>
                  </a:solidFill>
                  <a:latin typeface="Lucida Handwriting" pitchFamily="66" charset="0"/>
                </a:rPr>
                <a:t>bertikala</a:t>
              </a:r>
              <a:endParaRPr lang="eu-ES" sz="1600" dirty="0">
                <a:solidFill>
                  <a:srgbClr val="FF0000"/>
                </a:solidFill>
                <a:latin typeface="Lucida Handwriting" pitchFamily="66" charset="0"/>
              </a:endParaRPr>
            </a:p>
          </p:txBody>
        </p:sp>
        <p:sp>
          <p:nvSpPr>
            <p:cNvPr id="22" name="Line 8"/>
            <p:cNvSpPr>
              <a:spLocks noChangeShapeType="1"/>
            </p:cNvSpPr>
            <p:nvPr/>
          </p:nvSpPr>
          <p:spPr bwMode="auto">
            <a:xfrm>
              <a:off x="7036991" y="4381478"/>
              <a:ext cx="261938" cy="0"/>
            </a:xfrm>
            <a:prstGeom prst="line">
              <a:avLst/>
            </a:prstGeom>
            <a:noFill/>
            <a:ln w="28575">
              <a:solidFill>
                <a:srgbClr val="FF0000"/>
              </a:solidFill>
              <a:round/>
              <a:headEnd/>
              <a:tailEnd type="triangle" w="med" len="med"/>
            </a:ln>
            <a:effectLst/>
          </p:spPr>
          <p:txBody>
            <a:bodyPr/>
            <a:lstStyle/>
            <a:p>
              <a:endParaRPr lang="es-ES"/>
            </a:p>
          </p:txBody>
        </p:sp>
      </p:grpSp>
      <p:cxnSp>
        <p:nvCxnSpPr>
          <p:cNvPr id="110" name="109 Conector recto de flecha"/>
          <p:cNvCxnSpPr/>
          <p:nvPr/>
        </p:nvCxnSpPr>
        <p:spPr bwMode="auto">
          <a:xfrm rot="5400000">
            <a:off x="6700838" y="2700748"/>
            <a:ext cx="962025" cy="1588"/>
          </a:xfrm>
          <a:prstGeom prst="straightConnector1">
            <a:avLst/>
          </a:prstGeom>
          <a:solidFill>
            <a:schemeClr val="accent1"/>
          </a:solidFill>
          <a:ln w="38100" cap="flat" cmpd="sng" algn="ctr">
            <a:solidFill>
              <a:srgbClr val="0070C0"/>
            </a:solidFill>
            <a:prstDash val="solid"/>
            <a:round/>
            <a:headEnd type="none" w="med" len="med"/>
            <a:tailEnd type="arrow"/>
          </a:ln>
          <a:effectLst/>
        </p:spPr>
      </p:cxnSp>
      <p:grpSp>
        <p:nvGrpSpPr>
          <p:cNvPr id="6" name="144 Grupo"/>
          <p:cNvGrpSpPr/>
          <p:nvPr/>
        </p:nvGrpSpPr>
        <p:grpSpPr>
          <a:xfrm>
            <a:off x="7238311" y="2755620"/>
            <a:ext cx="425451" cy="584775"/>
            <a:chOff x="6873478" y="4335440"/>
            <a:chExt cx="425451" cy="584775"/>
          </a:xfrm>
        </p:grpSpPr>
        <p:sp>
          <p:nvSpPr>
            <p:cNvPr id="112" name="Text Box 7"/>
            <p:cNvSpPr txBox="1">
              <a:spLocks noChangeArrowheads="1"/>
            </p:cNvSpPr>
            <p:nvPr/>
          </p:nvSpPr>
          <p:spPr bwMode="auto">
            <a:xfrm>
              <a:off x="6873478" y="4335440"/>
              <a:ext cx="417102" cy="584775"/>
            </a:xfrm>
            <a:prstGeom prst="rect">
              <a:avLst/>
            </a:prstGeom>
            <a:noFill/>
            <a:ln w="9525">
              <a:noFill/>
              <a:miter lim="800000"/>
              <a:headEnd/>
              <a:tailEnd/>
            </a:ln>
            <a:effectLst/>
          </p:spPr>
          <p:txBody>
            <a:bodyPr wrap="none">
              <a:spAutoFit/>
            </a:bodyPr>
            <a:lstStyle/>
            <a:p>
              <a:r>
                <a:rPr lang="eu-ES" sz="3200" dirty="0" smtClean="0">
                  <a:solidFill>
                    <a:srgbClr val="0070C0"/>
                  </a:solidFill>
                  <a:latin typeface="Lucida Handwriting" pitchFamily="66" charset="0"/>
                </a:rPr>
                <a:t>v</a:t>
              </a:r>
              <a:endParaRPr lang="eu-ES" sz="1600" dirty="0">
                <a:solidFill>
                  <a:srgbClr val="0070C0"/>
                </a:solidFill>
                <a:latin typeface="Lucida Handwriting" pitchFamily="66" charset="0"/>
              </a:endParaRPr>
            </a:p>
          </p:txBody>
        </p:sp>
        <p:sp>
          <p:nvSpPr>
            <p:cNvPr id="113" name="Line 8"/>
            <p:cNvSpPr>
              <a:spLocks noChangeShapeType="1"/>
            </p:cNvSpPr>
            <p:nvPr/>
          </p:nvSpPr>
          <p:spPr bwMode="auto">
            <a:xfrm>
              <a:off x="7036991" y="4381478"/>
              <a:ext cx="261938" cy="0"/>
            </a:xfrm>
            <a:prstGeom prst="line">
              <a:avLst/>
            </a:prstGeom>
            <a:noFill/>
            <a:ln w="28575">
              <a:solidFill>
                <a:srgbClr val="0070C0"/>
              </a:solidFill>
              <a:round/>
              <a:headEnd/>
              <a:tailEnd type="triangle" w="med" len="med"/>
            </a:ln>
            <a:effectLst/>
          </p:spPr>
          <p:txBody>
            <a:bodyPr/>
            <a:lstStyle/>
            <a:p>
              <a:endParaRPr lang="es-ES"/>
            </a:p>
          </p:txBody>
        </p:sp>
      </p:grpSp>
      <p:grpSp>
        <p:nvGrpSpPr>
          <p:cNvPr id="7" name="117 Grupo"/>
          <p:cNvGrpSpPr/>
          <p:nvPr/>
        </p:nvGrpSpPr>
        <p:grpSpPr>
          <a:xfrm>
            <a:off x="7912641" y="2362609"/>
            <a:ext cx="345533" cy="414187"/>
            <a:chOff x="7455441" y="1485900"/>
            <a:chExt cx="345533" cy="414187"/>
          </a:xfrm>
        </p:grpSpPr>
        <p:sp>
          <p:nvSpPr>
            <p:cNvPr id="115" name="Text Box 107"/>
            <p:cNvSpPr txBox="1">
              <a:spLocks noChangeArrowheads="1"/>
            </p:cNvSpPr>
            <p:nvPr/>
          </p:nvSpPr>
          <p:spPr bwMode="auto">
            <a:xfrm>
              <a:off x="7455441" y="1499977"/>
              <a:ext cx="341760" cy="400110"/>
            </a:xfrm>
            <a:prstGeom prst="rect">
              <a:avLst/>
            </a:prstGeom>
            <a:noFill/>
            <a:ln w="9525">
              <a:noFill/>
              <a:miter lim="800000"/>
              <a:headEnd/>
              <a:tailEnd/>
            </a:ln>
            <a:effectLst/>
          </p:spPr>
          <p:txBody>
            <a:bodyPr wrap="none">
              <a:spAutoFit/>
            </a:bodyPr>
            <a:lstStyle/>
            <a:p>
              <a:r>
                <a:rPr lang="eu-ES" sz="2000" dirty="0" smtClean="0">
                  <a:solidFill>
                    <a:srgbClr val="66FF33"/>
                  </a:solidFill>
                  <a:latin typeface="Lucida Handwriting" pitchFamily="66" charset="0"/>
                </a:rPr>
                <a:t>F</a:t>
              </a:r>
              <a:endParaRPr lang="eu-ES" sz="1600" dirty="0">
                <a:solidFill>
                  <a:srgbClr val="66FF33"/>
                </a:solidFill>
                <a:latin typeface="Lucida Handwriting" pitchFamily="66" charset="0"/>
              </a:endParaRPr>
            </a:p>
          </p:txBody>
        </p:sp>
        <p:sp>
          <p:nvSpPr>
            <p:cNvPr id="116" name="Line 108"/>
            <p:cNvSpPr>
              <a:spLocks noChangeShapeType="1"/>
            </p:cNvSpPr>
            <p:nvPr/>
          </p:nvSpPr>
          <p:spPr bwMode="auto">
            <a:xfrm>
              <a:off x="7581899" y="1485900"/>
              <a:ext cx="219075" cy="0"/>
            </a:xfrm>
            <a:prstGeom prst="line">
              <a:avLst/>
            </a:prstGeom>
            <a:noFill/>
            <a:ln w="28575">
              <a:solidFill>
                <a:srgbClr val="66FF33"/>
              </a:solidFill>
              <a:round/>
              <a:headEnd/>
              <a:tailEnd type="triangle" w="med" len="med"/>
            </a:ln>
            <a:effectLst/>
          </p:spPr>
          <p:txBody>
            <a:bodyPr/>
            <a:lstStyle/>
            <a:p>
              <a:endParaRPr lang="es-ES"/>
            </a:p>
          </p:txBody>
        </p:sp>
      </p:grpSp>
      <p:sp>
        <p:nvSpPr>
          <p:cNvPr id="117" name="Line 490"/>
          <p:cNvSpPr>
            <a:spLocks noChangeShapeType="1"/>
          </p:cNvSpPr>
          <p:nvPr/>
        </p:nvSpPr>
        <p:spPr bwMode="auto">
          <a:xfrm rot="8880000" flipH="1" flipV="1">
            <a:off x="7264886" y="1946283"/>
            <a:ext cx="869313" cy="549828"/>
          </a:xfrm>
          <a:prstGeom prst="line">
            <a:avLst/>
          </a:prstGeom>
          <a:ln>
            <a:solidFill>
              <a:srgbClr val="66FF33"/>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sp>
        <p:nvSpPr>
          <p:cNvPr id="17" name="16 CuadroTexto"/>
          <p:cNvSpPr txBox="1"/>
          <p:nvPr/>
        </p:nvSpPr>
        <p:spPr>
          <a:xfrm>
            <a:off x="6802766" y="3631607"/>
            <a:ext cx="720069" cy="338554"/>
          </a:xfrm>
          <a:prstGeom prst="rect">
            <a:avLst/>
          </a:prstGeom>
          <a:noFill/>
        </p:spPr>
        <p:txBody>
          <a:bodyPr wrap="none" rtlCol="0">
            <a:spAutoFit/>
          </a:bodyPr>
          <a:lstStyle/>
          <a:p>
            <a:r>
              <a:rPr lang="es-ES" sz="1600" dirty="0" err="1" smtClean="0"/>
              <a:t>Hegoa</a:t>
            </a:r>
            <a:endParaRPr lang="es-ES" sz="1600" dirty="0"/>
          </a:p>
        </p:txBody>
      </p:sp>
      <p:sp>
        <p:nvSpPr>
          <p:cNvPr id="18" name="17 CuadroTexto"/>
          <p:cNvSpPr txBox="1"/>
          <p:nvPr/>
        </p:nvSpPr>
        <p:spPr>
          <a:xfrm>
            <a:off x="5307341" y="726482"/>
            <a:ext cx="449739" cy="3008131"/>
          </a:xfrm>
          <a:prstGeom prst="rect">
            <a:avLst/>
          </a:prstGeom>
          <a:noFill/>
        </p:spPr>
        <p:txBody>
          <a:bodyPr vert="wordArtVert" wrap="none" rtlCol="0">
            <a:spAutoFit/>
          </a:bodyPr>
          <a:lstStyle/>
          <a:p>
            <a:r>
              <a:rPr lang="es-ES" sz="1600" dirty="0" err="1" smtClean="0"/>
              <a:t>Mendebaldea</a:t>
            </a:r>
            <a:endParaRPr lang="es-ES" sz="1600" dirty="0"/>
          </a:p>
        </p:txBody>
      </p:sp>
      <p:sp>
        <p:nvSpPr>
          <p:cNvPr id="19" name="18 CuadroTexto"/>
          <p:cNvSpPr txBox="1"/>
          <p:nvPr/>
        </p:nvSpPr>
        <p:spPr>
          <a:xfrm>
            <a:off x="8602991" y="1031282"/>
            <a:ext cx="449739" cy="2212913"/>
          </a:xfrm>
          <a:prstGeom prst="rect">
            <a:avLst/>
          </a:prstGeom>
          <a:noFill/>
        </p:spPr>
        <p:txBody>
          <a:bodyPr vert="wordArtVert" wrap="none" rtlCol="0">
            <a:spAutoFit/>
          </a:bodyPr>
          <a:lstStyle/>
          <a:p>
            <a:r>
              <a:rPr lang="es-ES" sz="1600" dirty="0" err="1" smtClean="0"/>
              <a:t>Ekialdea</a:t>
            </a:r>
            <a:endParaRPr lang="es-ES" sz="1600" dirty="0"/>
          </a:p>
        </p:txBody>
      </p:sp>
      <p:graphicFrame>
        <p:nvGraphicFramePr>
          <p:cNvPr id="451588" name="Object 4"/>
          <p:cNvGraphicFramePr>
            <a:graphicFrameLocks noChangeAspect="1"/>
          </p:cNvGraphicFramePr>
          <p:nvPr/>
        </p:nvGraphicFramePr>
        <p:xfrm>
          <a:off x="220626" y="3340440"/>
          <a:ext cx="3275012" cy="388937"/>
        </p:xfrm>
        <a:graphic>
          <a:graphicData uri="http://schemas.openxmlformats.org/presentationml/2006/ole">
            <mc:AlternateContent xmlns:mc="http://schemas.openxmlformats.org/markup-compatibility/2006">
              <mc:Choice xmlns:v="urn:schemas-microsoft-com:vml" Requires="v">
                <p:oleObj spid="_x0000_s767072" name="Ecuación" r:id="rId6" imgW="1955520" imgH="215640" progId="Equation.3">
                  <p:embed/>
                </p:oleObj>
              </mc:Choice>
              <mc:Fallback>
                <p:oleObj name="Ecuación" r:id="rId6" imgW="1955520" imgH="21564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626" y="3340440"/>
                        <a:ext cx="3275012" cy="388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6" name="35 Grupo"/>
          <p:cNvGrpSpPr/>
          <p:nvPr/>
        </p:nvGrpSpPr>
        <p:grpSpPr>
          <a:xfrm>
            <a:off x="7042719" y="2096074"/>
            <a:ext cx="255114" cy="255114"/>
            <a:chOff x="4457251" y="3378441"/>
            <a:chExt cx="255114" cy="255114"/>
          </a:xfrm>
        </p:grpSpPr>
        <p:sp>
          <p:nvSpPr>
            <p:cNvPr id="37" name="36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smtClean="0">
                <a:ln>
                  <a:noFill/>
                </a:ln>
                <a:solidFill>
                  <a:schemeClr val="tx1"/>
                </a:solidFill>
                <a:effectLst/>
                <a:latin typeface="Times New Roman" pitchFamily="18" charset="0"/>
              </a:endParaRPr>
            </a:p>
          </p:txBody>
        </p:sp>
        <p:grpSp>
          <p:nvGrpSpPr>
            <p:cNvPr id="38" name="269 Grupo"/>
            <p:cNvGrpSpPr>
              <a:grpSpLocks noChangeAspect="1"/>
            </p:cNvGrpSpPr>
            <p:nvPr/>
          </p:nvGrpSpPr>
          <p:grpSpPr>
            <a:xfrm rot="2700000">
              <a:off x="4457251" y="3378441"/>
              <a:ext cx="255114" cy="255114"/>
              <a:chOff x="4457251" y="3378441"/>
              <a:chExt cx="255114" cy="255114"/>
            </a:xfrm>
          </p:grpSpPr>
          <p:cxnSp>
            <p:nvCxnSpPr>
              <p:cNvPr id="39" name="38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40" name="39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aphicFrame>
        <p:nvGraphicFramePr>
          <p:cNvPr id="41" name="Object 4"/>
          <p:cNvGraphicFramePr>
            <a:graphicFrameLocks noChangeAspect="1"/>
          </p:cNvGraphicFramePr>
          <p:nvPr/>
        </p:nvGraphicFramePr>
        <p:xfrm>
          <a:off x="482175" y="3879425"/>
          <a:ext cx="5613400" cy="409575"/>
        </p:xfrm>
        <a:graphic>
          <a:graphicData uri="http://schemas.openxmlformats.org/presentationml/2006/ole">
            <mc:AlternateContent xmlns:mc="http://schemas.openxmlformats.org/markup-compatibility/2006">
              <mc:Choice xmlns:v="urn:schemas-microsoft-com:vml" Requires="v">
                <p:oleObj spid="_x0000_s767073" name="Ecuación" r:id="rId8" imgW="3352680" imgH="228600" progId="Equation.3">
                  <p:embed/>
                </p:oleObj>
              </mc:Choice>
              <mc:Fallback>
                <p:oleObj name="Ecuación" r:id="rId8" imgW="3352680" imgH="228600" progId="Equation.3">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2175" y="3879425"/>
                        <a:ext cx="5613400"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 name="Object 4"/>
          <p:cNvGraphicFramePr>
            <a:graphicFrameLocks noChangeAspect="1"/>
          </p:cNvGraphicFramePr>
          <p:nvPr/>
        </p:nvGraphicFramePr>
        <p:xfrm>
          <a:off x="508775" y="4413575"/>
          <a:ext cx="1808163" cy="365125"/>
        </p:xfrm>
        <a:graphic>
          <a:graphicData uri="http://schemas.openxmlformats.org/presentationml/2006/ole">
            <mc:AlternateContent xmlns:mc="http://schemas.openxmlformats.org/markup-compatibility/2006">
              <mc:Choice xmlns:v="urn:schemas-microsoft-com:vml" Requires="v">
                <p:oleObj spid="_x0000_s767074" name="Ecuación" r:id="rId10" imgW="1079280" imgH="203040" progId="Equation.3">
                  <p:embed/>
                </p:oleObj>
              </mc:Choice>
              <mc:Fallback>
                <p:oleObj name="Ecuación" r:id="rId10" imgW="1079280" imgH="203040" progId="Equation.3">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8775" y="4413575"/>
                        <a:ext cx="1808163"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6" name="Picture 13"/>
          <p:cNvPicPr>
            <a:picLocks noChangeAspect="1" noChangeArrowheads="1"/>
          </p:cNvPicPr>
          <p:nvPr/>
        </p:nvPicPr>
        <p:blipFill>
          <a:blip r:embed="rId12" cstate="print"/>
          <a:srcRect/>
          <a:stretch>
            <a:fillRect/>
          </a:stretch>
        </p:blipFill>
        <p:spPr bwMode="auto">
          <a:xfrm>
            <a:off x="598087" y="919786"/>
            <a:ext cx="2020252" cy="1966912"/>
          </a:xfrm>
          <a:prstGeom prst="rect">
            <a:avLst/>
          </a:prstGeom>
          <a:noFill/>
          <a:ln w="9525">
            <a:noFill/>
            <a:miter lim="800000"/>
            <a:headEnd/>
            <a:tailEnd/>
          </a:ln>
        </p:spPr>
      </p:pic>
      <p:graphicFrame>
        <p:nvGraphicFramePr>
          <p:cNvPr id="47" name="Object 3"/>
          <p:cNvGraphicFramePr>
            <a:graphicFrameLocks noChangeAspect="1"/>
          </p:cNvGraphicFramePr>
          <p:nvPr/>
        </p:nvGraphicFramePr>
        <p:xfrm>
          <a:off x="1080655" y="5010909"/>
          <a:ext cx="6982690" cy="1393825"/>
        </p:xfrm>
        <a:graphic>
          <a:graphicData uri="http://schemas.openxmlformats.org/presentationml/2006/ole">
            <mc:AlternateContent xmlns:mc="http://schemas.openxmlformats.org/markup-compatibility/2006">
              <mc:Choice xmlns:v="urn:schemas-microsoft-com:vml" Requires="v">
                <p:oleObj spid="_x0000_s767075" name="Ecuación" r:id="rId13" imgW="3974760" imgH="774360" progId="Equation.3">
                  <p:embed/>
                </p:oleObj>
              </mc:Choice>
              <mc:Fallback>
                <p:oleObj name="Ecuación" r:id="rId13" imgW="3974760" imgH="774360" progId="Equation.3">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80655" y="5010909"/>
                        <a:ext cx="6982690" cy="1393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strVal val="#ppt_w*0.70"/>
                                          </p:val>
                                        </p:tav>
                                        <p:tav tm="100000">
                                          <p:val>
                                            <p:strVal val="#ppt_w"/>
                                          </p:val>
                                        </p:tav>
                                      </p:tavLst>
                                    </p:anim>
                                    <p:anim calcmode="lin" valueType="num">
                                      <p:cBhvr>
                                        <p:cTn id="16" dur="1000" fill="hold"/>
                                        <p:tgtEl>
                                          <p:spTgt spid="14"/>
                                        </p:tgtEl>
                                        <p:attrNameLst>
                                          <p:attrName>ppt_h</p:attrName>
                                        </p:attrNameLst>
                                      </p:cBhvr>
                                      <p:tavLst>
                                        <p:tav tm="0">
                                          <p:val>
                                            <p:strVal val="#ppt_h"/>
                                          </p:val>
                                        </p:tav>
                                        <p:tav tm="100000">
                                          <p:val>
                                            <p:strVal val="#ppt_h"/>
                                          </p:val>
                                        </p:tav>
                                      </p:tavLst>
                                    </p:anim>
                                    <p:animEffect transition="in" filter="fade">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18"/>
                                        </p:tgtEl>
                                        <p:attrNameLst>
                                          <p:attrName>style.visibility</p:attrName>
                                        </p:attrNameLst>
                                      </p:cBhvr>
                                      <p:to>
                                        <p:strVal val="visible"/>
                                      </p:to>
                                    </p:set>
                                    <p:anim calcmode="discrete" valueType="clr">
                                      <p:cBhvr override="childStyle">
                                        <p:cTn id="22"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8"/>
                                        </p:tgtEl>
                                        <p:attrNameLst>
                                          <p:attrName>fillcolor</p:attrName>
                                        </p:attrNameLst>
                                      </p:cBhvr>
                                      <p:tavLst>
                                        <p:tav tm="0">
                                          <p:val>
                                            <p:clrVal>
                                              <a:schemeClr val="accent2"/>
                                            </p:clrVal>
                                          </p:val>
                                        </p:tav>
                                        <p:tav tm="50000">
                                          <p:val>
                                            <p:clrVal>
                                              <a:schemeClr val="hlink"/>
                                            </p:clrVal>
                                          </p:val>
                                        </p:tav>
                                      </p:tavLst>
                                    </p:anim>
                                    <p:set>
                                      <p:cBhvr>
                                        <p:cTn id="24" dur="80"/>
                                        <p:tgtEl>
                                          <p:spTgt spid="1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19"/>
                                        </p:tgtEl>
                                        <p:attrNameLst>
                                          <p:attrName>style.visibility</p:attrName>
                                        </p:attrNameLst>
                                      </p:cBhvr>
                                      <p:to>
                                        <p:strVal val="visible"/>
                                      </p:to>
                                    </p:set>
                                    <p:anim calcmode="discrete" valueType="clr">
                                      <p:cBhvr override="childStyle">
                                        <p:cTn id="29"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9"/>
                                        </p:tgtEl>
                                        <p:attrNameLst>
                                          <p:attrName>fillcolor</p:attrName>
                                        </p:attrNameLst>
                                      </p:cBhvr>
                                      <p:tavLst>
                                        <p:tav tm="0">
                                          <p:val>
                                            <p:clrVal>
                                              <a:schemeClr val="accent2"/>
                                            </p:clrVal>
                                          </p:val>
                                        </p:tav>
                                        <p:tav tm="50000">
                                          <p:val>
                                            <p:clrVal>
                                              <a:schemeClr val="hlink"/>
                                            </p:clrVal>
                                          </p:val>
                                        </p:tav>
                                      </p:tavLst>
                                    </p:anim>
                                    <p:set>
                                      <p:cBhvr>
                                        <p:cTn id="31" dur="80"/>
                                        <p:tgtEl>
                                          <p:spTgt spid="19"/>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36"/>
                                        </p:tgtEl>
                                        <p:attrNameLst>
                                          <p:attrName>style.visibility</p:attrName>
                                        </p:attrNameLst>
                                      </p:cBhvr>
                                      <p:to>
                                        <p:strVal val="visible"/>
                                      </p:to>
                                    </p:set>
                                    <p:anim to="" calcmode="lin" valueType="num">
                                      <p:cBhvr>
                                        <p:cTn id="36" dur="1" fill="hold"/>
                                        <p:tgtEl>
                                          <p:spTgt spid="36"/>
                                        </p:tgtEl>
                                        <p:attrNameLst>
                                          <p:attrName/>
                                        </p:attrNameLst>
                                      </p:cBhvr>
                                    </p:anim>
                                  </p:childTnLst>
                                </p:cTn>
                              </p:par>
                              <p:par>
                                <p:cTn id="37" presetID="24"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 to="" calcmode="lin" valueType="num">
                                      <p:cBhvr>
                                        <p:cTn id="39" dur="1" fill="hold"/>
                                        <p:tgtEl>
                                          <p:spTgt spid="5"/>
                                        </p:tgtEl>
                                        <p:attrNameLst>
                                          <p:attrName/>
                                        </p:attrNameLst>
                                      </p:cBhvr>
                                    </p:anim>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nodeType="clickEffect">
                                  <p:stCondLst>
                                    <p:cond delay="0"/>
                                  </p:stCondLst>
                                  <p:childTnLst>
                                    <p:set>
                                      <p:cBhvr>
                                        <p:cTn id="43" dur="1" fill="hold">
                                          <p:stCondLst>
                                            <p:cond delay="0"/>
                                          </p:stCondLst>
                                        </p:cTn>
                                        <p:tgtEl>
                                          <p:spTgt spid="110"/>
                                        </p:tgtEl>
                                        <p:attrNameLst>
                                          <p:attrName>style.visibility</p:attrName>
                                        </p:attrNameLst>
                                      </p:cBhvr>
                                      <p:to>
                                        <p:strVal val="visible"/>
                                      </p:to>
                                    </p:set>
                                    <p:anim to="" calcmode="lin" valueType="num">
                                      <p:cBhvr>
                                        <p:cTn id="44" dur="1" fill="hold"/>
                                        <p:tgtEl>
                                          <p:spTgt spid="110"/>
                                        </p:tgtEl>
                                        <p:attrNameLst>
                                          <p:attrName/>
                                        </p:attrNameLst>
                                      </p:cBhvr>
                                    </p:anim>
                                  </p:childTnLst>
                                </p:cTn>
                              </p:par>
                              <p:par>
                                <p:cTn id="45" presetID="24"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 to="" calcmode="lin" valueType="num">
                                      <p:cBhvr>
                                        <p:cTn id="47" dur="1" fill="hold"/>
                                        <p:tgtEl>
                                          <p:spTgt spid="6"/>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51587"/>
                                        </p:tgtEl>
                                        <p:attrNameLst>
                                          <p:attrName>style.visibility</p:attrName>
                                        </p:attrNameLst>
                                      </p:cBhvr>
                                      <p:to>
                                        <p:strVal val="visible"/>
                                      </p:to>
                                    </p:set>
                                    <p:animEffect transition="in" filter="wipe(left)">
                                      <p:cBhvr>
                                        <p:cTn id="52" dur="2000"/>
                                        <p:tgtEl>
                                          <p:spTgt spid="451587"/>
                                        </p:tgtEl>
                                      </p:cBhvr>
                                    </p:animEffect>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117"/>
                                        </p:tgtEl>
                                        <p:attrNameLst>
                                          <p:attrName>style.visibility</p:attrName>
                                        </p:attrNameLst>
                                      </p:cBhvr>
                                      <p:to>
                                        <p:strVal val="visible"/>
                                      </p:to>
                                    </p:set>
                                    <p:anim to="" calcmode="lin" valueType="num">
                                      <p:cBhvr>
                                        <p:cTn id="57" dur="1" fill="hold"/>
                                        <p:tgtEl>
                                          <p:spTgt spid="117"/>
                                        </p:tgtEl>
                                        <p:attrNameLst>
                                          <p:attrName/>
                                        </p:attrNameLst>
                                      </p:cBhvr>
                                    </p:anim>
                                  </p:childTnLst>
                                </p:cTn>
                              </p:par>
                              <p:par>
                                <p:cTn id="58" presetID="24" presetClass="entr" presetSubtype="0" fill="hold" nodeType="withEffect">
                                  <p:stCondLst>
                                    <p:cond delay="0"/>
                                  </p:stCondLst>
                                  <p:childTnLst>
                                    <p:set>
                                      <p:cBhvr>
                                        <p:cTn id="59" dur="1" fill="hold">
                                          <p:stCondLst>
                                            <p:cond delay="0"/>
                                          </p:stCondLst>
                                        </p:cTn>
                                        <p:tgtEl>
                                          <p:spTgt spid="7"/>
                                        </p:tgtEl>
                                        <p:attrNameLst>
                                          <p:attrName>style.visibility</p:attrName>
                                        </p:attrNameLst>
                                      </p:cBhvr>
                                      <p:to>
                                        <p:strVal val="visible"/>
                                      </p:to>
                                    </p:set>
                                    <p:anim to="" calcmode="lin" valueType="num">
                                      <p:cBhvr>
                                        <p:cTn id="60" dur="1" fill="hold"/>
                                        <p:tgtEl>
                                          <p:spTgt spid="7"/>
                                        </p:tgtEl>
                                        <p:attrNameLst>
                                          <p:attrName/>
                                        </p:attrNameLst>
                                      </p:cBhvr>
                                    </p:anim>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451588"/>
                                        </p:tgtEl>
                                        <p:attrNameLst>
                                          <p:attrName>style.visibility</p:attrName>
                                        </p:attrNameLst>
                                      </p:cBhvr>
                                      <p:to>
                                        <p:strVal val="visible"/>
                                      </p:to>
                                    </p:set>
                                    <p:animEffect transition="in" filter="wipe(left)">
                                      <p:cBhvr>
                                        <p:cTn id="65" dur="5000"/>
                                        <p:tgtEl>
                                          <p:spTgt spid="45158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wipe(left)">
                                      <p:cBhvr>
                                        <p:cTn id="70" dur="5000"/>
                                        <p:tgtEl>
                                          <p:spTgt spid="4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wipe(left)">
                                      <p:cBhvr>
                                        <p:cTn id="75" dur="5000"/>
                                        <p:tgtEl>
                                          <p:spTgt spid="42"/>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left)">
                                      <p:cBhvr>
                                        <p:cTn id="80"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7" grpId="0" animBg="1"/>
      <p:bldP spid="17"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9 Grupo"/>
          <p:cNvGrpSpPr/>
          <p:nvPr/>
        </p:nvGrpSpPr>
        <p:grpSpPr>
          <a:xfrm>
            <a:off x="143540" y="85064"/>
            <a:ext cx="8856920" cy="1938992"/>
            <a:chOff x="143540" y="0"/>
            <a:chExt cx="8856920" cy="1938992"/>
          </a:xfrm>
        </p:grpSpPr>
        <p:sp>
          <p:nvSpPr>
            <p:cNvPr id="5" name="4 CuadroTexto"/>
            <p:cNvSpPr txBox="1"/>
            <p:nvPr/>
          </p:nvSpPr>
          <p:spPr>
            <a:xfrm>
              <a:off x="143540" y="0"/>
              <a:ext cx="8856920" cy="1938992"/>
            </a:xfrm>
            <a:prstGeom prst="rect">
              <a:avLst/>
            </a:prstGeom>
            <a:noFill/>
          </p:spPr>
          <p:txBody>
            <a:bodyPr wrap="square" rtlCol="0">
              <a:spAutoFit/>
            </a:bodyPr>
            <a:lstStyle/>
            <a:p>
              <a:pPr indent="893763" algn="just">
                <a:lnSpc>
                  <a:spcPct val="150000"/>
                </a:lnSpc>
              </a:pPr>
              <a:r>
                <a:rPr lang="es-ES_tradnl" sz="2000" b="1" dirty="0" smtClean="0">
                  <a:latin typeface="Comic Sans MS" pitchFamily="66" charset="0"/>
                </a:rPr>
                <a:t>L.I.2.- </a:t>
              </a:r>
              <a:r>
                <a:rPr lang="es-ES_tradnl" sz="2000" dirty="0" smtClean="0">
                  <a:latin typeface="Symbol" pitchFamily="18" charset="2"/>
                </a:rPr>
                <a:t>a</a:t>
              </a:r>
              <a:r>
                <a:rPr lang="es-ES_tradnl" sz="2000" dirty="0" smtClean="0">
                  <a:latin typeface="Comic Sans MS" pitchFamily="66" charset="0"/>
                </a:rPr>
                <a:t> </a:t>
              </a:r>
              <a:r>
                <a:rPr lang="es-ES_tradnl" sz="2000" dirty="0" err="1" smtClean="0">
                  <a:latin typeface="Comic Sans MS" pitchFamily="66" charset="0"/>
                </a:rPr>
                <a:t>partikula</a:t>
              </a:r>
              <a:r>
                <a:rPr lang="es-ES_tradnl" sz="2000" dirty="0" smtClean="0">
                  <a:latin typeface="Comic Sans MS" pitchFamily="66" charset="0"/>
                </a:rPr>
                <a:t> </a:t>
              </a:r>
              <a:r>
                <a:rPr lang="es-ES_tradnl" sz="2000" dirty="0" err="1" smtClean="0">
                  <a:latin typeface="Comic Sans MS" pitchFamily="66" charset="0"/>
                </a:rPr>
                <a:t>bat</a:t>
              </a:r>
              <a:r>
                <a:rPr lang="es-ES_tradnl" sz="2000" dirty="0" smtClean="0">
                  <a:latin typeface="Comic Sans MS" pitchFamily="66" charset="0"/>
                </a:rPr>
                <a:t>              m/s-</a:t>
              </a:r>
              <a:r>
                <a:rPr lang="es-ES_tradnl" sz="2000" dirty="0" err="1" smtClean="0">
                  <a:latin typeface="Comic Sans MS" pitchFamily="66" charset="0"/>
                </a:rPr>
                <a:t>ko</a:t>
              </a:r>
              <a:r>
                <a:rPr lang="es-ES_tradnl" sz="2000" dirty="0" smtClean="0">
                  <a:latin typeface="Comic Sans MS" pitchFamily="66" charset="0"/>
                </a:rPr>
                <a:t> </a:t>
              </a:r>
              <a:r>
                <a:rPr lang="es-ES_tradnl" sz="2000" dirty="0" err="1" smtClean="0">
                  <a:latin typeface="Comic Sans MS" pitchFamily="66" charset="0"/>
                </a:rPr>
                <a:t>abiaduraz</a:t>
              </a:r>
              <a:r>
                <a:rPr lang="es-ES_tradnl" sz="2000" dirty="0" smtClean="0">
                  <a:latin typeface="Comic Sans MS" pitchFamily="66" charset="0"/>
                </a:rPr>
                <a:t> </a:t>
              </a:r>
              <a:r>
                <a:rPr lang="es-ES_tradnl" sz="2000" dirty="0" err="1" smtClean="0">
                  <a:latin typeface="Comic Sans MS" pitchFamily="66" charset="0"/>
                </a:rPr>
                <a:t>sartzen</a:t>
              </a:r>
              <a:r>
                <a:rPr lang="es-ES_tradnl" sz="2000" dirty="0" smtClean="0">
                  <a:latin typeface="Comic Sans MS" pitchFamily="66" charset="0"/>
                </a:rPr>
                <a:t> da </a:t>
              </a:r>
              <a:r>
                <a:rPr lang="es-ES_tradnl" sz="2000" dirty="0" err="1" smtClean="0">
                  <a:latin typeface="Comic Sans MS" pitchFamily="66" charset="0"/>
                </a:rPr>
                <a:t>alde</a:t>
              </a:r>
              <a:r>
                <a:rPr lang="es-ES_tradnl" sz="2000" dirty="0" smtClean="0">
                  <a:latin typeface="Comic Sans MS" pitchFamily="66" charset="0"/>
                </a:rPr>
                <a:t> batean, non       </a:t>
              </a:r>
              <a:r>
                <a:rPr lang="es-ES_tradnl" sz="2000" dirty="0">
                  <a:latin typeface="Comic Sans MS" pitchFamily="66" charset="0"/>
                </a:rPr>
                <a:t> </a:t>
              </a:r>
              <a:r>
                <a:rPr lang="es-ES_tradnl" sz="2000" dirty="0" smtClean="0">
                  <a:latin typeface="Comic Sans MS" pitchFamily="66" charset="0"/>
                </a:rPr>
                <a:t>(</a:t>
              </a:r>
              <a:r>
                <a:rPr lang="es-ES_tradnl" sz="2000" dirty="0" smtClean="0">
                  <a:latin typeface="Comic Sans MS" pitchFamily="66" charset="0"/>
                </a:rPr>
                <a:t>T) </a:t>
              </a:r>
              <a:r>
                <a:rPr lang="es-ES_tradnl" sz="2000" dirty="0">
                  <a:latin typeface="Comic Sans MS" pitchFamily="66" charset="0"/>
                </a:rPr>
                <a:t> </a:t>
              </a:r>
              <a:r>
                <a:rPr lang="es-ES_tradnl" sz="2000" dirty="0" err="1" smtClean="0">
                  <a:latin typeface="Comic Sans MS" pitchFamily="66" charset="0"/>
                </a:rPr>
                <a:t>eremu</a:t>
              </a:r>
              <a:r>
                <a:rPr lang="es-ES_tradnl" sz="2000" dirty="0" smtClean="0">
                  <a:latin typeface="Comic Sans MS" pitchFamily="66" charset="0"/>
                </a:rPr>
                <a:t> </a:t>
              </a:r>
              <a:r>
                <a:rPr lang="es-ES_tradnl" sz="2000" dirty="0" err="1" smtClean="0">
                  <a:latin typeface="Comic Sans MS" pitchFamily="66" charset="0"/>
                </a:rPr>
                <a:t>magnetikoa</a:t>
              </a:r>
              <a:r>
                <a:rPr lang="es-ES_tradnl" sz="2000" dirty="0" smtClean="0">
                  <a:latin typeface="Comic Sans MS" pitchFamily="66" charset="0"/>
                </a:rPr>
                <a:t> </a:t>
              </a:r>
              <a:r>
                <a:rPr lang="es-ES_tradnl" sz="2000" dirty="0" err="1" smtClean="0">
                  <a:latin typeface="Comic Sans MS" pitchFamily="66" charset="0"/>
                </a:rPr>
                <a:t>baitago</a:t>
              </a:r>
              <a:r>
                <a:rPr lang="es-ES_tradnl" sz="2000" dirty="0" smtClean="0">
                  <a:latin typeface="Comic Sans MS" pitchFamily="66" charset="0"/>
                </a:rPr>
                <a:t>.  </a:t>
              </a:r>
              <a:r>
                <a:rPr lang="es-ES_tradnl" sz="2000" dirty="0" err="1" smtClean="0">
                  <a:latin typeface="Comic Sans MS" pitchFamily="66" charset="0"/>
                </a:rPr>
                <a:t>Zein</a:t>
              </a:r>
              <a:r>
                <a:rPr lang="es-ES_tradnl" sz="2000" dirty="0" smtClean="0">
                  <a:latin typeface="Comic Sans MS" pitchFamily="66" charset="0"/>
                </a:rPr>
                <a:t> da </a:t>
              </a:r>
              <a:r>
                <a:rPr lang="es-ES_tradnl" sz="2000" dirty="0" err="1" smtClean="0">
                  <a:latin typeface="Comic Sans MS" pitchFamily="66" charset="0"/>
                </a:rPr>
                <a:t>ezarri</a:t>
              </a:r>
              <a:r>
                <a:rPr lang="es-ES_tradnl" sz="2000" dirty="0" smtClean="0">
                  <a:latin typeface="Comic Sans MS" pitchFamily="66" charset="0"/>
                </a:rPr>
                <a:t> </a:t>
              </a:r>
              <a:r>
                <a:rPr lang="es-ES_tradnl" sz="2000" dirty="0" err="1" smtClean="0">
                  <a:latin typeface="Comic Sans MS" pitchFamily="66" charset="0"/>
                </a:rPr>
                <a:t>behar</a:t>
              </a:r>
              <a:r>
                <a:rPr lang="es-ES_tradnl" sz="2000" dirty="0" smtClean="0">
                  <a:latin typeface="Comic Sans MS" pitchFamily="66" charset="0"/>
                </a:rPr>
                <a:t> den </a:t>
              </a:r>
              <a:r>
                <a:rPr lang="es-ES_tradnl" sz="2000" dirty="0" err="1" smtClean="0">
                  <a:latin typeface="Comic Sans MS" pitchFamily="66" charset="0"/>
                </a:rPr>
                <a:t>eremu</a:t>
              </a:r>
              <a:r>
                <a:rPr lang="es-ES_tradnl" sz="2000" dirty="0" smtClean="0">
                  <a:latin typeface="Comic Sans MS" pitchFamily="66" charset="0"/>
                </a:rPr>
                <a:t> </a:t>
              </a:r>
              <a:r>
                <a:rPr lang="es-ES_tradnl" sz="2000" dirty="0" err="1" smtClean="0">
                  <a:latin typeface="Comic Sans MS" pitchFamily="66" charset="0"/>
                </a:rPr>
                <a:t>elektrikoa</a:t>
              </a:r>
              <a:r>
                <a:rPr lang="es-ES_tradnl" sz="2000" dirty="0" smtClean="0">
                  <a:latin typeface="Comic Sans MS" pitchFamily="66" charset="0"/>
                </a:rPr>
                <a:t>, alfa </a:t>
              </a:r>
              <a:r>
                <a:rPr lang="es-ES_tradnl" sz="2000" dirty="0" err="1" smtClean="0">
                  <a:latin typeface="Comic Sans MS" pitchFamily="66" charset="0"/>
                </a:rPr>
                <a:t>partikulak</a:t>
              </a:r>
              <a:r>
                <a:rPr lang="es-ES_tradnl" sz="2000" dirty="0" smtClean="0">
                  <a:latin typeface="Comic Sans MS" pitchFamily="66" charset="0"/>
                </a:rPr>
                <a:t> X </a:t>
              </a:r>
              <a:r>
                <a:rPr lang="es-ES_tradnl" sz="2000" dirty="0" err="1" smtClean="0">
                  <a:latin typeface="Comic Sans MS" pitchFamily="66" charset="0"/>
                </a:rPr>
                <a:t>ardatzatik</a:t>
              </a:r>
              <a:r>
                <a:rPr lang="es-ES_tradnl" sz="2000" dirty="0" smtClean="0">
                  <a:latin typeface="Comic Sans MS" pitchFamily="66" charset="0"/>
                </a:rPr>
                <a:t> </a:t>
              </a:r>
              <a:r>
                <a:rPr lang="es-ES_tradnl" sz="2000" dirty="0" err="1" smtClean="0">
                  <a:latin typeface="Comic Sans MS" pitchFamily="66" charset="0"/>
                </a:rPr>
                <a:t>higitzen</a:t>
              </a:r>
              <a:r>
                <a:rPr lang="es-ES_tradnl" sz="2000" dirty="0" smtClean="0">
                  <a:latin typeface="Comic Sans MS" pitchFamily="66" charset="0"/>
                </a:rPr>
                <a:t> </a:t>
              </a:r>
              <a:r>
                <a:rPr lang="es-ES_tradnl" sz="2000" dirty="0" err="1" smtClean="0">
                  <a:latin typeface="Comic Sans MS" pitchFamily="66" charset="0"/>
                </a:rPr>
                <a:t>jarrai</a:t>
              </a:r>
              <a:r>
                <a:rPr lang="es-ES_tradnl" sz="2000" dirty="0" smtClean="0">
                  <a:latin typeface="Comic Sans MS" pitchFamily="66" charset="0"/>
                </a:rPr>
                <a:t> </a:t>
              </a:r>
              <a:r>
                <a:rPr lang="es-ES_tradnl" sz="2000" dirty="0" err="1" smtClean="0">
                  <a:latin typeface="Comic Sans MS" pitchFamily="66" charset="0"/>
                </a:rPr>
                <a:t>dezan</a:t>
              </a:r>
              <a:r>
                <a:rPr lang="es-ES_tradnl" sz="2000" dirty="0" smtClean="0">
                  <a:latin typeface="Comic Sans MS" pitchFamily="66" charset="0"/>
                </a:rPr>
                <a:t>?</a:t>
              </a:r>
            </a:p>
          </p:txBody>
        </p:sp>
        <p:graphicFrame>
          <p:nvGraphicFramePr>
            <p:cNvPr id="849922" name="Object 2"/>
            <p:cNvGraphicFramePr>
              <a:graphicFrameLocks noChangeAspect="1"/>
            </p:cNvGraphicFramePr>
            <p:nvPr/>
          </p:nvGraphicFramePr>
          <p:xfrm>
            <a:off x="4183210" y="84984"/>
            <a:ext cx="1187450" cy="379413"/>
          </p:xfrm>
          <a:graphic>
            <a:graphicData uri="http://schemas.openxmlformats.org/presentationml/2006/ole">
              <mc:AlternateContent xmlns:mc="http://schemas.openxmlformats.org/markup-compatibility/2006">
                <mc:Choice xmlns:v="urn:schemas-microsoft-com:vml" Requires="v">
                  <p:oleObj spid="_x0000_s849964" name="Ecuación" r:id="rId4" imgW="660240" imgH="215640" progId="Equation.3">
                    <p:embed/>
                  </p:oleObj>
                </mc:Choice>
                <mc:Fallback>
                  <p:oleObj name="Ecuación" r:id="rId4" imgW="660240" imgH="215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3210" y="84984"/>
                          <a:ext cx="1187450" cy="379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2"/>
            <p:cNvGraphicFramePr>
              <a:graphicFrameLocks noChangeAspect="1"/>
            </p:cNvGraphicFramePr>
            <p:nvPr/>
          </p:nvGraphicFramePr>
          <p:xfrm>
            <a:off x="2297962" y="492307"/>
            <a:ext cx="754063" cy="423862"/>
          </p:xfrm>
          <a:graphic>
            <a:graphicData uri="http://schemas.openxmlformats.org/presentationml/2006/ole">
              <mc:AlternateContent xmlns:mc="http://schemas.openxmlformats.org/markup-compatibility/2006">
                <mc:Choice xmlns:v="urn:schemas-microsoft-com:vml" Requires="v">
                  <p:oleObj spid="_x0000_s849965" name="Ecuación" r:id="rId6" imgW="419040" imgH="241200" progId="Equation.3">
                    <p:embed/>
                  </p:oleObj>
                </mc:Choice>
                <mc:Fallback>
                  <p:oleObj name="Ecuación" r:id="rId6" imgW="419040" imgH="24120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97962" y="492307"/>
                          <a:ext cx="754063" cy="423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50 Grupo"/>
          <p:cNvGrpSpPr/>
          <p:nvPr/>
        </p:nvGrpSpPr>
        <p:grpSpPr>
          <a:xfrm>
            <a:off x="476250" y="722780"/>
            <a:ext cx="3838575" cy="3162300"/>
            <a:chOff x="704850" y="2009775"/>
            <a:chExt cx="3838575" cy="3162300"/>
          </a:xfrm>
        </p:grpSpPr>
        <p:pic>
          <p:nvPicPr>
            <p:cNvPr id="452620" name="Picture 12"/>
            <p:cNvPicPr>
              <a:picLocks noChangeAspect="1" noChangeArrowheads="1"/>
            </p:cNvPicPr>
            <p:nvPr/>
          </p:nvPicPr>
          <p:blipFill>
            <a:blip r:embed="rId4" cstate="print"/>
            <a:srcRect/>
            <a:stretch>
              <a:fillRect/>
            </a:stretch>
          </p:blipFill>
          <p:spPr bwMode="auto">
            <a:xfrm>
              <a:off x="733425" y="2009775"/>
              <a:ext cx="3810000" cy="3162300"/>
            </a:xfrm>
            <a:prstGeom prst="rect">
              <a:avLst/>
            </a:prstGeom>
            <a:noFill/>
            <a:ln w="9525">
              <a:noFill/>
              <a:miter lim="800000"/>
              <a:headEnd/>
              <a:tailEnd/>
            </a:ln>
          </p:spPr>
        </p:pic>
        <p:sp>
          <p:nvSpPr>
            <p:cNvPr id="43" name="42 CuadroTexto"/>
            <p:cNvSpPr txBox="1"/>
            <p:nvPr/>
          </p:nvSpPr>
          <p:spPr>
            <a:xfrm>
              <a:off x="704850" y="2466975"/>
              <a:ext cx="813043" cy="307777"/>
            </a:xfrm>
            <a:prstGeom prst="rect">
              <a:avLst/>
            </a:prstGeom>
            <a:noFill/>
          </p:spPr>
          <p:txBody>
            <a:bodyPr wrap="none" rtlCol="0">
              <a:spAutoFit/>
            </a:bodyPr>
            <a:lstStyle/>
            <a:p>
              <a:r>
                <a:rPr lang="es-ES" sz="1400" dirty="0" err="1" smtClean="0"/>
                <a:t>elektroia</a:t>
              </a:r>
              <a:endParaRPr lang="es-ES" sz="1400" dirty="0"/>
            </a:p>
          </p:txBody>
        </p:sp>
        <p:sp>
          <p:nvSpPr>
            <p:cNvPr id="44" name="43 CuadroTexto"/>
            <p:cNvSpPr txBox="1"/>
            <p:nvPr/>
          </p:nvSpPr>
          <p:spPr>
            <a:xfrm>
              <a:off x="952500" y="3800475"/>
              <a:ext cx="772969" cy="307777"/>
            </a:xfrm>
            <a:prstGeom prst="rect">
              <a:avLst/>
            </a:prstGeom>
            <a:noFill/>
          </p:spPr>
          <p:txBody>
            <a:bodyPr wrap="none" rtlCol="0">
              <a:spAutoFit/>
            </a:bodyPr>
            <a:lstStyle/>
            <a:p>
              <a:r>
                <a:rPr lang="es-ES" sz="1400" dirty="0" err="1" smtClean="0"/>
                <a:t>neutroia</a:t>
              </a:r>
              <a:endParaRPr lang="es-ES" sz="1400" dirty="0"/>
            </a:p>
          </p:txBody>
        </p:sp>
        <p:sp>
          <p:nvSpPr>
            <p:cNvPr id="45" name="44 CuadroTexto"/>
            <p:cNvSpPr txBox="1"/>
            <p:nvPr/>
          </p:nvSpPr>
          <p:spPr>
            <a:xfrm>
              <a:off x="3371850" y="4057650"/>
              <a:ext cx="692818" cy="307777"/>
            </a:xfrm>
            <a:prstGeom prst="rect">
              <a:avLst/>
            </a:prstGeom>
            <a:noFill/>
          </p:spPr>
          <p:txBody>
            <a:bodyPr wrap="none" rtlCol="0">
              <a:spAutoFit/>
            </a:bodyPr>
            <a:lstStyle/>
            <a:p>
              <a:r>
                <a:rPr lang="es-ES" sz="1400" dirty="0" err="1" smtClean="0"/>
                <a:t>protoia</a:t>
              </a:r>
              <a:endParaRPr lang="es-ES" sz="1400" dirty="0"/>
            </a:p>
          </p:txBody>
        </p:sp>
        <p:sp>
          <p:nvSpPr>
            <p:cNvPr id="49" name="48 CuadroTexto"/>
            <p:cNvSpPr txBox="1"/>
            <p:nvPr/>
          </p:nvSpPr>
          <p:spPr>
            <a:xfrm>
              <a:off x="2238375" y="4848225"/>
              <a:ext cx="851515" cy="307777"/>
            </a:xfrm>
            <a:prstGeom prst="rect">
              <a:avLst/>
            </a:prstGeom>
            <a:noFill/>
          </p:spPr>
          <p:txBody>
            <a:bodyPr wrap="none" rtlCol="0">
              <a:spAutoFit/>
            </a:bodyPr>
            <a:lstStyle/>
            <a:p>
              <a:r>
                <a:rPr lang="es-ES" sz="1400" dirty="0" smtClean="0"/>
                <a:t>HELIOA</a:t>
              </a:r>
              <a:endParaRPr lang="es-ES" sz="1400" dirty="0"/>
            </a:p>
          </p:txBody>
        </p:sp>
      </p:grpSp>
      <p:grpSp>
        <p:nvGrpSpPr>
          <p:cNvPr id="16" name="15 Grupo"/>
          <p:cNvGrpSpPr/>
          <p:nvPr/>
        </p:nvGrpSpPr>
        <p:grpSpPr>
          <a:xfrm>
            <a:off x="4705350" y="608480"/>
            <a:ext cx="3829050" cy="3733800"/>
            <a:chOff x="4705350" y="2266950"/>
            <a:chExt cx="3829050" cy="3733800"/>
          </a:xfrm>
        </p:grpSpPr>
        <p:grpSp>
          <p:nvGrpSpPr>
            <p:cNvPr id="15" name="14 Grupo"/>
            <p:cNvGrpSpPr/>
            <p:nvPr/>
          </p:nvGrpSpPr>
          <p:grpSpPr>
            <a:xfrm>
              <a:off x="4705350" y="2266950"/>
              <a:ext cx="3829050" cy="3733800"/>
              <a:chOff x="4705350" y="2266950"/>
              <a:chExt cx="3829050" cy="3733800"/>
            </a:xfrm>
          </p:grpSpPr>
          <p:pic>
            <p:nvPicPr>
              <p:cNvPr id="452621" name="Picture 13"/>
              <p:cNvPicPr>
                <a:picLocks noChangeAspect="1" noChangeArrowheads="1"/>
              </p:cNvPicPr>
              <p:nvPr/>
            </p:nvPicPr>
            <p:blipFill>
              <a:blip r:embed="rId5" cstate="print"/>
              <a:srcRect/>
              <a:stretch>
                <a:fillRect/>
              </a:stretch>
            </p:blipFill>
            <p:spPr bwMode="auto">
              <a:xfrm>
                <a:off x="4705350" y="2266950"/>
                <a:ext cx="3829050" cy="3733800"/>
              </a:xfrm>
              <a:prstGeom prst="rect">
                <a:avLst/>
              </a:prstGeom>
              <a:noFill/>
              <a:ln w="9525">
                <a:noFill/>
                <a:miter lim="800000"/>
                <a:headEnd/>
                <a:tailEnd/>
              </a:ln>
            </p:spPr>
          </p:pic>
          <p:sp>
            <p:nvSpPr>
              <p:cNvPr id="55" name="54 CuadroTexto"/>
              <p:cNvSpPr txBox="1"/>
              <p:nvPr/>
            </p:nvSpPr>
            <p:spPr>
              <a:xfrm>
                <a:off x="4867275" y="4162425"/>
                <a:ext cx="772969" cy="307777"/>
              </a:xfrm>
              <a:prstGeom prst="rect">
                <a:avLst/>
              </a:prstGeom>
              <a:noFill/>
            </p:spPr>
            <p:txBody>
              <a:bodyPr wrap="none" rtlCol="0">
                <a:spAutoFit/>
              </a:bodyPr>
              <a:lstStyle/>
              <a:p>
                <a:r>
                  <a:rPr lang="es-ES" sz="1400" dirty="0" err="1" smtClean="0"/>
                  <a:t>neutroia</a:t>
                </a:r>
                <a:endParaRPr lang="es-ES" sz="1400" dirty="0"/>
              </a:p>
            </p:txBody>
          </p:sp>
          <p:sp>
            <p:nvSpPr>
              <p:cNvPr id="56" name="55 CuadroTexto"/>
              <p:cNvSpPr txBox="1"/>
              <p:nvPr/>
            </p:nvSpPr>
            <p:spPr>
              <a:xfrm>
                <a:off x="7448550" y="4286250"/>
                <a:ext cx="692818" cy="307777"/>
              </a:xfrm>
              <a:prstGeom prst="rect">
                <a:avLst/>
              </a:prstGeom>
              <a:noFill/>
            </p:spPr>
            <p:txBody>
              <a:bodyPr wrap="none" rtlCol="0">
                <a:spAutoFit/>
              </a:bodyPr>
              <a:lstStyle/>
              <a:p>
                <a:r>
                  <a:rPr lang="es-ES" sz="1400" dirty="0" err="1" smtClean="0"/>
                  <a:t>protoia</a:t>
                </a:r>
                <a:endParaRPr lang="es-ES" sz="1400" dirty="0"/>
              </a:p>
            </p:txBody>
          </p:sp>
        </p:grpSp>
        <p:sp>
          <p:nvSpPr>
            <p:cNvPr id="57" name="56 CuadroTexto"/>
            <p:cNvSpPr txBox="1"/>
            <p:nvPr/>
          </p:nvSpPr>
          <p:spPr>
            <a:xfrm>
              <a:off x="5981700" y="5162550"/>
              <a:ext cx="1663469" cy="307777"/>
            </a:xfrm>
            <a:prstGeom prst="rect">
              <a:avLst/>
            </a:prstGeom>
            <a:noFill/>
          </p:spPr>
          <p:txBody>
            <a:bodyPr wrap="none" rtlCol="0">
              <a:spAutoFit/>
            </a:bodyPr>
            <a:lstStyle/>
            <a:p>
              <a:r>
                <a:rPr lang="es-ES" sz="1400" dirty="0" smtClean="0"/>
                <a:t>ALFA PARTIKULA</a:t>
              </a:r>
              <a:endParaRPr lang="es-ES" sz="1400" dirty="0"/>
            </a:p>
          </p:txBody>
        </p:sp>
      </p:grpSp>
      <p:graphicFrame>
        <p:nvGraphicFramePr>
          <p:cNvPr id="452622" name="Object 14"/>
          <p:cNvGraphicFramePr>
            <a:graphicFrameLocks noChangeAspect="1"/>
          </p:cNvGraphicFramePr>
          <p:nvPr/>
        </p:nvGraphicFramePr>
        <p:xfrm>
          <a:off x="5132388" y="4310438"/>
          <a:ext cx="3260725" cy="434975"/>
        </p:xfrm>
        <a:graphic>
          <a:graphicData uri="http://schemas.openxmlformats.org/presentationml/2006/ole">
            <mc:AlternateContent xmlns:mc="http://schemas.openxmlformats.org/markup-compatibility/2006">
              <mc:Choice xmlns:v="urn:schemas-microsoft-com:vml" Requires="v">
                <p:oleObj spid="_x0000_s452661" name="Ecuación" r:id="rId6" imgW="1726920" imgH="241200" progId="Equation.3">
                  <p:embed/>
                </p:oleObj>
              </mc:Choice>
              <mc:Fallback>
                <p:oleObj name="Ecuación" r:id="rId6" imgW="1726920" imgH="241200" progId="Equation.3">
                  <p:embed/>
                  <p:pic>
                    <p:nvPicPr>
                      <p:cNvPr id="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32388" y="4310438"/>
                        <a:ext cx="3260725"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14"/>
          <p:cNvGraphicFramePr>
            <a:graphicFrameLocks noChangeAspect="1"/>
          </p:cNvGraphicFramePr>
          <p:nvPr/>
        </p:nvGraphicFramePr>
        <p:xfrm>
          <a:off x="1706363" y="4307975"/>
          <a:ext cx="1462087" cy="411163"/>
        </p:xfrm>
        <a:graphic>
          <a:graphicData uri="http://schemas.openxmlformats.org/presentationml/2006/ole">
            <mc:AlternateContent xmlns:mc="http://schemas.openxmlformats.org/markup-compatibility/2006">
              <mc:Choice xmlns:v="urn:schemas-microsoft-com:vml" Requires="v">
                <p:oleObj spid="_x0000_s452662" name="Ecuación" r:id="rId8" imgW="774360" imgH="228600" progId="Equation.3">
                  <p:embed/>
                </p:oleObj>
              </mc:Choice>
              <mc:Fallback>
                <p:oleObj name="Ecuación" r:id="rId8" imgW="774360" imgH="228600" progId="Equation.3">
                  <p:embed/>
                  <p:pic>
                    <p:nvPicPr>
                      <p:cNvPr id="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06363" y="4307975"/>
                        <a:ext cx="1462087" cy="411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20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 to="" calcmode="lin" valueType="num">
                                      <p:cBhvr>
                                        <p:cTn id="12" dur="1" fill="hold"/>
                                        <p:tgtEl>
                                          <p:spTgt spid="2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452622"/>
                                        </p:tgtEl>
                                        <p:attrNameLst>
                                          <p:attrName>style.visibility</p:attrName>
                                        </p:attrNameLst>
                                      </p:cBhvr>
                                      <p:to>
                                        <p:strVal val="visible"/>
                                      </p:to>
                                    </p:set>
                                    <p:anim to="" calcmode="lin" valueType="num">
                                      <p:cBhvr>
                                        <p:cTn id="22" dur="1" fill="hold"/>
                                        <p:tgtEl>
                                          <p:spTgt spid="45262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53 Grupo"/>
          <p:cNvGrpSpPr/>
          <p:nvPr/>
        </p:nvGrpSpPr>
        <p:grpSpPr>
          <a:xfrm>
            <a:off x="6049642" y="2695187"/>
            <a:ext cx="494046" cy="584775"/>
            <a:chOff x="2679978" y="3608071"/>
            <a:chExt cx="494046" cy="584775"/>
          </a:xfrm>
        </p:grpSpPr>
        <p:sp>
          <p:nvSpPr>
            <p:cNvPr id="21" name="Text Box 7"/>
            <p:cNvSpPr txBox="1">
              <a:spLocks noChangeArrowheads="1"/>
            </p:cNvSpPr>
            <p:nvPr/>
          </p:nvSpPr>
          <p:spPr bwMode="auto">
            <a:xfrm>
              <a:off x="2679978" y="3608071"/>
              <a:ext cx="494046" cy="584775"/>
            </a:xfrm>
            <a:prstGeom prst="rect">
              <a:avLst/>
            </a:prstGeom>
            <a:noFill/>
            <a:ln w="9525">
              <a:noFill/>
              <a:miter lim="800000"/>
              <a:headEnd/>
              <a:tailEnd/>
            </a:ln>
            <a:effectLst/>
          </p:spPr>
          <p:txBody>
            <a:bodyPr wrap="none">
              <a:spAutoFit/>
            </a:bodyPr>
            <a:lstStyle/>
            <a:p>
              <a:r>
                <a:rPr lang="eu-ES" sz="3200" dirty="0" smtClean="0">
                  <a:solidFill>
                    <a:srgbClr val="FF0000"/>
                  </a:solidFill>
                  <a:latin typeface="Lucida Handwriting" pitchFamily="66" charset="0"/>
                </a:rPr>
                <a:t>B</a:t>
              </a:r>
              <a:endParaRPr lang="eu-ES" sz="1600" dirty="0">
                <a:solidFill>
                  <a:srgbClr val="FF0000"/>
                </a:solidFill>
                <a:latin typeface="Lucida Handwriting" pitchFamily="66" charset="0"/>
              </a:endParaRPr>
            </a:p>
          </p:txBody>
        </p:sp>
        <p:sp>
          <p:nvSpPr>
            <p:cNvPr id="22" name="Line 8"/>
            <p:cNvSpPr>
              <a:spLocks noChangeShapeType="1"/>
            </p:cNvSpPr>
            <p:nvPr/>
          </p:nvSpPr>
          <p:spPr bwMode="auto">
            <a:xfrm>
              <a:off x="2819636" y="3630256"/>
              <a:ext cx="261938" cy="0"/>
            </a:xfrm>
            <a:prstGeom prst="line">
              <a:avLst/>
            </a:prstGeom>
            <a:noFill/>
            <a:ln w="28575">
              <a:solidFill>
                <a:srgbClr val="FF0000"/>
              </a:solidFill>
              <a:round/>
              <a:headEnd/>
              <a:tailEnd type="triangle" w="med" len="med"/>
            </a:ln>
            <a:effectLst/>
          </p:spPr>
          <p:txBody>
            <a:bodyPr/>
            <a:lstStyle/>
            <a:p>
              <a:endParaRPr lang="es-ES"/>
            </a:p>
          </p:txBody>
        </p:sp>
      </p:grpSp>
      <p:grpSp>
        <p:nvGrpSpPr>
          <p:cNvPr id="53" name="52 Grupo"/>
          <p:cNvGrpSpPr/>
          <p:nvPr/>
        </p:nvGrpSpPr>
        <p:grpSpPr>
          <a:xfrm>
            <a:off x="5568307" y="4036912"/>
            <a:ext cx="417102" cy="584775"/>
            <a:chOff x="3542327" y="886746"/>
            <a:chExt cx="417102" cy="584775"/>
          </a:xfrm>
        </p:grpSpPr>
        <p:sp>
          <p:nvSpPr>
            <p:cNvPr id="112" name="Text Box 7"/>
            <p:cNvSpPr txBox="1">
              <a:spLocks noChangeArrowheads="1"/>
            </p:cNvSpPr>
            <p:nvPr/>
          </p:nvSpPr>
          <p:spPr bwMode="auto">
            <a:xfrm>
              <a:off x="3542327" y="886746"/>
              <a:ext cx="417102" cy="584775"/>
            </a:xfrm>
            <a:prstGeom prst="rect">
              <a:avLst/>
            </a:prstGeom>
            <a:noFill/>
            <a:ln w="9525">
              <a:noFill/>
              <a:miter lim="800000"/>
              <a:headEnd/>
              <a:tailEnd/>
            </a:ln>
            <a:effectLst/>
          </p:spPr>
          <p:txBody>
            <a:bodyPr wrap="none">
              <a:spAutoFit/>
            </a:bodyPr>
            <a:lstStyle/>
            <a:p>
              <a:r>
                <a:rPr lang="eu-ES" sz="3200" dirty="0" smtClean="0">
                  <a:solidFill>
                    <a:srgbClr val="0070C0"/>
                  </a:solidFill>
                  <a:latin typeface="Lucida Handwriting" pitchFamily="66" charset="0"/>
                </a:rPr>
                <a:t>v</a:t>
              </a:r>
              <a:endParaRPr lang="eu-ES" sz="1600" dirty="0">
                <a:solidFill>
                  <a:srgbClr val="0070C0"/>
                </a:solidFill>
                <a:latin typeface="Lucida Handwriting" pitchFamily="66" charset="0"/>
              </a:endParaRPr>
            </a:p>
          </p:txBody>
        </p:sp>
        <p:sp>
          <p:nvSpPr>
            <p:cNvPr id="113" name="Line 8"/>
            <p:cNvSpPr>
              <a:spLocks noChangeShapeType="1"/>
            </p:cNvSpPr>
            <p:nvPr/>
          </p:nvSpPr>
          <p:spPr bwMode="auto">
            <a:xfrm>
              <a:off x="3681987" y="996392"/>
              <a:ext cx="261938" cy="0"/>
            </a:xfrm>
            <a:prstGeom prst="line">
              <a:avLst/>
            </a:prstGeom>
            <a:noFill/>
            <a:ln w="28575">
              <a:solidFill>
                <a:srgbClr val="0070C0"/>
              </a:solidFill>
              <a:round/>
              <a:headEnd/>
              <a:tailEnd type="triangle" w="med" len="med"/>
            </a:ln>
            <a:effectLst/>
          </p:spPr>
          <p:txBody>
            <a:bodyPr/>
            <a:lstStyle/>
            <a:p>
              <a:endParaRPr lang="es-ES"/>
            </a:p>
          </p:txBody>
        </p:sp>
      </p:grpSp>
      <p:grpSp>
        <p:nvGrpSpPr>
          <p:cNvPr id="5" name="117 Grupo"/>
          <p:cNvGrpSpPr/>
          <p:nvPr/>
        </p:nvGrpSpPr>
        <p:grpSpPr>
          <a:xfrm>
            <a:off x="5139783" y="3427530"/>
            <a:ext cx="453970" cy="414187"/>
            <a:chOff x="7455441" y="1485900"/>
            <a:chExt cx="453970" cy="414187"/>
          </a:xfrm>
        </p:grpSpPr>
        <p:sp>
          <p:nvSpPr>
            <p:cNvPr id="115" name="Text Box 107"/>
            <p:cNvSpPr txBox="1">
              <a:spLocks noChangeArrowheads="1"/>
            </p:cNvSpPr>
            <p:nvPr/>
          </p:nvSpPr>
          <p:spPr bwMode="auto">
            <a:xfrm>
              <a:off x="7455441" y="1499977"/>
              <a:ext cx="453970"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F</a:t>
              </a:r>
              <a:r>
                <a:rPr lang="eu-ES" sz="1400" baseline="-25000" dirty="0" err="1" smtClean="0">
                  <a:solidFill>
                    <a:srgbClr val="66FF33"/>
                  </a:solidFill>
                  <a:latin typeface="Lucida Handwriting" pitchFamily="66" charset="0"/>
                </a:rPr>
                <a:t>M</a:t>
              </a:r>
              <a:endParaRPr lang="eu-ES" sz="1400" dirty="0">
                <a:solidFill>
                  <a:srgbClr val="66FF33"/>
                </a:solidFill>
                <a:latin typeface="Lucida Handwriting" pitchFamily="66" charset="0"/>
              </a:endParaRPr>
            </a:p>
          </p:txBody>
        </p:sp>
        <p:sp>
          <p:nvSpPr>
            <p:cNvPr id="116" name="Line 108"/>
            <p:cNvSpPr>
              <a:spLocks noChangeShapeType="1"/>
            </p:cNvSpPr>
            <p:nvPr/>
          </p:nvSpPr>
          <p:spPr bwMode="auto">
            <a:xfrm>
              <a:off x="7581899" y="1485900"/>
              <a:ext cx="219075" cy="0"/>
            </a:xfrm>
            <a:prstGeom prst="line">
              <a:avLst/>
            </a:prstGeom>
            <a:noFill/>
            <a:ln w="28575">
              <a:solidFill>
                <a:srgbClr val="66FF33"/>
              </a:solidFill>
              <a:round/>
              <a:headEnd/>
              <a:tailEnd type="triangle" w="med" len="med"/>
            </a:ln>
            <a:effectLst/>
          </p:spPr>
          <p:txBody>
            <a:bodyPr/>
            <a:lstStyle/>
            <a:p>
              <a:endParaRPr lang="es-ES"/>
            </a:p>
          </p:txBody>
        </p:sp>
      </p:grpSp>
      <p:grpSp>
        <p:nvGrpSpPr>
          <p:cNvPr id="52" name="51 Grupo"/>
          <p:cNvGrpSpPr/>
          <p:nvPr/>
        </p:nvGrpSpPr>
        <p:grpSpPr>
          <a:xfrm>
            <a:off x="4741265" y="1889776"/>
            <a:ext cx="3406021" cy="2921899"/>
            <a:chOff x="457201" y="488830"/>
            <a:chExt cx="3406021" cy="2921899"/>
          </a:xfrm>
        </p:grpSpPr>
        <p:grpSp>
          <p:nvGrpSpPr>
            <p:cNvPr id="45" name="44 Grupo"/>
            <p:cNvGrpSpPr/>
            <p:nvPr/>
          </p:nvGrpSpPr>
          <p:grpSpPr>
            <a:xfrm>
              <a:off x="526240" y="578003"/>
              <a:ext cx="3114136" cy="2587923"/>
              <a:chOff x="1130060" y="1259457"/>
              <a:chExt cx="3114136" cy="2587923"/>
            </a:xfrm>
          </p:grpSpPr>
          <p:cxnSp>
            <p:nvCxnSpPr>
              <p:cNvPr id="35" name="34 Conector recto"/>
              <p:cNvCxnSpPr/>
              <p:nvPr/>
            </p:nvCxnSpPr>
            <p:spPr bwMode="auto">
              <a:xfrm rot="16200000" flipH="1">
                <a:off x="1467749" y="2172599"/>
                <a:ext cx="1845692" cy="1940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 name="35 Conector recto"/>
              <p:cNvCxnSpPr/>
              <p:nvPr/>
            </p:nvCxnSpPr>
            <p:spPr bwMode="auto">
              <a:xfrm rot="10800000" flipV="1">
                <a:off x="2405062" y="3096882"/>
                <a:ext cx="1839134" cy="350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 name="36 Conector recto"/>
              <p:cNvCxnSpPr/>
              <p:nvPr/>
            </p:nvCxnSpPr>
            <p:spPr bwMode="auto">
              <a:xfrm rot="10800000" flipV="1">
                <a:off x="1130060" y="3108793"/>
                <a:ext cx="1264608" cy="73858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49" name="48 CuadroTexto"/>
            <p:cNvSpPr txBox="1"/>
            <p:nvPr/>
          </p:nvSpPr>
          <p:spPr>
            <a:xfrm>
              <a:off x="457201" y="3010619"/>
              <a:ext cx="349776" cy="400110"/>
            </a:xfrm>
            <a:prstGeom prst="rect">
              <a:avLst/>
            </a:prstGeom>
            <a:noFill/>
          </p:spPr>
          <p:txBody>
            <a:bodyPr wrap="none" rtlCol="0">
              <a:spAutoFit/>
            </a:bodyPr>
            <a:lstStyle/>
            <a:p>
              <a:r>
                <a:rPr lang="eu-ES" sz="2000" dirty="0" smtClean="0">
                  <a:latin typeface="Lucida Handwriting" pitchFamily="66" charset="0"/>
                </a:rPr>
                <a:t>x</a:t>
              </a:r>
              <a:endParaRPr lang="eu-ES" sz="2000" dirty="0">
                <a:latin typeface="Lucida Handwriting" pitchFamily="66" charset="0"/>
              </a:endParaRPr>
            </a:p>
          </p:txBody>
        </p:sp>
        <p:sp>
          <p:nvSpPr>
            <p:cNvPr id="50" name="49 CuadroTexto"/>
            <p:cNvSpPr txBox="1"/>
            <p:nvPr/>
          </p:nvSpPr>
          <p:spPr>
            <a:xfrm>
              <a:off x="1437737" y="488830"/>
              <a:ext cx="349776" cy="400110"/>
            </a:xfrm>
            <a:prstGeom prst="rect">
              <a:avLst/>
            </a:prstGeom>
            <a:noFill/>
          </p:spPr>
          <p:txBody>
            <a:bodyPr wrap="none" rtlCol="0">
              <a:spAutoFit/>
            </a:bodyPr>
            <a:lstStyle/>
            <a:p>
              <a:r>
                <a:rPr lang="eu-ES" sz="2000" dirty="0" smtClean="0">
                  <a:latin typeface="Lucida Handwriting" pitchFamily="66" charset="0"/>
                </a:rPr>
                <a:t>z</a:t>
              </a:r>
              <a:endParaRPr lang="eu-ES" sz="2000" dirty="0">
                <a:latin typeface="Lucida Handwriting" pitchFamily="66" charset="0"/>
              </a:endParaRPr>
            </a:p>
          </p:txBody>
        </p:sp>
        <p:sp>
          <p:nvSpPr>
            <p:cNvPr id="51" name="50 CuadroTexto"/>
            <p:cNvSpPr txBox="1"/>
            <p:nvPr/>
          </p:nvSpPr>
          <p:spPr>
            <a:xfrm>
              <a:off x="3531080" y="2366513"/>
              <a:ext cx="332142" cy="400110"/>
            </a:xfrm>
            <a:prstGeom prst="rect">
              <a:avLst/>
            </a:prstGeom>
            <a:noFill/>
          </p:spPr>
          <p:txBody>
            <a:bodyPr wrap="none" rtlCol="0">
              <a:spAutoFit/>
            </a:bodyPr>
            <a:lstStyle/>
            <a:p>
              <a:r>
                <a:rPr lang="eu-ES" sz="2000" dirty="0" smtClean="0">
                  <a:latin typeface="Lucida Handwriting" pitchFamily="66" charset="0"/>
                </a:rPr>
                <a:t>y</a:t>
              </a:r>
              <a:endParaRPr lang="eu-ES" sz="2000" dirty="0">
                <a:latin typeface="Lucida Handwriting" pitchFamily="66" charset="0"/>
              </a:endParaRPr>
            </a:p>
          </p:txBody>
        </p:sp>
      </p:grpSp>
      <p:cxnSp>
        <p:nvCxnSpPr>
          <p:cNvPr id="110" name="109 Conector recto de flecha"/>
          <p:cNvCxnSpPr>
            <a:cxnSpLocks noChangeAspect="1"/>
          </p:cNvCxnSpPr>
          <p:nvPr/>
        </p:nvCxnSpPr>
        <p:spPr bwMode="auto">
          <a:xfrm rot="8940000">
            <a:off x="5339596" y="4041490"/>
            <a:ext cx="818028" cy="1350"/>
          </a:xfrm>
          <a:prstGeom prst="straightConnector1">
            <a:avLst/>
          </a:prstGeom>
          <a:solidFill>
            <a:schemeClr val="accent1"/>
          </a:solidFill>
          <a:ln w="38100" cap="flat" cmpd="sng" algn="ctr">
            <a:solidFill>
              <a:srgbClr val="0070C0"/>
            </a:solidFill>
            <a:prstDash val="solid"/>
            <a:round/>
            <a:headEnd type="none" w="med" len="med"/>
            <a:tailEnd type="arrow"/>
          </a:ln>
          <a:effectLst/>
        </p:spPr>
      </p:cxnSp>
      <p:sp>
        <p:nvSpPr>
          <p:cNvPr id="55" name="Line 490"/>
          <p:cNvSpPr>
            <a:spLocks noChangeAspect="1" noChangeShapeType="1"/>
          </p:cNvSpPr>
          <p:nvPr/>
        </p:nvSpPr>
        <p:spPr bwMode="auto">
          <a:xfrm rot="16260000" flipV="1">
            <a:off x="5452196" y="3207622"/>
            <a:ext cx="1247424" cy="25716"/>
          </a:xfrm>
          <a:prstGeom prst="line">
            <a:avLst/>
          </a:prstGeom>
          <a:noFill/>
          <a:ln w="38100">
            <a:solidFill>
              <a:srgbClr val="FF0000"/>
            </a:solidFill>
            <a:round/>
            <a:headEnd/>
            <a:tailEnd type="triangle" w="med" len="lg"/>
          </a:ln>
          <a:effectLst/>
        </p:spPr>
        <p:txBody>
          <a:bodyPr wrap="none" anchor="ctr"/>
          <a:lstStyle/>
          <a:p>
            <a:endParaRPr lang="es-ES"/>
          </a:p>
        </p:txBody>
      </p:sp>
      <p:graphicFrame>
        <p:nvGraphicFramePr>
          <p:cNvPr id="453640" name="Object 8"/>
          <p:cNvGraphicFramePr>
            <a:graphicFrameLocks noChangeAspect="1"/>
          </p:cNvGraphicFramePr>
          <p:nvPr/>
        </p:nvGraphicFramePr>
        <p:xfrm>
          <a:off x="584283" y="762929"/>
          <a:ext cx="6526213" cy="466725"/>
        </p:xfrm>
        <a:graphic>
          <a:graphicData uri="http://schemas.openxmlformats.org/presentationml/2006/ole">
            <mc:AlternateContent xmlns:mc="http://schemas.openxmlformats.org/markup-compatibility/2006">
              <mc:Choice xmlns:v="urn:schemas-microsoft-com:vml" Requires="v">
                <p:oleObj spid="_x0000_s453748" name="Ecuación" r:id="rId4" imgW="3644640" imgH="266400" progId="Equation.3">
                  <p:embed/>
                </p:oleObj>
              </mc:Choice>
              <mc:Fallback>
                <p:oleObj name="Ecuación" r:id="rId4" imgW="3644640" imgH="266400" progId="Equation.3">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83" y="762929"/>
                        <a:ext cx="6526213"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8" name="117 Grupo"/>
          <p:cNvGrpSpPr/>
          <p:nvPr/>
        </p:nvGrpSpPr>
        <p:grpSpPr>
          <a:xfrm>
            <a:off x="6516639" y="3381147"/>
            <a:ext cx="415498" cy="414187"/>
            <a:chOff x="7455441" y="1485900"/>
            <a:chExt cx="415498" cy="414187"/>
          </a:xfrm>
        </p:grpSpPr>
        <p:sp>
          <p:nvSpPr>
            <p:cNvPr id="59" name="Text Box 107"/>
            <p:cNvSpPr txBox="1">
              <a:spLocks noChangeArrowheads="1"/>
            </p:cNvSpPr>
            <p:nvPr/>
          </p:nvSpPr>
          <p:spPr bwMode="auto">
            <a:xfrm>
              <a:off x="7455441" y="1499977"/>
              <a:ext cx="415498" cy="400110"/>
            </a:xfrm>
            <a:prstGeom prst="rect">
              <a:avLst/>
            </a:prstGeom>
            <a:noFill/>
            <a:ln w="9525">
              <a:noFill/>
              <a:miter lim="800000"/>
              <a:headEnd/>
              <a:tailEnd/>
            </a:ln>
            <a:effectLst/>
          </p:spPr>
          <p:txBody>
            <a:bodyPr wrap="none">
              <a:spAutoFit/>
            </a:bodyPr>
            <a:lstStyle/>
            <a:p>
              <a:r>
                <a:rPr lang="eu-ES" sz="2000" dirty="0" smtClean="0">
                  <a:solidFill>
                    <a:srgbClr val="FFC000"/>
                  </a:solidFill>
                  <a:latin typeface="Lucida Handwriting" pitchFamily="66" charset="0"/>
                </a:rPr>
                <a:t>F</a:t>
              </a:r>
              <a:r>
                <a:rPr lang="eu-ES" sz="1400" baseline="-25000" dirty="0" smtClean="0">
                  <a:solidFill>
                    <a:srgbClr val="FFC000"/>
                  </a:solidFill>
                  <a:latin typeface="Lucida Handwriting" pitchFamily="66" charset="0"/>
                </a:rPr>
                <a:t>E</a:t>
              </a:r>
              <a:endParaRPr lang="eu-ES" sz="1400" dirty="0">
                <a:solidFill>
                  <a:srgbClr val="FFC000"/>
                </a:solidFill>
                <a:latin typeface="Lucida Handwriting" pitchFamily="66" charset="0"/>
              </a:endParaRPr>
            </a:p>
          </p:txBody>
        </p:sp>
        <p:sp>
          <p:nvSpPr>
            <p:cNvPr id="60" name="Line 108"/>
            <p:cNvSpPr>
              <a:spLocks noChangeShapeType="1"/>
            </p:cNvSpPr>
            <p:nvPr/>
          </p:nvSpPr>
          <p:spPr bwMode="auto">
            <a:xfrm>
              <a:off x="7581899" y="1485900"/>
              <a:ext cx="219075" cy="0"/>
            </a:xfrm>
            <a:prstGeom prst="line">
              <a:avLst/>
            </a:prstGeom>
            <a:noFill/>
            <a:ln w="28575">
              <a:solidFill>
                <a:srgbClr val="FFC000"/>
              </a:solidFill>
              <a:round/>
              <a:headEnd/>
              <a:tailEnd type="triangle" w="med" len="med"/>
            </a:ln>
            <a:effectLst/>
          </p:spPr>
          <p:txBody>
            <a:bodyPr/>
            <a:lstStyle/>
            <a:p>
              <a:endParaRPr lang="es-ES">
                <a:solidFill>
                  <a:srgbClr val="FFC000"/>
                </a:solidFill>
              </a:endParaRPr>
            </a:p>
          </p:txBody>
        </p:sp>
      </p:grpSp>
      <p:sp>
        <p:nvSpPr>
          <p:cNvPr id="117" name="Line 490"/>
          <p:cNvSpPr>
            <a:spLocks noChangeShapeType="1"/>
          </p:cNvSpPr>
          <p:nvPr/>
        </p:nvSpPr>
        <p:spPr bwMode="auto">
          <a:xfrm rot="12660000" flipV="1">
            <a:off x="5118919" y="3561102"/>
            <a:ext cx="876301" cy="561978"/>
          </a:xfrm>
          <a:prstGeom prst="line">
            <a:avLst/>
          </a:prstGeom>
          <a:ln>
            <a:solidFill>
              <a:srgbClr val="66FF33"/>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aphicFrame>
        <p:nvGraphicFramePr>
          <p:cNvPr id="62" name="Object 8"/>
          <p:cNvGraphicFramePr>
            <a:graphicFrameLocks noChangeAspect="1"/>
          </p:cNvGraphicFramePr>
          <p:nvPr/>
        </p:nvGraphicFramePr>
        <p:xfrm>
          <a:off x="679711" y="4809371"/>
          <a:ext cx="3021012" cy="479425"/>
        </p:xfrm>
        <a:graphic>
          <a:graphicData uri="http://schemas.openxmlformats.org/presentationml/2006/ole">
            <mc:AlternateContent xmlns:mc="http://schemas.openxmlformats.org/markup-compatibility/2006">
              <mc:Choice xmlns:v="urn:schemas-microsoft-com:vml" Requires="v">
                <p:oleObj spid="_x0000_s453749" name="Ecuación" r:id="rId6" imgW="1600200" imgH="266400" progId="Equation.3">
                  <p:embed/>
                </p:oleObj>
              </mc:Choice>
              <mc:Fallback>
                <p:oleObj name="Ecuación" r:id="rId6" imgW="1600200" imgH="26640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711" y="4809371"/>
                        <a:ext cx="3021012" cy="479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8"/>
          <p:cNvGraphicFramePr>
            <a:graphicFrameLocks noChangeAspect="1"/>
          </p:cNvGraphicFramePr>
          <p:nvPr/>
        </p:nvGraphicFramePr>
        <p:xfrm>
          <a:off x="584199" y="1247362"/>
          <a:ext cx="7173913" cy="468313"/>
        </p:xfrm>
        <a:graphic>
          <a:graphicData uri="http://schemas.openxmlformats.org/presentationml/2006/ole">
            <mc:AlternateContent xmlns:mc="http://schemas.openxmlformats.org/markup-compatibility/2006">
              <mc:Choice xmlns:v="urn:schemas-microsoft-com:vml" Requires="v">
                <p:oleObj spid="_x0000_s453750" name="Ecuación" r:id="rId8" imgW="3987720" imgH="266400" progId="Equation.3">
                  <p:embed/>
                </p:oleObj>
              </mc:Choice>
              <mc:Fallback>
                <p:oleObj name="Ecuación" r:id="rId8" imgW="3987720" imgH="266400" progId="Equation.3">
                  <p:embed/>
                  <p:pic>
                    <p:nvPicPr>
                      <p:cNvPr id="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4199" y="1247362"/>
                        <a:ext cx="7173913" cy="468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8"/>
          <p:cNvGraphicFramePr>
            <a:graphicFrameLocks noChangeAspect="1"/>
          </p:cNvGraphicFramePr>
          <p:nvPr/>
        </p:nvGraphicFramePr>
        <p:xfrm>
          <a:off x="2986009" y="5981276"/>
          <a:ext cx="2876550" cy="525462"/>
        </p:xfrm>
        <a:graphic>
          <a:graphicData uri="http://schemas.openxmlformats.org/presentationml/2006/ole">
            <mc:AlternateContent xmlns:mc="http://schemas.openxmlformats.org/markup-compatibility/2006">
              <mc:Choice xmlns:v="urn:schemas-microsoft-com:vml" Requires="v">
                <p:oleObj spid="_x0000_s453751" name="Ecuación" r:id="rId10" imgW="1523880" imgH="291960" progId="Equation.3">
                  <p:embed/>
                </p:oleObj>
              </mc:Choice>
              <mc:Fallback>
                <p:oleObj name="Ecuación" r:id="rId10" imgW="1523880" imgH="291960" progId="Equation.3">
                  <p:embed/>
                  <p:pic>
                    <p:nvPicPr>
                      <p:cNvPr id="0"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86009" y="5981276"/>
                        <a:ext cx="2876550" cy="52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8"/>
          <p:cNvGraphicFramePr>
            <a:graphicFrameLocks noChangeAspect="1"/>
          </p:cNvGraphicFramePr>
          <p:nvPr/>
        </p:nvGraphicFramePr>
        <p:xfrm>
          <a:off x="789188" y="5394325"/>
          <a:ext cx="5611812" cy="479425"/>
        </p:xfrm>
        <a:graphic>
          <a:graphicData uri="http://schemas.openxmlformats.org/presentationml/2006/ole">
            <mc:AlternateContent xmlns:mc="http://schemas.openxmlformats.org/markup-compatibility/2006">
              <mc:Choice xmlns:v="urn:schemas-microsoft-com:vml" Requires="v">
                <p:oleObj spid="_x0000_s453752" name="Ecuación" r:id="rId12" imgW="2971800" imgH="266400" progId="Equation.3">
                  <p:embed/>
                </p:oleObj>
              </mc:Choice>
              <mc:Fallback>
                <p:oleObj name="Ecuación" r:id="rId12" imgW="2971800" imgH="266400" progId="Equation.3">
                  <p:embed/>
                  <p:pic>
                    <p:nvPicPr>
                      <p:cNvPr id="0"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9188" y="5394325"/>
                        <a:ext cx="5611812" cy="479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3645" name="Object 8"/>
          <p:cNvGraphicFramePr>
            <a:graphicFrameLocks noChangeAspect="1"/>
          </p:cNvGraphicFramePr>
          <p:nvPr/>
        </p:nvGraphicFramePr>
        <p:xfrm>
          <a:off x="106875" y="249381"/>
          <a:ext cx="4251325" cy="488950"/>
        </p:xfrm>
        <a:graphic>
          <a:graphicData uri="http://schemas.openxmlformats.org/presentationml/2006/ole">
            <mc:AlternateContent xmlns:mc="http://schemas.openxmlformats.org/markup-compatibility/2006">
              <mc:Choice xmlns:v="urn:schemas-microsoft-com:vml" Requires="v">
                <p:oleObj spid="_x0000_s453753" name="Ecuación" r:id="rId14" imgW="2374560" imgH="279360" progId="Equation.3">
                  <p:embed/>
                </p:oleObj>
              </mc:Choice>
              <mc:Fallback>
                <p:oleObj name="Ecuación" r:id="rId14" imgW="2374560" imgH="279360" progId="Equation.3">
                  <p:embed/>
                  <p:pic>
                    <p:nvPicPr>
                      <p:cNvPr id="0" name="Picture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6875" y="249381"/>
                        <a:ext cx="4251325"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 name="Line 490"/>
          <p:cNvSpPr>
            <a:spLocks noChangeShapeType="1"/>
          </p:cNvSpPr>
          <p:nvPr/>
        </p:nvSpPr>
        <p:spPr bwMode="auto">
          <a:xfrm rot="8820000" flipH="1" flipV="1">
            <a:off x="6165744" y="3546522"/>
            <a:ext cx="876301" cy="561978"/>
          </a:xfrm>
          <a:prstGeom prst="line">
            <a:avLst/>
          </a:prstGeom>
          <a:ln>
            <a:solidFill>
              <a:srgbClr val="FFC000"/>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20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10"/>
                                        </p:tgtEl>
                                        <p:attrNameLst>
                                          <p:attrName>style.visibility</p:attrName>
                                        </p:attrNameLst>
                                      </p:cBhvr>
                                      <p:to>
                                        <p:strVal val="visible"/>
                                      </p:to>
                                    </p:set>
                                    <p:anim to="" calcmode="lin" valueType="num">
                                      <p:cBhvr>
                                        <p:cTn id="12" dur="1" fill="hold"/>
                                        <p:tgtEl>
                                          <p:spTgt spid="110"/>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 to="" calcmode="lin" valueType="num">
                                      <p:cBhvr>
                                        <p:cTn id="15" dur="1" fill="hold"/>
                                        <p:tgtEl>
                                          <p:spTgt spid="53"/>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55"/>
                                        </p:tgtEl>
                                        <p:attrNameLst>
                                          <p:attrName>style.visibility</p:attrName>
                                        </p:attrNameLst>
                                      </p:cBhvr>
                                      <p:to>
                                        <p:strVal val="visible"/>
                                      </p:to>
                                    </p:set>
                                    <p:anim to="" calcmode="lin" valueType="num">
                                      <p:cBhvr>
                                        <p:cTn id="20" dur="1" fill="hold"/>
                                        <p:tgtEl>
                                          <p:spTgt spid="55"/>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anim to="" calcmode="lin" valueType="num">
                                      <p:cBhvr>
                                        <p:cTn id="23" dur="1" fill="hold"/>
                                        <p:tgtEl>
                                          <p:spTgt spid="54"/>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117"/>
                                        </p:tgtEl>
                                        <p:attrNameLst>
                                          <p:attrName>style.visibility</p:attrName>
                                        </p:attrNameLst>
                                      </p:cBhvr>
                                      <p:to>
                                        <p:strVal val="visible"/>
                                      </p:to>
                                    </p:set>
                                    <p:anim to="" calcmode="lin" valueType="num">
                                      <p:cBhvr>
                                        <p:cTn id="28" dur="1" fill="hold"/>
                                        <p:tgtEl>
                                          <p:spTgt spid="117"/>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53645"/>
                                        </p:tgtEl>
                                        <p:attrNameLst>
                                          <p:attrName>style.visibility</p:attrName>
                                        </p:attrNameLst>
                                      </p:cBhvr>
                                      <p:to>
                                        <p:strVal val="visible"/>
                                      </p:to>
                                    </p:set>
                                    <p:animEffect transition="in" filter="wipe(left)">
                                      <p:cBhvr>
                                        <p:cTn id="33" dur="2000"/>
                                        <p:tgtEl>
                                          <p:spTgt spid="453645"/>
                                        </p:tgtEl>
                                      </p:cBhvr>
                                    </p:animEffect>
                                  </p:childTnLst>
                                </p:cTn>
                              </p:par>
                              <p:par>
                                <p:cTn id="34" presetID="24"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 to="" calcmode="lin" valueType="num">
                                      <p:cBhvr>
                                        <p:cTn id="36" dur="1" fill="hold"/>
                                        <p:tgtEl>
                                          <p:spTgt spid="5"/>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453640"/>
                                        </p:tgtEl>
                                        <p:attrNameLst>
                                          <p:attrName>style.visibility</p:attrName>
                                        </p:attrNameLst>
                                      </p:cBhvr>
                                      <p:to>
                                        <p:strVal val="visible"/>
                                      </p:to>
                                    </p:set>
                                    <p:animEffect transition="in" filter="wipe(left)">
                                      <p:cBhvr>
                                        <p:cTn id="41" dur="2000"/>
                                        <p:tgtEl>
                                          <p:spTgt spid="45364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20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24" presetClass="entr" presetSubtype="0" fill="hold" grpId="0" nodeType="clickEffect">
                                  <p:stCondLst>
                                    <p:cond delay="0"/>
                                  </p:stCondLst>
                                  <p:childTnLst>
                                    <p:set>
                                      <p:cBhvr>
                                        <p:cTn id="50" dur="1" fill="hold">
                                          <p:stCondLst>
                                            <p:cond delay="0"/>
                                          </p:stCondLst>
                                        </p:cTn>
                                        <p:tgtEl>
                                          <p:spTgt spid="61"/>
                                        </p:tgtEl>
                                        <p:attrNameLst>
                                          <p:attrName>style.visibility</p:attrName>
                                        </p:attrNameLst>
                                      </p:cBhvr>
                                      <p:to>
                                        <p:strVal val="visible"/>
                                      </p:to>
                                    </p:set>
                                    <p:anim to="" calcmode="lin" valueType="num">
                                      <p:cBhvr>
                                        <p:cTn id="51" dur="1" fill="hold"/>
                                        <p:tgtEl>
                                          <p:spTgt spid="61"/>
                                        </p:tgtEl>
                                        <p:attrNameLst>
                                          <p:attrName/>
                                        </p:attrNameLst>
                                      </p:cBhvr>
                                    </p:anim>
                                  </p:childTnLst>
                                </p:cTn>
                              </p:par>
                              <p:par>
                                <p:cTn id="52" presetID="24" presetClass="entr" presetSubtype="0" fill="hold" nodeType="withEffect">
                                  <p:stCondLst>
                                    <p:cond delay="0"/>
                                  </p:stCondLst>
                                  <p:childTnLst>
                                    <p:set>
                                      <p:cBhvr>
                                        <p:cTn id="53" dur="1" fill="hold">
                                          <p:stCondLst>
                                            <p:cond delay="0"/>
                                          </p:stCondLst>
                                        </p:cTn>
                                        <p:tgtEl>
                                          <p:spTgt spid="58"/>
                                        </p:tgtEl>
                                        <p:attrNameLst>
                                          <p:attrName>style.visibility</p:attrName>
                                        </p:attrNameLst>
                                      </p:cBhvr>
                                      <p:to>
                                        <p:strVal val="visible"/>
                                      </p:to>
                                    </p:set>
                                    <p:anim to="" calcmode="lin" valueType="num">
                                      <p:cBhvr>
                                        <p:cTn id="54" dur="1" fill="hold"/>
                                        <p:tgtEl>
                                          <p:spTgt spid="58"/>
                                        </p:tgtEl>
                                        <p:attrNameLst>
                                          <p:attrName/>
                                        </p:attrNameLst>
                                      </p:cBhvr>
                                    </p:anim>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2000"/>
                                        <p:tgtEl>
                                          <p:spTgt spid="6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left)">
                                      <p:cBhvr>
                                        <p:cTn id="64" dur="2000"/>
                                        <p:tgtEl>
                                          <p:spTgt spid="30"/>
                                        </p:tgtEl>
                                      </p:cBhvr>
                                    </p:animEffect>
                                  </p:childTnLst>
                                </p:cTn>
                              </p:par>
                            </p:childTnLst>
                          </p:cTn>
                        </p:par>
                      </p:childTnLst>
                    </p:cTn>
                  </p:par>
                  <p:par>
                    <p:cTn id="65" fill="hold">
                      <p:stCondLst>
                        <p:cond delay="indefinite"/>
                      </p:stCondLst>
                      <p:childTnLst>
                        <p:par>
                          <p:cTn id="66" fill="hold">
                            <p:stCondLst>
                              <p:cond delay="0"/>
                            </p:stCondLst>
                            <p:childTnLst>
                              <p:par>
                                <p:cTn id="67" presetID="24" presetClass="entr" presetSubtype="0" fill="hold" nodeType="clickEffect">
                                  <p:stCondLst>
                                    <p:cond delay="0"/>
                                  </p:stCondLst>
                                  <p:childTnLst>
                                    <p:set>
                                      <p:cBhvr>
                                        <p:cTn id="68" dur="1" fill="hold">
                                          <p:stCondLst>
                                            <p:cond delay="0"/>
                                          </p:stCondLst>
                                        </p:cTn>
                                        <p:tgtEl>
                                          <p:spTgt spid="29"/>
                                        </p:tgtEl>
                                        <p:attrNameLst>
                                          <p:attrName>style.visibility</p:attrName>
                                        </p:attrNameLst>
                                      </p:cBhvr>
                                      <p:to>
                                        <p:strVal val="visible"/>
                                      </p:to>
                                    </p:set>
                                    <p:anim to="" calcmode="lin" valueType="num">
                                      <p:cBhvr>
                                        <p:cTn id="69" dur="1" fill="hold"/>
                                        <p:tgtEl>
                                          <p:spTgt spid="2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17"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43540" y="85064"/>
            <a:ext cx="8856920" cy="3323987"/>
          </a:xfrm>
          <a:prstGeom prst="rect">
            <a:avLst/>
          </a:prstGeom>
          <a:noFill/>
        </p:spPr>
        <p:txBody>
          <a:bodyPr wrap="square" rtlCol="0">
            <a:spAutoFit/>
          </a:bodyPr>
          <a:lstStyle/>
          <a:p>
            <a:pPr indent="893763" algn="just">
              <a:lnSpc>
                <a:spcPct val="150000"/>
              </a:lnSpc>
            </a:pPr>
            <a:r>
              <a:rPr lang="es-ES_tradnl" sz="2000" b="1" dirty="0" smtClean="0">
                <a:latin typeface="Comic Sans MS" pitchFamily="66" charset="0"/>
              </a:rPr>
              <a:t>L.I.3.- </a:t>
            </a:r>
            <a:r>
              <a:rPr lang="es-ES_tradnl" sz="2000" dirty="0" err="1" smtClean="0">
                <a:latin typeface="Comic Sans MS" pitchFamily="66" charset="0"/>
              </a:rPr>
              <a:t>Protoi</a:t>
            </a:r>
            <a:r>
              <a:rPr lang="es-ES_tradnl" sz="2000" dirty="0" smtClean="0">
                <a:latin typeface="Comic Sans MS" pitchFamily="66" charset="0"/>
              </a:rPr>
              <a:t> </a:t>
            </a:r>
            <a:r>
              <a:rPr lang="es-ES_tradnl" sz="2000" dirty="0" err="1" smtClean="0">
                <a:latin typeface="Comic Sans MS" pitchFamily="66" charset="0"/>
              </a:rPr>
              <a:t>bat</a:t>
            </a:r>
            <a:r>
              <a:rPr lang="es-ES_tradnl" sz="2000" dirty="0" smtClean="0">
                <a:latin typeface="Comic Sans MS" pitchFamily="66" charset="0"/>
              </a:rPr>
              <a:t> </a:t>
            </a:r>
            <a:r>
              <a:rPr lang="es-ES_tradnl" sz="2000" dirty="0" err="1" smtClean="0">
                <a:latin typeface="Comic Sans MS" pitchFamily="66" charset="0"/>
              </a:rPr>
              <a:t>geldiunetik</a:t>
            </a:r>
            <a:r>
              <a:rPr lang="es-ES_tradnl" sz="2000" dirty="0" smtClean="0">
                <a:latin typeface="Comic Sans MS" pitchFamily="66" charset="0"/>
              </a:rPr>
              <a:t> 2x10</a:t>
            </a:r>
            <a:r>
              <a:rPr lang="es-ES_tradnl" sz="2000" baseline="30000" dirty="0" smtClean="0">
                <a:latin typeface="Comic Sans MS" pitchFamily="66" charset="0"/>
              </a:rPr>
              <a:t>6</a:t>
            </a:r>
            <a:r>
              <a:rPr lang="es-ES_tradnl" sz="2000" dirty="0" smtClean="0">
                <a:latin typeface="Comic Sans MS" pitchFamily="66" charset="0"/>
              </a:rPr>
              <a:t> </a:t>
            </a:r>
            <a:r>
              <a:rPr lang="es-ES_tradnl" sz="2000" dirty="0" err="1" smtClean="0">
                <a:latin typeface="Comic Sans MS" pitchFamily="66" charset="0"/>
              </a:rPr>
              <a:t>voltako</a:t>
            </a:r>
            <a:r>
              <a:rPr lang="es-ES_tradnl" sz="2000" dirty="0" smtClean="0">
                <a:latin typeface="Comic Sans MS" pitchFamily="66" charset="0"/>
              </a:rPr>
              <a:t> </a:t>
            </a:r>
            <a:r>
              <a:rPr lang="es-ES_tradnl" sz="2000" dirty="0" err="1" smtClean="0">
                <a:latin typeface="Comic Sans MS" pitchFamily="66" charset="0"/>
              </a:rPr>
              <a:t>potentzial-diferentziaz</a:t>
            </a:r>
            <a:r>
              <a:rPr lang="es-ES_tradnl" sz="2000" dirty="0" smtClean="0">
                <a:latin typeface="Comic Sans MS" pitchFamily="66" charset="0"/>
              </a:rPr>
              <a:t> </a:t>
            </a:r>
            <a:r>
              <a:rPr lang="es-ES_tradnl" sz="2000" dirty="0" err="1" smtClean="0">
                <a:latin typeface="Comic Sans MS" pitchFamily="66" charset="0"/>
              </a:rPr>
              <a:t>azeleratua</a:t>
            </a:r>
            <a:r>
              <a:rPr lang="es-ES_tradnl" sz="2000" dirty="0" smtClean="0">
                <a:latin typeface="Comic Sans MS" pitchFamily="66" charset="0"/>
              </a:rPr>
              <a:t> izan </a:t>
            </a:r>
            <a:r>
              <a:rPr lang="es-ES_tradnl" sz="2000" dirty="0" err="1" smtClean="0">
                <a:latin typeface="Comic Sans MS" pitchFamily="66" charset="0"/>
              </a:rPr>
              <a:t>ondoren</a:t>
            </a:r>
            <a:r>
              <a:rPr lang="es-ES_tradnl" sz="2000" dirty="0" smtClean="0">
                <a:latin typeface="Comic Sans MS" pitchFamily="66" charset="0"/>
              </a:rPr>
              <a:t> </a:t>
            </a:r>
            <a:r>
              <a:rPr lang="es-ES_tradnl" sz="2000" dirty="0" err="1" smtClean="0">
                <a:latin typeface="Comic Sans MS" pitchFamily="66" charset="0"/>
              </a:rPr>
              <a:t>eremu</a:t>
            </a:r>
            <a:r>
              <a:rPr lang="es-ES_tradnl" sz="2000" dirty="0" smtClean="0">
                <a:latin typeface="Comic Sans MS" pitchFamily="66" charset="0"/>
              </a:rPr>
              <a:t> </a:t>
            </a:r>
            <a:r>
              <a:rPr lang="es-ES_tradnl" sz="2000" dirty="0" err="1" smtClean="0">
                <a:latin typeface="Comic Sans MS" pitchFamily="66" charset="0"/>
              </a:rPr>
              <a:t>magnetiko</a:t>
            </a:r>
            <a:r>
              <a:rPr lang="es-ES_tradnl" sz="2000" dirty="0" smtClean="0">
                <a:latin typeface="Comic Sans MS" pitchFamily="66" charset="0"/>
              </a:rPr>
              <a:t> uniforme batean </a:t>
            </a:r>
            <a:r>
              <a:rPr lang="es-ES_tradnl" sz="2000" dirty="0" err="1" smtClean="0">
                <a:latin typeface="Comic Sans MS" pitchFamily="66" charset="0"/>
              </a:rPr>
              <a:t>sartzen</a:t>
            </a:r>
            <a:r>
              <a:rPr lang="es-ES_tradnl" sz="2000" dirty="0" smtClean="0">
                <a:latin typeface="Comic Sans MS" pitchFamily="66" charset="0"/>
              </a:rPr>
              <a:t> da </a:t>
            </a:r>
            <a:r>
              <a:rPr lang="es-ES_tradnl" sz="2000" dirty="0" err="1" smtClean="0">
                <a:latin typeface="Comic Sans MS" pitchFamily="66" charset="0"/>
              </a:rPr>
              <a:t>perpendikularki</a:t>
            </a:r>
            <a:r>
              <a:rPr lang="es-ES_tradnl" sz="2000" dirty="0" smtClean="0">
                <a:latin typeface="Comic Sans MS" pitchFamily="66" charset="0"/>
              </a:rPr>
              <a:t>. B=</a:t>
            </a:r>
            <a:r>
              <a:rPr lang="es-ES_tradnl" sz="2000" dirty="0" err="1" smtClean="0">
                <a:latin typeface="Comic Sans MS" pitchFamily="66" charset="0"/>
              </a:rPr>
              <a:t>0.2T-koa</a:t>
            </a:r>
            <a:r>
              <a:rPr lang="es-ES_tradnl" sz="2000" dirty="0" smtClean="0">
                <a:latin typeface="Comic Sans MS" pitchFamily="66" charset="0"/>
              </a:rPr>
              <a:t>  </a:t>
            </a:r>
            <a:r>
              <a:rPr lang="es-ES_tradnl" sz="2000" dirty="0" err="1" smtClean="0">
                <a:latin typeface="Comic Sans MS" pitchFamily="66" charset="0"/>
              </a:rPr>
              <a:t>baldin</a:t>
            </a:r>
            <a:r>
              <a:rPr lang="es-ES_tradnl" sz="2000" dirty="0" smtClean="0">
                <a:latin typeface="Comic Sans MS" pitchFamily="66" charset="0"/>
              </a:rPr>
              <a:t> </a:t>
            </a:r>
            <a:r>
              <a:rPr lang="es-ES_tradnl" sz="2000" dirty="0" err="1" smtClean="0">
                <a:latin typeface="Comic Sans MS" pitchFamily="66" charset="0"/>
              </a:rPr>
              <a:t>bada</a:t>
            </a:r>
            <a:r>
              <a:rPr lang="es-ES_tradnl" sz="2000" dirty="0" smtClean="0">
                <a:latin typeface="Comic Sans MS" pitchFamily="66" charset="0"/>
              </a:rPr>
              <a:t>, </a:t>
            </a:r>
            <a:r>
              <a:rPr lang="es-ES_tradnl" sz="2000" dirty="0" err="1" smtClean="0">
                <a:latin typeface="Comic Sans MS" pitchFamily="66" charset="0"/>
              </a:rPr>
              <a:t>kalkulatu</a:t>
            </a:r>
            <a:r>
              <a:rPr lang="es-ES_tradnl" sz="2000" dirty="0" smtClean="0">
                <a:latin typeface="Comic Sans MS" pitchFamily="66" charset="0"/>
              </a:rPr>
              <a:t>: a) </a:t>
            </a:r>
            <a:r>
              <a:rPr lang="es-ES_tradnl" sz="2000" dirty="0" err="1" smtClean="0">
                <a:latin typeface="Comic Sans MS" pitchFamily="66" charset="0"/>
              </a:rPr>
              <a:t>Protoiaren</a:t>
            </a:r>
            <a:r>
              <a:rPr lang="es-ES_tradnl" sz="2000" dirty="0" smtClean="0">
                <a:latin typeface="Comic Sans MS" pitchFamily="66" charset="0"/>
              </a:rPr>
              <a:t> </a:t>
            </a:r>
            <a:r>
              <a:rPr lang="es-ES_tradnl" sz="2000" dirty="0" err="1" smtClean="0">
                <a:latin typeface="Comic Sans MS" pitchFamily="66" charset="0"/>
              </a:rPr>
              <a:t>ibilbidearen</a:t>
            </a:r>
            <a:r>
              <a:rPr lang="es-ES_tradnl" sz="2000" dirty="0" smtClean="0">
                <a:latin typeface="Comic Sans MS" pitchFamily="66" charset="0"/>
              </a:rPr>
              <a:t> </a:t>
            </a:r>
            <a:r>
              <a:rPr lang="es-ES_tradnl" sz="2000" dirty="0" err="1" smtClean="0">
                <a:latin typeface="Comic Sans MS" pitchFamily="66" charset="0"/>
              </a:rPr>
              <a:t>erradioa</a:t>
            </a:r>
            <a:r>
              <a:rPr lang="es-ES_tradnl" sz="2000" dirty="0" smtClean="0">
                <a:latin typeface="Comic Sans MS" pitchFamily="66" charset="0"/>
              </a:rPr>
              <a:t>. b) </a:t>
            </a:r>
            <a:r>
              <a:rPr lang="es-ES_tradnl" sz="2000" dirty="0" err="1" smtClean="0">
                <a:latin typeface="Comic Sans MS" pitchFamily="66" charset="0"/>
              </a:rPr>
              <a:t>Protoiaren</a:t>
            </a:r>
            <a:r>
              <a:rPr lang="es-ES_tradnl" sz="2000" dirty="0" smtClean="0">
                <a:latin typeface="Comic Sans MS" pitchFamily="66" charset="0"/>
              </a:rPr>
              <a:t> </a:t>
            </a:r>
            <a:r>
              <a:rPr lang="es-ES_tradnl" sz="2000" dirty="0" err="1" smtClean="0">
                <a:latin typeface="Comic Sans MS" pitchFamily="66" charset="0"/>
              </a:rPr>
              <a:t>abiadura</a:t>
            </a:r>
            <a:r>
              <a:rPr lang="es-ES_tradnl" sz="2000" dirty="0" smtClean="0">
                <a:latin typeface="Comic Sans MS" pitchFamily="66" charset="0"/>
              </a:rPr>
              <a:t>. c) Orbita oso </a:t>
            </a:r>
            <a:r>
              <a:rPr lang="es-ES_tradnl" sz="2000" dirty="0" err="1" smtClean="0">
                <a:latin typeface="Comic Sans MS" pitchFamily="66" charset="0"/>
              </a:rPr>
              <a:t>bat</a:t>
            </a:r>
            <a:r>
              <a:rPr lang="es-ES_tradnl" sz="2000" dirty="0" smtClean="0">
                <a:latin typeface="Comic Sans MS" pitchFamily="66" charset="0"/>
              </a:rPr>
              <a:t> </a:t>
            </a:r>
            <a:r>
              <a:rPr lang="es-ES_tradnl" sz="2000" dirty="0" err="1" smtClean="0">
                <a:latin typeface="Comic Sans MS" pitchFamily="66" charset="0"/>
              </a:rPr>
              <a:t>burutzeko</a:t>
            </a:r>
            <a:r>
              <a:rPr lang="es-ES_tradnl" sz="2000" dirty="0" smtClean="0">
                <a:latin typeface="Comic Sans MS" pitchFamily="66" charset="0"/>
              </a:rPr>
              <a:t> </a:t>
            </a:r>
            <a:r>
              <a:rPr lang="es-ES_tradnl" sz="2000" dirty="0" err="1" smtClean="0">
                <a:latin typeface="Comic Sans MS" pitchFamily="66" charset="0"/>
              </a:rPr>
              <a:t>behar</a:t>
            </a:r>
            <a:r>
              <a:rPr lang="es-ES_tradnl" sz="2000" dirty="0" smtClean="0">
                <a:latin typeface="Comic Sans MS" pitchFamily="66" charset="0"/>
              </a:rPr>
              <a:t> </a:t>
            </a:r>
            <a:r>
              <a:rPr lang="es-ES_tradnl" sz="2000" dirty="0" err="1" smtClean="0">
                <a:latin typeface="Comic Sans MS" pitchFamily="66" charset="0"/>
              </a:rPr>
              <a:t>duen</a:t>
            </a:r>
            <a:r>
              <a:rPr lang="es-ES_tradnl" sz="2000" dirty="0" smtClean="0">
                <a:latin typeface="Comic Sans MS" pitchFamily="66" charset="0"/>
              </a:rPr>
              <a:t> </a:t>
            </a:r>
            <a:r>
              <a:rPr lang="es-ES_tradnl" sz="2000" dirty="0" err="1" smtClean="0">
                <a:latin typeface="Comic Sans MS" pitchFamily="66" charset="0"/>
              </a:rPr>
              <a:t>denbora</a:t>
            </a:r>
            <a:r>
              <a:rPr lang="es-ES_tradnl" sz="2000" dirty="0" smtClean="0">
                <a:latin typeface="Comic Sans MS" pitchFamily="66" charset="0"/>
              </a:rPr>
              <a:t>. (</a:t>
            </a:r>
            <a:r>
              <a:rPr lang="es-ES_tradnl" sz="2000" dirty="0" err="1" smtClean="0">
                <a:latin typeface="Comic Sans MS" pitchFamily="66" charset="0"/>
              </a:rPr>
              <a:t>Datuak</a:t>
            </a:r>
            <a:r>
              <a:rPr lang="es-ES_tradnl" sz="2000" dirty="0" smtClean="0">
                <a:latin typeface="Comic Sans MS" pitchFamily="66" charset="0"/>
              </a:rPr>
              <a:t>: </a:t>
            </a:r>
            <a:r>
              <a:rPr lang="es-ES_tradnl" sz="2000" dirty="0" err="1" smtClean="0">
                <a:latin typeface="Comic Sans MS" pitchFamily="66" charset="0"/>
              </a:rPr>
              <a:t>Protoiaren</a:t>
            </a:r>
            <a:r>
              <a:rPr lang="es-ES_tradnl" sz="2000" dirty="0" smtClean="0">
                <a:latin typeface="Comic Sans MS" pitchFamily="66" charset="0"/>
              </a:rPr>
              <a:t> masa= </a:t>
            </a:r>
            <a:r>
              <a:rPr lang="es-ES_tradnl" sz="2000" dirty="0" err="1" smtClean="0">
                <a:latin typeface="Comic Sans MS" pitchFamily="66" charset="0"/>
              </a:rPr>
              <a:t>1.67x10</a:t>
            </a:r>
            <a:r>
              <a:rPr lang="es-ES_tradnl" sz="2000" baseline="30000" dirty="0" smtClean="0">
                <a:latin typeface="Comic Sans MS" pitchFamily="66" charset="0"/>
              </a:rPr>
              <a:t>-27</a:t>
            </a:r>
            <a:r>
              <a:rPr lang="es-ES_tradnl" sz="2000" dirty="0" smtClean="0">
                <a:latin typeface="Comic Sans MS" pitchFamily="66" charset="0"/>
              </a:rPr>
              <a:t> Kg ; </a:t>
            </a:r>
            <a:r>
              <a:rPr lang="es-ES_tradnl" sz="2000" dirty="0" err="1" smtClean="0">
                <a:latin typeface="Comic Sans MS" pitchFamily="66" charset="0"/>
              </a:rPr>
              <a:t>Protoiaren</a:t>
            </a:r>
            <a:r>
              <a:rPr lang="es-ES_tradnl" sz="2000" dirty="0" smtClean="0">
                <a:latin typeface="Comic Sans MS" pitchFamily="66" charset="0"/>
              </a:rPr>
              <a:t> </a:t>
            </a:r>
            <a:r>
              <a:rPr lang="es-ES_tradnl" sz="2000" dirty="0" err="1" smtClean="0">
                <a:latin typeface="Comic Sans MS" pitchFamily="66" charset="0"/>
              </a:rPr>
              <a:t>karga</a:t>
            </a:r>
            <a:r>
              <a:rPr lang="es-ES_tradnl" sz="2000" dirty="0" smtClean="0">
                <a:latin typeface="Comic Sans MS" pitchFamily="66" charset="0"/>
              </a:rPr>
              <a:t>= </a:t>
            </a:r>
            <a:r>
              <a:rPr lang="es-ES_tradnl" sz="2000" dirty="0" err="1" smtClean="0">
                <a:latin typeface="Comic Sans MS" pitchFamily="66" charset="0"/>
              </a:rPr>
              <a:t>1.6x10</a:t>
            </a:r>
            <a:r>
              <a:rPr lang="es-ES_tradnl" sz="2000" baseline="30000" dirty="0" smtClean="0">
                <a:latin typeface="Comic Sans MS" pitchFamily="66" charset="0"/>
              </a:rPr>
              <a:t>-19</a:t>
            </a:r>
            <a:r>
              <a:rPr lang="es-ES_tradnl" sz="2000" dirty="0" smtClean="0">
                <a:latin typeface="Comic Sans MS" pitchFamily="66" charset="0"/>
              </a:rPr>
              <a:t> C)</a:t>
            </a:r>
          </a:p>
          <a:p>
            <a:pPr indent="893763" algn="just">
              <a:lnSpc>
                <a:spcPct val="150000"/>
              </a:lnSpc>
            </a:pPr>
            <a:endParaRPr lang="es-ES_tradnl" sz="2000" dirty="0" smtClean="0">
              <a:latin typeface="Comic Sans M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23" name="Object 11"/>
          <p:cNvGraphicFramePr>
            <a:graphicFrameLocks noChangeAspect="1"/>
          </p:cNvGraphicFramePr>
          <p:nvPr/>
        </p:nvGraphicFramePr>
        <p:xfrm>
          <a:off x="406400" y="1696650"/>
          <a:ext cx="3208338" cy="1271588"/>
        </p:xfrm>
        <a:graphic>
          <a:graphicData uri="http://schemas.openxmlformats.org/presentationml/2006/ole">
            <mc:AlternateContent xmlns:mc="http://schemas.openxmlformats.org/markup-compatibility/2006">
              <mc:Choice xmlns:v="urn:schemas-microsoft-com:vml" Requires="v">
                <p:oleObj spid="_x0000_s64694" name="Ecuación" r:id="rId4" imgW="1282680" imgH="507960" progId="Equation.3">
                  <p:embed/>
                </p:oleObj>
              </mc:Choice>
              <mc:Fallback>
                <p:oleObj name="Ecuación" r:id="rId4" imgW="1282680" imgH="507960" progId="Equation.3">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1696650"/>
                        <a:ext cx="3208338" cy="127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526" name="Text Box 14"/>
          <p:cNvSpPr txBox="1">
            <a:spLocks noChangeArrowheads="1"/>
          </p:cNvSpPr>
          <p:nvPr/>
        </p:nvSpPr>
        <p:spPr bwMode="auto">
          <a:xfrm>
            <a:off x="161043" y="61498"/>
            <a:ext cx="7773282" cy="461665"/>
          </a:xfrm>
          <a:prstGeom prst="rect">
            <a:avLst/>
          </a:prstGeom>
          <a:solidFill>
            <a:srgbClr val="FFFF00"/>
          </a:solidFill>
          <a:ln w="38100">
            <a:solidFill>
              <a:srgbClr val="332BD5"/>
            </a:solidFill>
            <a:miter lim="800000"/>
            <a:headEnd/>
            <a:tailEnd/>
          </a:ln>
          <a:effectLst/>
        </p:spPr>
        <p:txBody>
          <a:bodyPr wrap="none">
            <a:spAutoFit/>
          </a:bodyPr>
          <a:lstStyle/>
          <a:p>
            <a:pPr algn="r"/>
            <a:r>
              <a:rPr lang="es-ES" sz="2400" dirty="0" err="1">
                <a:latin typeface="Lucida Handwriting" pitchFamily="66" charset="0"/>
              </a:rPr>
              <a:t>Eremu</a:t>
            </a:r>
            <a:r>
              <a:rPr lang="es-ES" sz="2400" dirty="0">
                <a:latin typeface="Lucida Handwriting" pitchFamily="66" charset="0"/>
              </a:rPr>
              <a:t> </a:t>
            </a:r>
            <a:r>
              <a:rPr lang="es-ES" sz="2400" dirty="0" err="1">
                <a:latin typeface="Lucida Handwriting" pitchFamily="66" charset="0"/>
              </a:rPr>
              <a:t>magnetikoaren</a:t>
            </a:r>
            <a:r>
              <a:rPr lang="es-ES" sz="2400" dirty="0">
                <a:latin typeface="Lucida Handwriting" pitchFamily="66" charset="0"/>
              </a:rPr>
              <a:t> </a:t>
            </a:r>
            <a:r>
              <a:rPr lang="es-ES" sz="2400" dirty="0" err="1">
                <a:latin typeface="Lucida Handwriting" pitchFamily="66" charset="0"/>
              </a:rPr>
              <a:t>dimentsio-ekuazioa</a:t>
            </a:r>
            <a:endParaRPr lang="es-ES" sz="2400" dirty="0">
              <a:latin typeface="Lucida Handwriting" pitchFamily="66" charset="0"/>
            </a:endParaRPr>
          </a:p>
        </p:txBody>
      </p:sp>
      <p:graphicFrame>
        <p:nvGraphicFramePr>
          <p:cNvPr id="64531" name="Object 19"/>
          <p:cNvGraphicFramePr>
            <a:graphicFrameLocks noChangeAspect="1"/>
          </p:cNvGraphicFramePr>
          <p:nvPr/>
        </p:nvGraphicFramePr>
        <p:xfrm>
          <a:off x="425450" y="882325"/>
          <a:ext cx="2647950" cy="541338"/>
        </p:xfrm>
        <a:graphic>
          <a:graphicData uri="http://schemas.openxmlformats.org/presentationml/2006/ole">
            <mc:AlternateContent xmlns:mc="http://schemas.openxmlformats.org/markup-compatibility/2006">
              <mc:Choice xmlns:v="urn:schemas-microsoft-com:vml" Requires="v">
                <p:oleObj spid="_x0000_s64695" name="Ecuación" r:id="rId6" imgW="1244520" imgH="215640" progId="Equation.3">
                  <p:embed/>
                </p:oleObj>
              </mc:Choice>
              <mc:Fallback>
                <p:oleObj name="Ecuación" r:id="rId6" imgW="1244520" imgH="215640" progId="Equation.3">
                  <p:embed/>
                  <p:pic>
                    <p:nvPicPr>
                      <p:cNvPr id="0"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450" y="882325"/>
                        <a:ext cx="2647950"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32" name="Text Box 20"/>
          <p:cNvSpPr txBox="1">
            <a:spLocks noChangeArrowheads="1"/>
          </p:cNvSpPr>
          <p:nvPr/>
        </p:nvSpPr>
        <p:spPr bwMode="auto">
          <a:xfrm>
            <a:off x="148914" y="4048843"/>
            <a:ext cx="6000361" cy="461665"/>
          </a:xfrm>
          <a:prstGeom prst="rect">
            <a:avLst/>
          </a:prstGeom>
          <a:solidFill>
            <a:srgbClr val="FFFF00"/>
          </a:solidFill>
          <a:ln w="38100">
            <a:solidFill>
              <a:srgbClr val="332BD5"/>
            </a:solidFill>
            <a:miter lim="800000"/>
            <a:headEnd/>
            <a:tailEnd/>
          </a:ln>
          <a:effectLst/>
        </p:spPr>
        <p:txBody>
          <a:bodyPr wrap="none">
            <a:spAutoFit/>
          </a:bodyPr>
          <a:lstStyle/>
          <a:p>
            <a:pPr algn="r"/>
            <a:r>
              <a:rPr lang="es-ES" sz="2400" dirty="0" err="1">
                <a:latin typeface="Lucida Handwriting" pitchFamily="66" charset="0"/>
              </a:rPr>
              <a:t>Eremu</a:t>
            </a:r>
            <a:r>
              <a:rPr lang="es-ES" sz="2400" dirty="0">
                <a:latin typeface="Lucida Handwriting" pitchFamily="66" charset="0"/>
              </a:rPr>
              <a:t> </a:t>
            </a:r>
            <a:r>
              <a:rPr lang="es-ES" sz="2400" dirty="0" err="1">
                <a:latin typeface="Lucida Handwriting" pitchFamily="66" charset="0"/>
              </a:rPr>
              <a:t>magnetikoaren</a:t>
            </a:r>
            <a:r>
              <a:rPr lang="es-ES" sz="2400" dirty="0">
                <a:latin typeface="Lucida Handwriting" pitchFamily="66" charset="0"/>
              </a:rPr>
              <a:t> </a:t>
            </a:r>
            <a:r>
              <a:rPr lang="es-ES" sz="2400" dirty="0" err="1">
                <a:latin typeface="Lucida Handwriting" pitchFamily="66" charset="0"/>
              </a:rPr>
              <a:t>unitateak</a:t>
            </a:r>
            <a:endParaRPr lang="es-ES" sz="2400" dirty="0">
              <a:latin typeface="Lucida Handwriting" pitchFamily="66" charset="0"/>
            </a:endParaRPr>
          </a:p>
        </p:txBody>
      </p:sp>
      <p:graphicFrame>
        <p:nvGraphicFramePr>
          <p:cNvPr id="64533" name="Object 21"/>
          <p:cNvGraphicFramePr>
            <a:graphicFrameLocks noChangeAspect="1"/>
          </p:cNvGraphicFramePr>
          <p:nvPr/>
        </p:nvGraphicFramePr>
        <p:xfrm>
          <a:off x="633738" y="4665258"/>
          <a:ext cx="5453062" cy="1047750"/>
        </p:xfrm>
        <a:graphic>
          <a:graphicData uri="http://schemas.openxmlformats.org/presentationml/2006/ole">
            <mc:AlternateContent xmlns:mc="http://schemas.openxmlformats.org/markup-compatibility/2006">
              <mc:Choice xmlns:v="urn:schemas-microsoft-com:vml" Requires="v">
                <p:oleObj spid="_x0000_s64696" name="Ecuación" r:id="rId8" imgW="2565360" imgH="419040" progId="Equation.3">
                  <p:embed/>
                </p:oleObj>
              </mc:Choice>
              <mc:Fallback>
                <p:oleObj name="Ecuación" r:id="rId8" imgW="2565360" imgH="419040" progId="Equation.3">
                  <p:embed/>
                  <p:pic>
                    <p:nvPicPr>
                      <p:cNvPr id="0"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3738" y="4665258"/>
                        <a:ext cx="5453062" cy="1047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11"/>
          <p:cNvGraphicFramePr>
            <a:graphicFrameLocks noChangeAspect="1"/>
          </p:cNvGraphicFramePr>
          <p:nvPr/>
        </p:nvGraphicFramePr>
        <p:xfrm>
          <a:off x="1000313" y="3158925"/>
          <a:ext cx="2732087" cy="573088"/>
        </p:xfrm>
        <a:graphic>
          <a:graphicData uri="http://schemas.openxmlformats.org/presentationml/2006/ole">
            <mc:AlternateContent xmlns:mc="http://schemas.openxmlformats.org/markup-compatibility/2006">
              <mc:Choice xmlns:v="urn:schemas-microsoft-com:vml" Requires="v">
                <p:oleObj spid="_x0000_s64697" name="Ecuación" r:id="rId10" imgW="1091880" imgH="228600" progId="Equation.3">
                  <p:embed/>
                </p:oleObj>
              </mc:Choice>
              <mc:Fallback>
                <p:oleObj name="Ecuación" r:id="rId10" imgW="1091880" imgH="228600" progId="Equation.3">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0313" y="3158925"/>
                        <a:ext cx="2732087"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36" name="Object 11"/>
          <p:cNvGraphicFramePr>
            <a:graphicFrameLocks noChangeAspect="1"/>
          </p:cNvGraphicFramePr>
          <p:nvPr/>
        </p:nvGraphicFramePr>
        <p:xfrm>
          <a:off x="616764" y="5857778"/>
          <a:ext cx="5400675" cy="604837"/>
        </p:xfrm>
        <a:graphic>
          <a:graphicData uri="http://schemas.openxmlformats.org/presentationml/2006/ole">
            <mc:AlternateContent xmlns:mc="http://schemas.openxmlformats.org/markup-compatibility/2006">
              <mc:Choice xmlns:v="urn:schemas-microsoft-com:vml" Requires="v">
                <p:oleObj spid="_x0000_s64698" name="Ecuación" r:id="rId12" imgW="2158920" imgH="241200" progId="Equation.3">
                  <p:embed/>
                </p:oleObj>
              </mc:Choice>
              <mc:Fallback>
                <p:oleObj name="Ecuación" r:id="rId12" imgW="2158920" imgH="241200" progId="Equation.3">
                  <p:embed/>
                  <p:pic>
                    <p:nvPicPr>
                      <p:cNvPr id="0" name="Picture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6764" y="5857778"/>
                        <a:ext cx="5400675"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19"/>
          <p:cNvGraphicFramePr>
            <a:graphicFrameLocks noChangeAspect="1"/>
          </p:cNvGraphicFramePr>
          <p:nvPr/>
        </p:nvGraphicFramePr>
        <p:xfrm>
          <a:off x="3214688" y="625150"/>
          <a:ext cx="2700337" cy="1112838"/>
        </p:xfrm>
        <a:graphic>
          <a:graphicData uri="http://schemas.openxmlformats.org/presentationml/2006/ole">
            <mc:AlternateContent xmlns:mc="http://schemas.openxmlformats.org/markup-compatibility/2006">
              <mc:Choice xmlns:v="urn:schemas-microsoft-com:vml" Requires="v">
                <p:oleObj spid="_x0000_s64699" name="Ecuación" r:id="rId14" imgW="1269720" imgH="444240" progId="Equation.3">
                  <p:embed/>
                </p:oleObj>
              </mc:Choice>
              <mc:Fallback>
                <p:oleObj name="Ecuación" r:id="rId14" imgW="1269720" imgH="444240" progId="Equation.3">
                  <p:embed/>
                  <p:pic>
                    <p:nvPicPr>
                      <p:cNvPr id="0" name="Object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14688" y="625150"/>
                        <a:ext cx="2700337" cy="1112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1"/>
          <p:cNvGraphicFramePr>
            <a:graphicFrameLocks noChangeAspect="1"/>
          </p:cNvGraphicFramePr>
          <p:nvPr/>
        </p:nvGraphicFramePr>
        <p:xfrm>
          <a:off x="3629025" y="1766500"/>
          <a:ext cx="1714500" cy="1112838"/>
        </p:xfrm>
        <a:graphic>
          <a:graphicData uri="http://schemas.openxmlformats.org/presentationml/2006/ole">
            <mc:AlternateContent xmlns:mc="http://schemas.openxmlformats.org/markup-compatibility/2006">
              <mc:Choice xmlns:v="urn:schemas-microsoft-com:vml" Requires="v">
                <p:oleObj spid="_x0000_s64700" name="Ecuación" r:id="rId16" imgW="685800" imgH="444240" progId="Equation.3">
                  <p:embed/>
                </p:oleObj>
              </mc:Choice>
              <mc:Fallback>
                <p:oleObj name="Ecuación" r:id="rId16" imgW="685800" imgH="444240" progId="Equation.3">
                  <p:embed/>
                  <p:pic>
                    <p:nvPicPr>
                      <p:cNvPr id="0" name="Picture 2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29025" y="1766500"/>
                        <a:ext cx="1714500" cy="111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11"/>
          <p:cNvGraphicFramePr>
            <a:graphicFrameLocks noChangeAspect="1"/>
          </p:cNvGraphicFramePr>
          <p:nvPr/>
        </p:nvGraphicFramePr>
        <p:xfrm>
          <a:off x="5343525" y="2026850"/>
          <a:ext cx="2382838" cy="573088"/>
        </p:xfrm>
        <a:graphic>
          <a:graphicData uri="http://schemas.openxmlformats.org/presentationml/2006/ole">
            <mc:AlternateContent xmlns:mc="http://schemas.openxmlformats.org/markup-compatibility/2006">
              <mc:Choice xmlns:v="urn:schemas-microsoft-com:vml" Requires="v">
                <p:oleObj spid="_x0000_s64701" name="Ecuación" r:id="rId18" imgW="952200" imgH="228600" progId="Equation.3">
                  <p:embed/>
                </p:oleObj>
              </mc:Choice>
              <mc:Fallback>
                <p:oleObj name="Ecuación" r:id="rId18" imgW="952200" imgH="228600" progId="Equation.3">
                  <p:embed/>
                  <p:pic>
                    <p:nvPicPr>
                      <p:cNvPr id="0" name="Object 2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343525" y="2026850"/>
                        <a:ext cx="2382838"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11"/>
          <p:cNvGraphicFramePr>
            <a:graphicFrameLocks noChangeAspect="1"/>
          </p:cNvGraphicFramePr>
          <p:nvPr/>
        </p:nvGraphicFramePr>
        <p:xfrm>
          <a:off x="3708588" y="3162100"/>
          <a:ext cx="1906587" cy="509588"/>
        </p:xfrm>
        <a:graphic>
          <a:graphicData uri="http://schemas.openxmlformats.org/presentationml/2006/ole">
            <mc:AlternateContent xmlns:mc="http://schemas.openxmlformats.org/markup-compatibility/2006">
              <mc:Choice xmlns:v="urn:schemas-microsoft-com:vml" Requires="v">
                <p:oleObj spid="_x0000_s64702" name="Ecuación" r:id="rId20" imgW="761760" imgH="203040" progId="Equation.3">
                  <p:embed/>
                </p:oleObj>
              </mc:Choice>
              <mc:Fallback>
                <p:oleObj name="Ecuación" r:id="rId20" imgW="761760" imgH="203040" progId="Equation.3">
                  <p:embed/>
                  <p:pic>
                    <p:nvPicPr>
                      <p:cNvPr id="0" name="Picture 2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708588" y="3162100"/>
                        <a:ext cx="1906587"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64531"/>
                                        </p:tgtEl>
                                        <p:attrNameLst>
                                          <p:attrName>style.visibility</p:attrName>
                                        </p:attrNameLst>
                                      </p:cBhvr>
                                      <p:to>
                                        <p:strVal val="visible"/>
                                      </p:to>
                                    </p:set>
                                    <p:animEffect transition="in" filter="wipe(left)">
                                      <p:cBhvr>
                                        <p:cTn id="11" dur="5000"/>
                                        <p:tgtEl>
                                          <p:spTgt spid="6453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4523"/>
                                        </p:tgtEl>
                                        <p:attrNameLst>
                                          <p:attrName>style.visibility</p:attrName>
                                        </p:attrNameLst>
                                      </p:cBhvr>
                                      <p:to>
                                        <p:strVal val="visible"/>
                                      </p:to>
                                    </p:set>
                                    <p:animEffect transition="in" filter="wipe(left)">
                                      <p:cBhvr>
                                        <p:cTn id="21" dur="5000"/>
                                        <p:tgtEl>
                                          <p:spTgt spid="645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6453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64533"/>
                                        </p:tgtEl>
                                        <p:attrNameLst>
                                          <p:attrName>style.visibility</p:attrName>
                                        </p:attrNameLst>
                                      </p:cBhvr>
                                      <p:to>
                                        <p:strVal val="visible"/>
                                      </p:to>
                                    </p:set>
                                    <p:animEffect transition="in" filter="wipe(left)">
                                      <p:cBhvr>
                                        <p:cTn id="50" dur="5000"/>
                                        <p:tgtEl>
                                          <p:spTgt spid="6453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64536"/>
                                        </p:tgtEl>
                                        <p:attrNameLst>
                                          <p:attrName>style.visibility</p:attrName>
                                        </p:attrNameLst>
                                      </p:cBhvr>
                                      <p:to>
                                        <p:strVal val="visible"/>
                                      </p:to>
                                    </p:set>
                                    <p:animEffect transition="in" filter="wipe(left)">
                                      <p:cBhvr>
                                        <p:cTn id="55" dur="5000"/>
                                        <p:tgtEl>
                                          <p:spTgt spid="64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6" grpId="0" animBg="1"/>
      <p:bldP spid="645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11"/>
          <p:cNvGraphicFramePr>
            <a:graphicFrameLocks noChangeAspect="1"/>
          </p:cNvGraphicFramePr>
          <p:nvPr/>
        </p:nvGraphicFramePr>
        <p:xfrm>
          <a:off x="808039" y="671513"/>
          <a:ext cx="6011861" cy="482600"/>
        </p:xfrm>
        <a:graphic>
          <a:graphicData uri="http://schemas.openxmlformats.org/presentationml/2006/ole">
            <mc:AlternateContent xmlns:mc="http://schemas.openxmlformats.org/markup-compatibility/2006">
              <mc:Choice xmlns:v="urn:schemas-microsoft-com:vml" Requires="v">
                <p:oleObj spid="_x0000_s492738" name="Ecuación" r:id="rId4" imgW="2984400" imgH="241200" progId="Equation.3">
                  <p:embed/>
                </p:oleObj>
              </mc:Choice>
              <mc:Fallback>
                <p:oleObj name="Ecuación" r:id="rId4" imgW="2984400" imgH="241200" progId="Equation.3">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039" y="671513"/>
                        <a:ext cx="6011861"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11"/>
          <p:cNvGraphicFramePr>
            <a:graphicFrameLocks noChangeAspect="1"/>
          </p:cNvGraphicFramePr>
          <p:nvPr/>
        </p:nvGraphicFramePr>
        <p:xfrm>
          <a:off x="876301" y="2311400"/>
          <a:ext cx="5838824" cy="481013"/>
        </p:xfrm>
        <a:graphic>
          <a:graphicData uri="http://schemas.openxmlformats.org/presentationml/2006/ole">
            <mc:AlternateContent xmlns:mc="http://schemas.openxmlformats.org/markup-compatibility/2006">
              <mc:Choice xmlns:v="urn:schemas-microsoft-com:vml" Requires="v">
                <p:oleObj spid="_x0000_s492739" name="Ecuación" r:id="rId6" imgW="2984400" imgH="241200" progId="Equation.3">
                  <p:embed/>
                </p:oleObj>
              </mc:Choice>
              <mc:Fallback>
                <p:oleObj name="Ecuación" r:id="rId6" imgW="2984400" imgH="241200" progId="Equation.3">
                  <p:embed/>
                  <p:pic>
                    <p:nvPicPr>
                      <p:cNvPr id="0"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6301" y="2311400"/>
                        <a:ext cx="5838824" cy="481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11"/>
          <p:cNvGraphicFramePr>
            <a:graphicFrameLocks noChangeAspect="1"/>
          </p:cNvGraphicFramePr>
          <p:nvPr/>
        </p:nvGraphicFramePr>
        <p:xfrm>
          <a:off x="5154613" y="3159125"/>
          <a:ext cx="2284412" cy="912813"/>
        </p:xfrm>
        <a:graphic>
          <a:graphicData uri="http://schemas.openxmlformats.org/presentationml/2006/ole">
            <mc:AlternateContent xmlns:mc="http://schemas.openxmlformats.org/markup-compatibility/2006">
              <mc:Choice xmlns:v="urn:schemas-microsoft-com:vml" Requires="v">
                <p:oleObj spid="_x0000_s492740" name="Ecuación" r:id="rId8" imgW="1091880" imgH="457200" progId="Equation.3">
                  <p:embed/>
                </p:oleObj>
              </mc:Choice>
              <mc:Fallback>
                <p:oleObj name="Ecuación" r:id="rId8" imgW="1091880" imgH="457200" progId="Equation.3">
                  <p:embed/>
                  <p:pic>
                    <p:nvPicPr>
                      <p:cNvPr id="0"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54613" y="3159125"/>
                        <a:ext cx="2284412" cy="912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11"/>
          <p:cNvGraphicFramePr>
            <a:graphicFrameLocks noChangeAspect="1"/>
          </p:cNvGraphicFramePr>
          <p:nvPr/>
        </p:nvGraphicFramePr>
        <p:xfrm>
          <a:off x="2933700" y="3214688"/>
          <a:ext cx="2255838" cy="784225"/>
        </p:xfrm>
        <a:graphic>
          <a:graphicData uri="http://schemas.openxmlformats.org/presentationml/2006/ole">
            <mc:AlternateContent xmlns:mc="http://schemas.openxmlformats.org/markup-compatibility/2006">
              <mc:Choice xmlns:v="urn:schemas-microsoft-com:vml" Requires="v">
                <p:oleObj spid="_x0000_s492741" name="Ecuación" r:id="rId10" imgW="1079280" imgH="393480" progId="Equation.3">
                  <p:embed/>
                </p:oleObj>
              </mc:Choice>
              <mc:Fallback>
                <p:oleObj name="Ecuación" r:id="rId10" imgW="1079280" imgH="393480" progId="Equation.3">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33700" y="3214688"/>
                        <a:ext cx="2255838"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 Box 7"/>
          <p:cNvSpPr txBox="1">
            <a:spLocks noChangeArrowheads="1"/>
          </p:cNvSpPr>
          <p:nvPr/>
        </p:nvSpPr>
        <p:spPr bwMode="auto">
          <a:xfrm>
            <a:off x="0" y="126927"/>
            <a:ext cx="673582" cy="584775"/>
          </a:xfrm>
          <a:prstGeom prst="rect">
            <a:avLst/>
          </a:prstGeom>
          <a:noFill/>
          <a:ln w="9525">
            <a:noFill/>
            <a:miter lim="800000"/>
            <a:headEnd/>
            <a:tailEnd/>
          </a:ln>
          <a:effectLst/>
        </p:spPr>
        <p:txBody>
          <a:bodyPr wrap="none">
            <a:spAutoFit/>
          </a:bodyPr>
          <a:lstStyle/>
          <a:p>
            <a:r>
              <a:rPr lang="eu-ES" sz="3200" dirty="0" smtClean="0">
                <a:solidFill>
                  <a:schemeClr val="tx2"/>
                </a:solidFill>
                <a:latin typeface="Lucida Handwriting" pitchFamily="66" charset="0"/>
              </a:rPr>
              <a:t>b)</a:t>
            </a:r>
            <a:endParaRPr lang="eu-ES" sz="3200" dirty="0">
              <a:solidFill>
                <a:schemeClr val="tx2"/>
              </a:solidFill>
              <a:latin typeface="Lucida Handwriting" pitchFamily="66" charset="0"/>
            </a:endParaRPr>
          </a:p>
        </p:txBody>
      </p:sp>
      <p:graphicFrame>
        <p:nvGraphicFramePr>
          <p:cNvPr id="10" name="Object 11"/>
          <p:cNvGraphicFramePr>
            <a:graphicFrameLocks noChangeAspect="1"/>
          </p:cNvGraphicFramePr>
          <p:nvPr/>
        </p:nvGraphicFramePr>
        <p:xfrm>
          <a:off x="1104900" y="1333500"/>
          <a:ext cx="1422400" cy="457200"/>
        </p:xfrm>
        <a:graphic>
          <a:graphicData uri="http://schemas.openxmlformats.org/presentationml/2006/ole">
            <mc:AlternateContent xmlns:mc="http://schemas.openxmlformats.org/markup-compatibility/2006">
              <mc:Choice xmlns:v="urn:schemas-microsoft-com:vml" Requires="v">
                <p:oleObj spid="_x0000_s492742" name="Ecuación" r:id="rId12" imgW="711000" imgH="228600" progId="Equation.3">
                  <p:embed/>
                </p:oleObj>
              </mc:Choice>
              <mc:Fallback>
                <p:oleObj name="Ecuación" r:id="rId12" imgW="711000" imgH="228600" progId="Equation.3">
                  <p:embed/>
                  <p:pic>
                    <p:nvPicPr>
                      <p:cNvPr id="0" name="Picture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04900" y="1333500"/>
                        <a:ext cx="14224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1"/>
          <p:cNvGraphicFramePr>
            <a:graphicFrameLocks noChangeAspect="1"/>
          </p:cNvGraphicFramePr>
          <p:nvPr/>
        </p:nvGraphicFramePr>
        <p:xfrm>
          <a:off x="2474913" y="1320800"/>
          <a:ext cx="3656012" cy="406400"/>
        </p:xfrm>
        <a:graphic>
          <a:graphicData uri="http://schemas.openxmlformats.org/presentationml/2006/ole">
            <mc:AlternateContent xmlns:mc="http://schemas.openxmlformats.org/markup-compatibility/2006">
              <mc:Choice xmlns:v="urn:schemas-microsoft-com:vml" Requires="v">
                <p:oleObj spid="_x0000_s492743" name="Ecuación" r:id="rId14" imgW="1828800" imgH="203040" progId="Equation.3">
                  <p:embed/>
                </p:oleObj>
              </mc:Choice>
              <mc:Fallback>
                <p:oleObj name="Ecuación" r:id="rId14" imgW="1828800" imgH="203040" progId="Equation.3">
                  <p:embed/>
                  <p:pic>
                    <p:nvPicPr>
                      <p:cNvPr id="0"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74913" y="1320800"/>
                        <a:ext cx="3656012"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nvGraphicFramePr>
        <p:xfrm>
          <a:off x="6103938" y="1295400"/>
          <a:ext cx="2157412" cy="457200"/>
        </p:xfrm>
        <a:graphic>
          <a:graphicData uri="http://schemas.openxmlformats.org/presentationml/2006/ole">
            <mc:AlternateContent xmlns:mc="http://schemas.openxmlformats.org/markup-compatibility/2006">
              <mc:Choice xmlns:v="urn:schemas-microsoft-com:vml" Requires="v">
                <p:oleObj spid="_x0000_s492744" name="Ecuación" r:id="rId16" imgW="1079280" imgH="228600" progId="Equation.3">
                  <p:embed/>
                </p:oleObj>
              </mc:Choice>
              <mc:Fallback>
                <p:oleObj name="Ecuación" r:id="rId16" imgW="1079280" imgH="228600" progId="Equation.3">
                  <p:embed/>
                  <p:pic>
                    <p:nvPicPr>
                      <p:cNvPr id="0" name="Picture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103938" y="1295400"/>
                        <a:ext cx="2157412"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1"/>
          <p:cNvGraphicFramePr>
            <a:graphicFrameLocks noChangeAspect="1"/>
          </p:cNvGraphicFramePr>
          <p:nvPr/>
        </p:nvGraphicFramePr>
        <p:xfrm>
          <a:off x="6567488" y="2141538"/>
          <a:ext cx="1989137" cy="784225"/>
        </p:xfrm>
        <a:graphic>
          <a:graphicData uri="http://schemas.openxmlformats.org/presentationml/2006/ole">
            <mc:AlternateContent xmlns:mc="http://schemas.openxmlformats.org/markup-compatibility/2006">
              <mc:Choice xmlns:v="urn:schemas-microsoft-com:vml" Requires="v">
                <p:oleObj spid="_x0000_s492745" name="Ecuación" r:id="rId18" imgW="952200" imgH="393480" progId="Equation.3">
                  <p:embed/>
                </p:oleObj>
              </mc:Choice>
              <mc:Fallback>
                <p:oleObj name="Ecuación" r:id="rId18" imgW="952200" imgH="393480" progId="Equation.3">
                  <p:embed/>
                  <p:pic>
                    <p:nvPicPr>
                      <p:cNvPr id="0" name="Object 1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567488" y="2141538"/>
                        <a:ext cx="1989137"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1"/>
          <p:cNvGraphicFramePr>
            <a:graphicFrameLocks noChangeAspect="1"/>
          </p:cNvGraphicFramePr>
          <p:nvPr/>
        </p:nvGraphicFramePr>
        <p:xfrm>
          <a:off x="1250950" y="3413125"/>
          <a:ext cx="1592263" cy="430213"/>
        </p:xfrm>
        <a:graphic>
          <a:graphicData uri="http://schemas.openxmlformats.org/presentationml/2006/ole">
            <mc:AlternateContent xmlns:mc="http://schemas.openxmlformats.org/markup-compatibility/2006">
              <mc:Choice xmlns:v="urn:schemas-microsoft-com:vml" Requires="v">
                <p:oleObj spid="_x0000_s492746" name="Ecuación" r:id="rId20" imgW="761760" imgH="215640" progId="Equation.3">
                  <p:embed/>
                </p:oleObj>
              </mc:Choice>
              <mc:Fallback>
                <p:oleObj name="Ecuación" r:id="rId20" imgW="761760" imgH="215640" progId="Equation.3">
                  <p:embed/>
                  <p:pic>
                    <p:nvPicPr>
                      <p:cNvPr id="0" name="Picture 2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50950" y="3413125"/>
                        <a:ext cx="1592263" cy="43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1"/>
          <p:cNvGraphicFramePr>
            <a:graphicFrameLocks noChangeAspect="1"/>
          </p:cNvGraphicFramePr>
          <p:nvPr/>
        </p:nvGraphicFramePr>
        <p:xfrm>
          <a:off x="1398588" y="4470400"/>
          <a:ext cx="7034212" cy="1014413"/>
        </p:xfrm>
        <a:graphic>
          <a:graphicData uri="http://schemas.openxmlformats.org/presentationml/2006/ole">
            <mc:AlternateContent xmlns:mc="http://schemas.openxmlformats.org/markup-compatibility/2006">
              <mc:Choice xmlns:v="urn:schemas-microsoft-com:vml" Requires="v">
                <p:oleObj spid="_x0000_s492747" name="Ecuación" r:id="rId22" imgW="3365280" imgH="507960" progId="Equation.3">
                  <p:embed/>
                </p:oleObj>
              </mc:Choice>
              <mc:Fallback>
                <p:oleObj name="Ecuación" r:id="rId22" imgW="3365280" imgH="507960" progId="Equation.3">
                  <p:embed/>
                  <p:pic>
                    <p:nvPicPr>
                      <p:cNvPr id="0" name="Picture 2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398588" y="4470400"/>
                        <a:ext cx="7034212" cy="1014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left)">
                                      <p:cBhvr>
                                        <p:cTn id="52" dur="50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left)">
                                      <p:cBhvr>
                                        <p:cTn id="57" dur="5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1250" name="Object 2"/>
          <p:cNvGraphicFramePr>
            <a:graphicFrameLocks noChangeAspect="1"/>
          </p:cNvGraphicFramePr>
          <p:nvPr/>
        </p:nvGraphicFramePr>
        <p:xfrm>
          <a:off x="252413" y="3562369"/>
          <a:ext cx="2665412" cy="698500"/>
        </p:xfrm>
        <a:graphic>
          <a:graphicData uri="http://schemas.openxmlformats.org/presentationml/2006/ole">
            <mc:AlternateContent xmlns:mc="http://schemas.openxmlformats.org/markup-compatibility/2006">
              <mc:Choice xmlns:v="urn:schemas-microsoft-com:vml" Requires="v">
                <p:oleObj spid="_x0000_s498763" name="Ecuación" r:id="rId4" imgW="927000" imgH="253800" progId="Equation.3">
                  <p:embed/>
                </p:oleObj>
              </mc:Choice>
              <mc:Fallback>
                <p:oleObj name="Ecuación" r:id="rId4" imgW="927000" imgH="253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13" y="3562369"/>
                        <a:ext cx="2665412"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23" name="122 Grupo"/>
          <p:cNvGrpSpPr/>
          <p:nvPr/>
        </p:nvGrpSpPr>
        <p:grpSpPr>
          <a:xfrm>
            <a:off x="1762805" y="1643645"/>
            <a:ext cx="603250" cy="1365250"/>
            <a:chOff x="1762805" y="1643645"/>
            <a:chExt cx="603250" cy="1365250"/>
          </a:xfrm>
        </p:grpSpPr>
        <p:grpSp>
          <p:nvGrpSpPr>
            <p:cNvPr id="3" name="Group 7"/>
            <p:cNvGrpSpPr>
              <a:grpSpLocks/>
            </p:cNvGrpSpPr>
            <p:nvPr/>
          </p:nvGrpSpPr>
          <p:grpSpPr bwMode="auto">
            <a:xfrm>
              <a:off x="1762805" y="2089733"/>
              <a:ext cx="414338" cy="579437"/>
              <a:chOff x="677" y="2174"/>
              <a:chExt cx="261" cy="365"/>
            </a:xfrm>
          </p:grpSpPr>
          <p:sp>
            <p:nvSpPr>
              <p:cNvPr id="181256" name="Text Box 8"/>
              <p:cNvSpPr txBox="1">
                <a:spLocks noChangeArrowheads="1"/>
              </p:cNvSpPr>
              <p:nvPr/>
            </p:nvSpPr>
            <p:spPr bwMode="auto">
              <a:xfrm>
                <a:off x="677" y="2174"/>
                <a:ext cx="261" cy="365"/>
              </a:xfrm>
              <a:prstGeom prst="rect">
                <a:avLst/>
              </a:prstGeom>
              <a:noFill/>
              <a:ln w="9525">
                <a:noFill/>
                <a:miter lim="800000"/>
                <a:headEnd/>
                <a:tailEnd/>
              </a:ln>
              <a:effectLst/>
            </p:spPr>
            <p:txBody>
              <a:bodyPr wrap="none">
                <a:spAutoFit/>
              </a:bodyPr>
              <a:lstStyle/>
              <a:p>
                <a:r>
                  <a:rPr lang="eu-ES" sz="3200">
                    <a:latin typeface="Lucida Handwriting" pitchFamily="66" charset="0"/>
                  </a:rPr>
                  <a:t>v</a:t>
                </a:r>
              </a:p>
            </p:txBody>
          </p:sp>
          <p:sp>
            <p:nvSpPr>
              <p:cNvPr id="181257" name="Line 9"/>
              <p:cNvSpPr>
                <a:spLocks noChangeShapeType="1"/>
              </p:cNvSpPr>
              <p:nvPr/>
            </p:nvSpPr>
            <p:spPr bwMode="auto">
              <a:xfrm>
                <a:off x="771" y="2248"/>
                <a:ext cx="165" cy="0"/>
              </a:xfrm>
              <a:prstGeom prst="line">
                <a:avLst/>
              </a:prstGeom>
              <a:noFill/>
              <a:ln w="28575">
                <a:solidFill>
                  <a:schemeClr val="tx1"/>
                </a:solidFill>
                <a:round/>
                <a:headEnd/>
                <a:tailEnd type="triangle" w="med" len="med"/>
              </a:ln>
              <a:effectLst/>
            </p:spPr>
            <p:txBody>
              <a:bodyPr/>
              <a:lstStyle/>
              <a:p>
                <a:endParaRPr lang="es-ES"/>
              </a:p>
            </p:txBody>
          </p:sp>
        </p:grpSp>
        <p:grpSp>
          <p:nvGrpSpPr>
            <p:cNvPr id="4" name="Group 10"/>
            <p:cNvGrpSpPr>
              <a:grpSpLocks/>
            </p:cNvGrpSpPr>
            <p:nvPr/>
          </p:nvGrpSpPr>
          <p:grpSpPr bwMode="auto">
            <a:xfrm rot="-5400000">
              <a:off x="1608024" y="2250864"/>
              <a:ext cx="1365250" cy="150812"/>
              <a:chOff x="356" y="2421"/>
              <a:chExt cx="860" cy="95"/>
            </a:xfrm>
          </p:grpSpPr>
          <p:sp>
            <p:nvSpPr>
              <p:cNvPr id="181259" name="Line 11"/>
              <p:cNvSpPr>
                <a:spLocks noChangeShapeType="1"/>
              </p:cNvSpPr>
              <p:nvPr/>
            </p:nvSpPr>
            <p:spPr bwMode="auto">
              <a:xfrm>
                <a:off x="393" y="2468"/>
                <a:ext cx="823" cy="0"/>
              </a:xfrm>
              <a:prstGeom prst="line">
                <a:avLst/>
              </a:prstGeom>
              <a:noFill/>
              <a:ln w="28575">
                <a:solidFill>
                  <a:schemeClr val="tx1"/>
                </a:solidFill>
                <a:round/>
                <a:headEnd/>
                <a:tailEnd type="triangle" w="med" len="med"/>
              </a:ln>
              <a:effectLst/>
            </p:spPr>
            <p:txBody>
              <a:bodyPr/>
              <a:lstStyle/>
              <a:p>
                <a:endParaRPr lang="es-ES"/>
              </a:p>
            </p:txBody>
          </p:sp>
          <p:sp>
            <p:nvSpPr>
              <p:cNvPr id="181260" name="Oval 12"/>
              <p:cNvSpPr>
                <a:spLocks noChangeAspect="1" noChangeArrowheads="1"/>
              </p:cNvSpPr>
              <p:nvPr/>
            </p:nvSpPr>
            <p:spPr bwMode="auto">
              <a:xfrm>
                <a:off x="356" y="2421"/>
                <a:ext cx="95" cy="95"/>
              </a:xfrm>
              <a:prstGeom prst="ellipse">
                <a:avLst/>
              </a:prstGeom>
              <a:solidFill>
                <a:schemeClr val="tx1"/>
              </a:solidFill>
              <a:ln w="9525">
                <a:solidFill>
                  <a:schemeClr val="tx1"/>
                </a:solidFill>
                <a:round/>
                <a:headEnd/>
                <a:tailEnd/>
              </a:ln>
              <a:effectLst/>
            </p:spPr>
            <p:txBody>
              <a:bodyPr wrap="none" anchor="ctr"/>
              <a:lstStyle/>
              <a:p>
                <a:endParaRPr lang="es-ES"/>
              </a:p>
            </p:txBody>
          </p:sp>
        </p:grpSp>
      </p:grpSp>
      <p:grpSp>
        <p:nvGrpSpPr>
          <p:cNvPr id="122" name="121 Grupo"/>
          <p:cNvGrpSpPr/>
          <p:nvPr/>
        </p:nvGrpSpPr>
        <p:grpSpPr>
          <a:xfrm>
            <a:off x="543605" y="927683"/>
            <a:ext cx="4291013" cy="2208212"/>
            <a:chOff x="543605" y="927683"/>
            <a:chExt cx="4291013" cy="2208212"/>
          </a:xfrm>
        </p:grpSpPr>
        <p:grpSp>
          <p:nvGrpSpPr>
            <p:cNvPr id="2" name="Group 4"/>
            <p:cNvGrpSpPr>
              <a:grpSpLocks/>
            </p:cNvGrpSpPr>
            <p:nvPr/>
          </p:nvGrpSpPr>
          <p:grpSpPr bwMode="auto">
            <a:xfrm>
              <a:off x="4344080" y="1405520"/>
              <a:ext cx="490538" cy="579438"/>
              <a:chOff x="3874" y="2110"/>
              <a:chExt cx="309" cy="365"/>
            </a:xfrm>
          </p:grpSpPr>
          <p:sp>
            <p:nvSpPr>
              <p:cNvPr id="181253" name="Text Box 5"/>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a:solidFill>
                      <a:srgbClr val="FF0000"/>
                    </a:solidFill>
                    <a:latin typeface="Lucida Handwriting" pitchFamily="66" charset="0"/>
                  </a:rPr>
                  <a:t>B</a:t>
                </a:r>
              </a:p>
            </p:txBody>
          </p:sp>
          <p:sp>
            <p:nvSpPr>
              <p:cNvPr id="181254" name="Line 6"/>
              <p:cNvSpPr>
                <a:spLocks noChangeShapeType="1"/>
              </p:cNvSpPr>
              <p:nvPr/>
            </p:nvSpPr>
            <p:spPr bwMode="auto">
              <a:xfrm>
                <a:off x="3977" y="2139"/>
                <a:ext cx="165" cy="0"/>
              </a:xfrm>
              <a:prstGeom prst="line">
                <a:avLst/>
              </a:prstGeom>
              <a:noFill/>
              <a:ln w="28575">
                <a:solidFill>
                  <a:srgbClr val="FF0000"/>
                </a:solidFill>
                <a:round/>
                <a:headEnd/>
                <a:tailEnd type="triangle" w="med" len="med"/>
              </a:ln>
              <a:effectLst/>
            </p:spPr>
            <p:txBody>
              <a:bodyPr/>
              <a:lstStyle/>
              <a:p>
                <a:endParaRPr lang="es-ES"/>
              </a:p>
            </p:txBody>
          </p:sp>
        </p:grpSp>
        <p:grpSp>
          <p:nvGrpSpPr>
            <p:cNvPr id="5" name="Group 13"/>
            <p:cNvGrpSpPr>
              <a:grpSpLocks/>
            </p:cNvGrpSpPr>
            <p:nvPr/>
          </p:nvGrpSpPr>
          <p:grpSpPr bwMode="auto">
            <a:xfrm>
              <a:off x="543605" y="927683"/>
              <a:ext cx="3873500" cy="2208212"/>
              <a:chOff x="378" y="1664"/>
              <a:chExt cx="3328" cy="1939"/>
            </a:xfrm>
          </p:grpSpPr>
          <p:sp>
            <p:nvSpPr>
              <p:cNvPr id="181262" name="Line 14"/>
              <p:cNvSpPr>
                <a:spLocks noChangeShapeType="1"/>
              </p:cNvSpPr>
              <p:nvPr/>
            </p:nvSpPr>
            <p:spPr bwMode="auto">
              <a:xfrm>
                <a:off x="378" y="1664"/>
                <a:ext cx="3328" cy="0"/>
              </a:xfrm>
              <a:prstGeom prst="line">
                <a:avLst/>
              </a:prstGeom>
              <a:noFill/>
              <a:ln w="38100">
                <a:solidFill>
                  <a:srgbClr val="FF0000"/>
                </a:solidFill>
                <a:round/>
                <a:headEnd/>
                <a:tailEnd type="triangle" w="lg" len="med"/>
              </a:ln>
              <a:effectLst/>
            </p:spPr>
            <p:txBody>
              <a:bodyPr/>
              <a:lstStyle/>
              <a:p>
                <a:endParaRPr lang="es-ES"/>
              </a:p>
            </p:txBody>
          </p:sp>
          <p:sp>
            <p:nvSpPr>
              <p:cNvPr id="181263" name="Line 15"/>
              <p:cNvSpPr>
                <a:spLocks noChangeShapeType="1"/>
              </p:cNvSpPr>
              <p:nvPr/>
            </p:nvSpPr>
            <p:spPr bwMode="auto">
              <a:xfrm>
                <a:off x="378" y="2148"/>
                <a:ext cx="3328" cy="0"/>
              </a:xfrm>
              <a:prstGeom prst="line">
                <a:avLst/>
              </a:prstGeom>
              <a:noFill/>
              <a:ln w="38100">
                <a:solidFill>
                  <a:srgbClr val="FF0000"/>
                </a:solidFill>
                <a:round/>
                <a:headEnd/>
                <a:tailEnd type="triangle" w="lg" len="med"/>
              </a:ln>
              <a:effectLst/>
            </p:spPr>
            <p:txBody>
              <a:bodyPr/>
              <a:lstStyle/>
              <a:p>
                <a:endParaRPr lang="es-ES"/>
              </a:p>
            </p:txBody>
          </p:sp>
          <p:sp>
            <p:nvSpPr>
              <p:cNvPr id="181264" name="Line 16"/>
              <p:cNvSpPr>
                <a:spLocks noChangeShapeType="1"/>
              </p:cNvSpPr>
              <p:nvPr/>
            </p:nvSpPr>
            <p:spPr bwMode="auto">
              <a:xfrm>
                <a:off x="378" y="2633"/>
                <a:ext cx="3328" cy="0"/>
              </a:xfrm>
              <a:prstGeom prst="line">
                <a:avLst/>
              </a:prstGeom>
              <a:noFill/>
              <a:ln w="38100">
                <a:solidFill>
                  <a:srgbClr val="FF0000"/>
                </a:solidFill>
                <a:round/>
                <a:headEnd/>
                <a:tailEnd type="triangle" w="lg" len="med"/>
              </a:ln>
              <a:effectLst/>
            </p:spPr>
            <p:txBody>
              <a:bodyPr/>
              <a:lstStyle/>
              <a:p>
                <a:endParaRPr lang="es-ES"/>
              </a:p>
            </p:txBody>
          </p:sp>
          <p:sp>
            <p:nvSpPr>
              <p:cNvPr id="181265" name="Line 17"/>
              <p:cNvSpPr>
                <a:spLocks noChangeShapeType="1"/>
              </p:cNvSpPr>
              <p:nvPr/>
            </p:nvSpPr>
            <p:spPr bwMode="auto">
              <a:xfrm>
                <a:off x="378" y="3118"/>
                <a:ext cx="3328" cy="0"/>
              </a:xfrm>
              <a:prstGeom prst="line">
                <a:avLst/>
              </a:prstGeom>
              <a:noFill/>
              <a:ln w="38100">
                <a:solidFill>
                  <a:srgbClr val="FF0000"/>
                </a:solidFill>
                <a:round/>
                <a:headEnd/>
                <a:tailEnd type="triangle" w="lg" len="med"/>
              </a:ln>
              <a:effectLst/>
            </p:spPr>
            <p:txBody>
              <a:bodyPr/>
              <a:lstStyle/>
              <a:p>
                <a:endParaRPr lang="es-ES"/>
              </a:p>
            </p:txBody>
          </p:sp>
          <p:sp>
            <p:nvSpPr>
              <p:cNvPr id="181266" name="Line 18"/>
              <p:cNvSpPr>
                <a:spLocks noChangeShapeType="1"/>
              </p:cNvSpPr>
              <p:nvPr/>
            </p:nvSpPr>
            <p:spPr bwMode="auto">
              <a:xfrm>
                <a:off x="378" y="3603"/>
                <a:ext cx="3328" cy="0"/>
              </a:xfrm>
              <a:prstGeom prst="line">
                <a:avLst/>
              </a:prstGeom>
              <a:noFill/>
              <a:ln w="38100">
                <a:solidFill>
                  <a:srgbClr val="FF0000"/>
                </a:solidFill>
                <a:round/>
                <a:headEnd/>
                <a:tailEnd type="triangle" w="lg" len="med"/>
              </a:ln>
              <a:effectLst/>
            </p:spPr>
            <p:txBody>
              <a:bodyPr/>
              <a:lstStyle/>
              <a:p>
                <a:endParaRPr lang="es-ES"/>
              </a:p>
            </p:txBody>
          </p:sp>
        </p:grpSp>
      </p:grpSp>
      <p:graphicFrame>
        <p:nvGraphicFramePr>
          <p:cNvPr id="181267" name="Object 19"/>
          <p:cNvGraphicFramePr>
            <a:graphicFrameLocks noChangeAspect="1"/>
          </p:cNvGraphicFramePr>
          <p:nvPr/>
        </p:nvGraphicFramePr>
        <p:xfrm>
          <a:off x="394550" y="4453935"/>
          <a:ext cx="5622925" cy="593725"/>
        </p:xfrm>
        <a:graphic>
          <a:graphicData uri="http://schemas.openxmlformats.org/presentationml/2006/ole">
            <mc:AlternateContent xmlns:mc="http://schemas.openxmlformats.org/markup-compatibility/2006">
              <mc:Choice xmlns:v="urn:schemas-microsoft-com:vml" Requires="v">
                <p:oleObj spid="_x0000_s498764" name="Ecuación" r:id="rId6" imgW="1955520" imgH="215640" progId="Equation.3">
                  <p:embed/>
                </p:oleObj>
              </mc:Choice>
              <mc:Fallback>
                <p:oleObj name="Ecuación" r:id="rId6" imgW="1955520" imgH="21564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4550" y="4453935"/>
                        <a:ext cx="5622925" cy="59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27" name="126 Grupo"/>
          <p:cNvGrpSpPr/>
          <p:nvPr/>
        </p:nvGrpSpPr>
        <p:grpSpPr>
          <a:xfrm>
            <a:off x="2186668" y="2683458"/>
            <a:ext cx="674687" cy="579437"/>
            <a:chOff x="2186668" y="2683458"/>
            <a:chExt cx="674687" cy="579437"/>
          </a:xfrm>
        </p:grpSpPr>
        <p:grpSp>
          <p:nvGrpSpPr>
            <p:cNvPr id="6" name="Group 32"/>
            <p:cNvGrpSpPr>
              <a:grpSpLocks/>
            </p:cNvGrpSpPr>
            <p:nvPr/>
          </p:nvGrpSpPr>
          <p:grpSpPr bwMode="auto">
            <a:xfrm>
              <a:off x="2186668" y="2834270"/>
              <a:ext cx="201612" cy="201613"/>
              <a:chOff x="1947" y="2096"/>
              <a:chExt cx="127" cy="127"/>
            </a:xfrm>
          </p:grpSpPr>
          <p:sp>
            <p:nvSpPr>
              <p:cNvPr id="181272" name="Oval 24"/>
              <p:cNvSpPr>
                <a:spLocks noChangeAspect="1" noChangeArrowheads="1"/>
              </p:cNvSpPr>
              <p:nvPr/>
            </p:nvSpPr>
            <p:spPr bwMode="auto">
              <a:xfrm rot="-5400000">
                <a:off x="1947" y="2096"/>
                <a:ext cx="127" cy="127"/>
              </a:xfrm>
              <a:prstGeom prst="ellipse">
                <a:avLst/>
              </a:prstGeom>
              <a:noFill/>
              <a:ln w="12700">
                <a:solidFill>
                  <a:schemeClr val="accent1"/>
                </a:solidFill>
                <a:round/>
                <a:headEnd/>
                <a:tailEnd/>
              </a:ln>
              <a:effectLst/>
            </p:spPr>
            <p:txBody>
              <a:bodyPr wrap="none" anchor="ctr"/>
              <a:lstStyle/>
              <a:p>
                <a:endParaRPr lang="es-ES"/>
              </a:p>
            </p:txBody>
          </p:sp>
          <p:grpSp>
            <p:nvGrpSpPr>
              <p:cNvPr id="7" name="Group 30"/>
              <p:cNvGrpSpPr>
                <a:grpSpLocks noChangeAspect="1"/>
              </p:cNvGrpSpPr>
              <p:nvPr/>
            </p:nvGrpSpPr>
            <p:grpSpPr bwMode="auto">
              <a:xfrm>
                <a:off x="1964" y="2113"/>
                <a:ext cx="92" cy="93"/>
                <a:chOff x="2480" y="2666"/>
                <a:chExt cx="457" cy="460"/>
              </a:xfrm>
            </p:grpSpPr>
            <p:sp>
              <p:nvSpPr>
                <p:cNvPr id="181276" name="Line 28"/>
                <p:cNvSpPr>
                  <a:spLocks noChangeAspect="1" noChangeShapeType="1"/>
                </p:cNvSpPr>
                <p:nvPr/>
              </p:nvSpPr>
              <p:spPr bwMode="auto">
                <a:xfrm>
                  <a:off x="2480" y="2666"/>
                  <a:ext cx="456" cy="459"/>
                </a:xfrm>
                <a:prstGeom prst="line">
                  <a:avLst/>
                </a:prstGeom>
                <a:noFill/>
                <a:ln w="28575">
                  <a:solidFill>
                    <a:schemeClr val="accent1"/>
                  </a:solidFill>
                  <a:round/>
                  <a:headEnd/>
                  <a:tailEnd/>
                </a:ln>
                <a:effectLst/>
              </p:spPr>
              <p:txBody>
                <a:bodyPr/>
                <a:lstStyle/>
                <a:p>
                  <a:endParaRPr lang="es-ES"/>
                </a:p>
              </p:txBody>
            </p:sp>
            <p:sp>
              <p:nvSpPr>
                <p:cNvPr id="181277" name="Line 29"/>
                <p:cNvSpPr>
                  <a:spLocks noChangeAspect="1" noChangeShapeType="1"/>
                </p:cNvSpPr>
                <p:nvPr/>
              </p:nvSpPr>
              <p:spPr bwMode="auto">
                <a:xfrm flipH="1">
                  <a:off x="2481" y="2667"/>
                  <a:ext cx="456" cy="459"/>
                </a:xfrm>
                <a:prstGeom prst="line">
                  <a:avLst/>
                </a:prstGeom>
                <a:noFill/>
                <a:ln w="28575">
                  <a:solidFill>
                    <a:schemeClr val="accent1"/>
                  </a:solidFill>
                  <a:round/>
                  <a:headEnd/>
                  <a:tailEnd/>
                </a:ln>
                <a:effectLst/>
              </p:spPr>
              <p:txBody>
                <a:bodyPr/>
                <a:lstStyle/>
                <a:p>
                  <a:endParaRPr lang="es-ES"/>
                </a:p>
              </p:txBody>
            </p:sp>
          </p:grpSp>
        </p:grpSp>
        <p:grpSp>
          <p:nvGrpSpPr>
            <p:cNvPr id="8" name="Group 37"/>
            <p:cNvGrpSpPr>
              <a:grpSpLocks/>
            </p:cNvGrpSpPr>
            <p:nvPr/>
          </p:nvGrpSpPr>
          <p:grpSpPr bwMode="auto">
            <a:xfrm>
              <a:off x="2427968" y="2683458"/>
              <a:ext cx="433387" cy="579437"/>
              <a:chOff x="611" y="2447"/>
              <a:chExt cx="273" cy="365"/>
            </a:xfrm>
          </p:grpSpPr>
          <p:sp>
            <p:nvSpPr>
              <p:cNvPr id="181283" name="Text Box 35"/>
              <p:cNvSpPr txBox="1">
                <a:spLocks noChangeArrowheads="1"/>
              </p:cNvSpPr>
              <p:nvPr/>
            </p:nvSpPr>
            <p:spPr bwMode="auto">
              <a:xfrm>
                <a:off x="611" y="2447"/>
                <a:ext cx="273" cy="365"/>
              </a:xfrm>
              <a:prstGeom prst="rect">
                <a:avLst/>
              </a:prstGeom>
              <a:noFill/>
              <a:ln w="9525">
                <a:noFill/>
                <a:miter lim="800000"/>
                <a:headEnd/>
                <a:tailEnd/>
              </a:ln>
              <a:effectLst/>
            </p:spPr>
            <p:txBody>
              <a:bodyPr wrap="none">
                <a:spAutoFit/>
              </a:bodyPr>
              <a:lstStyle/>
              <a:p>
                <a:r>
                  <a:rPr lang="eu-ES" sz="3200" dirty="0">
                    <a:solidFill>
                      <a:schemeClr val="accent1"/>
                    </a:solidFill>
                    <a:latin typeface="Lucida Handwriting" pitchFamily="66" charset="0"/>
                  </a:rPr>
                  <a:t>F</a:t>
                </a:r>
              </a:p>
            </p:txBody>
          </p:sp>
          <p:sp>
            <p:nvSpPr>
              <p:cNvPr id="181284" name="Line 36"/>
              <p:cNvSpPr>
                <a:spLocks noChangeShapeType="1"/>
              </p:cNvSpPr>
              <p:nvPr/>
            </p:nvSpPr>
            <p:spPr bwMode="auto">
              <a:xfrm>
                <a:off x="714" y="2476"/>
                <a:ext cx="165" cy="0"/>
              </a:xfrm>
              <a:prstGeom prst="line">
                <a:avLst/>
              </a:prstGeom>
              <a:noFill/>
              <a:ln w="28575">
                <a:solidFill>
                  <a:schemeClr val="accent1"/>
                </a:solidFill>
                <a:round/>
                <a:headEnd/>
                <a:tailEnd type="triangle" w="med" len="med"/>
              </a:ln>
              <a:effectLst/>
            </p:spPr>
            <p:txBody>
              <a:bodyPr/>
              <a:lstStyle/>
              <a:p>
                <a:endParaRPr lang="es-ES"/>
              </a:p>
            </p:txBody>
          </p:sp>
        </p:grpSp>
      </p:grpSp>
      <p:grpSp>
        <p:nvGrpSpPr>
          <p:cNvPr id="125" name="124 Grupo"/>
          <p:cNvGrpSpPr/>
          <p:nvPr/>
        </p:nvGrpSpPr>
        <p:grpSpPr>
          <a:xfrm>
            <a:off x="5418138" y="1775985"/>
            <a:ext cx="603250" cy="1365250"/>
            <a:chOff x="5418138" y="1775985"/>
            <a:chExt cx="603250" cy="1365250"/>
          </a:xfrm>
        </p:grpSpPr>
        <p:grpSp>
          <p:nvGrpSpPr>
            <p:cNvPr id="181271" name="Group 130"/>
            <p:cNvGrpSpPr>
              <a:grpSpLocks/>
            </p:cNvGrpSpPr>
            <p:nvPr/>
          </p:nvGrpSpPr>
          <p:grpSpPr bwMode="auto">
            <a:xfrm>
              <a:off x="5418138" y="2222072"/>
              <a:ext cx="414337" cy="579438"/>
              <a:chOff x="677" y="2174"/>
              <a:chExt cx="261" cy="365"/>
            </a:xfrm>
          </p:grpSpPr>
          <p:sp>
            <p:nvSpPr>
              <p:cNvPr id="181379" name="Text Box 131"/>
              <p:cNvSpPr txBox="1">
                <a:spLocks noChangeArrowheads="1"/>
              </p:cNvSpPr>
              <p:nvPr/>
            </p:nvSpPr>
            <p:spPr bwMode="auto">
              <a:xfrm>
                <a:off x="677" y="2174"/>
                <a:ext cx="261" cy="365"/>
              </a:xfrm>
              <a:prstGeom prst="rect">
                <a:avLst/>
              </a:prstGeom>
              <a:noFill/>
              <a:ln w="9525">
                <a:noFill/>
                <a:miter lim="800000"/>
                <a:headEnd/>
                <a:tailEnd/>
              </a:ln>
              <a:effectLst/>
            </p:spPr>
            <p:txBody>
              <a:bodyPr wrap="none">
                <a:spAutoFit/>
              </a:bodyPr>
              <a:lstStyle/>
              <a:p>
                <a:r>
                  <a:rPr lang="eu-ES" sz="3200">
                    <a:latin typeface="Lucida Handwriting" pitchFamily="66" charset="0"/>
                  </a:rPr>
                  <a:t>v</a:t>
                </a:r>
              </a:p>
            </p:txBody>
          </p:sp>
          <p:sp>
            <p:nvSpPr>
              <p:cNvPr id="181380" name="Line 132"/>
              <p:cNvSpPr>
                <a:spLocks noChangeShapeType="1"/>
              </p:cNvSpPr>
              <p:nvPr/>
            </p:nvSpPr>
            <p:spPr bwMode="auto">
              <a:xfrm>
                <a:off x="771" y="2248"/>
                <a:ext cx="165" cy="0"/>
              </a:xfrm>
              <a:prstGeom prst="line">
                <a:avLst/>
              </a:prstGeom>
              <a:noFill/>
              <a:ln w="28575">
                <a:solidFill>
                  <a:schemeClr val="tx1"/>
                </a:solidFill>
                <a:round/>
                <a:headEnd/>
                <a:tailEnd type="triangle" w="med" len="med"/>
              </a:ln>
              <a:effectLst/>
            </p:spPr>
            <p:txBody>
              <a:bodyPr/>
              <a:lstStyle/>
              <a:p>
                <a:endParaRPr lang="es-ES"/>
              </a:p>
            </p:txBody>
          </p:sp>
        </p:grpSp>
        <p:grpSp>
          <p:nvGrpSpPr>
            <p:cNvPr id="181273" name="Group 133"/>
            <p:cNvGrpSpPr>
              <a:grpSpLocks/>
            </p:cNvGrpSpPr>
            <p:nvPr/>
          </p:nvGrpSpPr>
          <p:grpSpPr bwMode="auto">
            <a:xfrm rot="-5400000">
              <a:off x="5263357" y="2383203"/>
              <a:ext cx="1365250" cy="150813"/>
              <a:chOff x="356" y="2421"/>
              <a:chExt cx="860" cy="95"/>
            </a:xfrm>
          </p:grpSpPr>
          <p:sp>
            <p:nvSpPr>
              <p:cNvPr id="181382" name="Line 134"/>
              <p:cNvSpPr>
                <a:spLocks noChangeShapeType="1"/>
              </p:cNvSpPr>
              <p:nvPr/>
            </p:nvSpPr>
            <p:spPr bwMode="auto">
              <a:xfrm>
                <a:off x="393" y="2468"/>
                <a:ext cx="823" cy="0"/>
              </a:xfrm>
              <a:prstGeom prst="line">
                <a:avLst/>
              </a:prstGeom>
              <a:noFill/>
              <a:ln w="28575">
                <a:solidFill>
                  <a:schemeClr val="tx1"/>
                </a:solidFill>
                <a:round/>
                <a:headEnd/>
                <a:tailEnd type="triangle" w="med" len="med"/>
              </a:ln>
              <a:effectLst/>
            </p:spPr>
            <p:txBody>
              <a:bodyPr/>
              <a:lstStyle/>
              <a:p>
                <a:endParaRPr lang="es-ES"/>
              </a:p>
            </p:txBody>
          </p:sp>
          <p:sp>
            <p:nvSpPr>
              <p:cNvPr id="181383" name="Oval 135"/>
              <p:cNvSpPr>
                <a:spLocks noChangeAspect="1" noChangeArrowheads="1"/>
              </p:cNvSpPr>
              <p:nvPr/>
            </p:nvSpPr>
            <p:spPr bwMode="auto">
              <a:xfrm>
                <a:off x="356" y="2421"/>
                <a:ext cx="95" cy="95"/>
              </a:xfrm>
              <a:prstGeom prst="ellipse">
                <a:avLst/>
              </a:prstGeom>
              <a:solidFill>
                <a:schemeClr val="tx1"/>
              </a:solidFill>
              <a:ln w="9525">
                <a:solidFill>
                  <a:schemeClr val="tx1"/>
                </a:solidFill>
                <a:round/>
                <a:headEnd/>
                <a:tailEnd/>
              </a:ln>
              <a:effectLst/>
            </p:spPr>
            <p:txBody>
              <a:bodyPr wrap="none" anchor="ctr"/>
              <a:lstStyle/>
              <a:p>
                <a:endParaRPr lang="es-ES"/>
              </a:p>
            </p:txBody>
          </p:sp>
        </p:grpSp>
      </p:grpSp>
      <p:grpSp>
        <p:nvGrpSpPr>
          <p:cNvPr id="126" name="125 Grupo"/>
          <p:cNvGrpSpPr/>
          <p:nvPr/>
        </p:nvGrpSpPr>
        <p:grpSpPr>
          <a:xfrm>
            <a:off x="6016625" y="3065035"/>
            <a:ext cx="874713" cy="647700"/>
            <a:chOff x="6016625" y="3065035"/>
            <a:chExt cx="874713" cy="647700"/>
          </a:xfrm>
        </p:grpSpPr>
        <p:grpSp>
          <p:nvGrpSpPr>
            <p:cNvPr id="181274" name="Group 141"/>
            <p:cNvGrpSpPr>
              <a:grpSpLocks/>
            </p:cNvGrpSpPr>
            <p:nvPr/>
          </p:nvGrpSpPr>
          <p:grpSpPr bwMode="auto">
            <a:xfrm>
              <a:off x="6337300" y="3133297"/>
              <a:ext cx="433388" cy="579438"/>
              <a:chOff x="611" y="2447"/>
              <a:chExt cx="273" cy="365"/>
            </a:xfrm>
          </p:grpSpPr>
          <p:sp>
            <p:nvSpPr>
              <p:cNvPr id="181390" name="Text Box 142"/>
              <p:cNvSpPr txBox="1">
                <a:spLocks noChangeArrowheads="1"/>
              </p:cNvSpPr>
              <p:nvPr/>
            </p:nvSpPr>
            <p:spPr bwMode="auto">
              <a:xfrm>
                <a:off x="611" y="2447"/>
                <a:ext cx="273" cy="365"/>
              </a:xfrm>
              <a:prstGeom prst="rect">
                <a:avLst/>
              </a:prstGeom>
              <a:noFill/>
              <a:ln w="9525">
                <a:noFill/>
                <a:miter lim="800000"/>
                <a:headEnd/>
                <a:tailEnd/>
              </a:ln>
              <a:effectLst/>
            </p:spPr>
            <p:txBody>
              <a:bodyPr wrap="none">
                <a:spAutoFit/>
              </a:bodyPr>
              <a:lstStyle/>
              <a:p>
                <a:r>
                  <a:rPr lang="eu-ES" sz="3200">
                    <a:solidFill>
                      <a:schemeClr val="accent1"/>
                    </a:solidFill>
                    <a:latin typeface="Lucida Handwriting" pitchFamily="66" charset="0"/>
                  </a:rPr>
                  <a:t>F</a:t>
                </a:r>
              </a:p>
            </p:txBody>
          </p:sp>
          <p:sp>
            <p:nvSpPr>
              <p:cNvPr id="181391" name="Line 143"/>
              <p:cNvSpPr>
                <a:spLocks noChangeShapeType="1"/>
              </p:cNvSpPr>
              <p:nvPr/>
            </p:nvSpPr>
            <p:spPr bwMode="auto">
              <a:xfrm>
                <a:off x="714" y="2476"/>
                <a:ext cx="165" cy="0"/>
              </a:xfrm>
              <a:prstGeom prst="line">
                <a:avLst/>
              </a:prstGeom>
              <a:noFill/>
              <a:ln w="28575">
                <a:solidFill>
                  <a:schemeClr val="accent1"/>
                </a:solidFill>
                <a:round/>
                <a:headEnd/>
                <a:tailEnd type="triangle" w="med" len="med"/>
              </a:ln>
              <a:effectLst/>
            </p:spPr>
            <p:txBody>
              <a:bodyPr/>
              <a:lstStyle/>
              <a:p>
                <a:endParaRPr lang="es-ES"/>
              </a:p>
            </p:txBody>
          </p:sp>
        </p:grpSp>
        <p:sp>
          <p:nvSpPr>
            <p:cNvPr id="181393" name="Line 145"/>
            <p:cNvSpPr>
              <a:spLocks noChangeShapeType="1"/>
            </p:cNvSpPr>
            <p:nvPr/>
          </p:nvSpPr>
          <p:spPr bwMode="auto">
            <a:xfrm>
              <a:off x="6016625" y="3065035"/>
              <a:ext cx="874713" cy="12700"/>
            </a:xfrm>
            <a:prstGeom prst="line">
              <a:avLst/>
            </a:prstGeom>
            <a:noFill/>
            <a:ln w="38100">
              <a:solidFill>
                <a:schemeClr val="accent1"/>
              </a:solidFill>
              <a:round/>
              <a:headEnd/>
              <a:tailEnd type="triangle" w="med" len="med"/>
            </a:ln>
            <a:effectLst/>
          </p:spPr>
          <p:txBody>
            <a:bodyPr/>
            <a:lstStyle/>
            <a:p>
              <a:endParaRPr lang="es-ES"/>
            </a:p>
          </p:txBody>
        </p:sp>
      </p:grpSp>
      <p:grpSp>
        <p:nvGrpSpPr>
          <p:cNvPr id="124" name="123 Grupo"/>
          <p:cNvGrpSpPr/>
          <p:nvPr/>
        </p:nvGrpSpPr>
        <p:grpSpPr>
          <a:xfrm>
            <a:off x="5521325" y="561547"/>
            <a:ext cx="3090863" cy="3014663"/>
            <a:chOff x="5521325" y="561547"/>
            <a:chExt cx="3090863" cy="3014663"/>
          </a:xfrm>
        </p:grpSpPr>
        <p:grpSp>
          <p:nvGrpSpPr>
            <p:cNvPr id="9" name="Group 129"/>
            <p:cNvGrpSpPr>
              <a:grpSpLocks/>
            </p:cNvGrpSpPr>
            <p:nvPr/>
          </p:nvGrpSpPr>
          <p:grpSpPr bwMode="auto">
            <a:xfrm>
              <a:off x="5521325" y="561547"/>
              <a:ext cx="3090863" cy="3014663"/>
              <a:chOff x="3670" y="1200"/>
              <a:chExt cx="1947" cy="1899"/>
            </a:xfrm>
          </p:grpSpPr>
          <p:grpSp>
            <p:nvGrpSpPr>
              <p:cNvPr id="10" name="Group 64"/>
              <p:cNvGrpSpPr>
                <a:grpSpLocks/>
              </p:cNvGrpSpPr>
              <p:nvPr/>
            </p:nvGrpSpPr>
            <p:grpSpPr bwMode="auto">
              <a:xfrm>
                <a:off x="3670" y="1200"/>
                <a:ext cx="1947" cy="127"/>
                <a:chOff x="3720" y="1200"/>
                <a:chExt cx="1947" cy="127"/>
              </a:xfrm>
            </p:grpSpPr>
            <p:grpSp>
              <p:nvGrpSpPr>
                <p:cNvPr id="11" name="Group 51"/>
                <p:cNvGrpSpPr>
                  <a:grpSpLocks/>
                </p:cNvGrpSpPr>
                <p:nvPr/>
              </p:nvGrpSpPr>
              <p:grpSpPr bwMode="auto">
                <a:xfrm>
                  <a:off x="3720" y="1200"/>
                  <a:ext cx="127" cy="127"/>
                  <a:chOff x="3990" y="1487"/>
                  <a:chExt cx="127" cy="127"/>
                </a:xfrm>
              </p:grpSpPr>
              <p:sp>
                <p:nvSpPr>
                  <p:cNvPr id="181297" name="Oval 49"/>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298" name="Oval 50"/>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2" name="Group 52"/>
                <p:cNvGrpSpPr>
                  <a:grpSpLocks/>
                </p:cNvGrpSpPr>
                <p:nvPr/>
              </p:nvGrpSpPr>
              <p:grpSpPr bwMode="auto">
                <a:xfrm>
                  <a:off x="4175" y="1200"/>
                  <a:ext cx="127" cy="127"/>
                  <a:chOff x="3990" y="1487"/>
                  <a:chExt cx="127" cy="127"/>
                </a:xfrm>
              </p:grpSpPr>
              <p:sp>
                <p:nvSpPr>
                  <p:cNvPr id="181301" name="Oval 53"/>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02" name="Oval 54"/>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3" name="Group 55"/>
                <p:cNvGrpSpPr>
                  <a:grpSpLocks/>
                </p:cNvGrpSpPr>
                <p:nvPr/>
              </p:nvGrpSpPr>
              <p:grpSpPr bwMode="auto">
                <a:xfrm>
                  <a:off x="4630" y="1200"/>
                  <a:ext cx="127" cy="127"/>
                  <a:chOff x="3990" y="1487"/>
                  <a:chExt cx="127" cy="127"/>
                </a:xfrm>
              </p:grpSpPr>
              <p:sp>
                <p:nvSpPr>
                  <p:cNvPr id="181304" name="Oval 56"/>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05" name="Oval 57"/>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4" name="Group 58"/>
                <p:cNvGrpSpPr>
                  <a:grpSpLocks/>
                </p:cNvGrpSpPr>
                <p:nvPr/>
              </p:nvGrpSpPr>
              <p:grpSpPr bwMode="auto">
                <a:xfrm>
                  <a:off x="5085" y="1200"/>
                  <a:ext cx="127" cy="127"/>
                  <a:chOff x="3990" y="1487"/>
                  <a:chExt cx="127" cy="127"/>
                </a:xfrm>
              </p:grpSpPr>
              <p:sp>
                <p:nvSpPr>
                  <p:cNvPr id="181307" name="Oval 59"/>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08" name="Oval 60"/>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5" name="Group 61"/>
                <p:cNvGrpSpPr>
                  <a:grpSpLocks/>
                </p:cNvGrpSpPr>
                <p:nvPr/>
              </p:nvGrpSpPr>
              <p:grpSpPr bwMode="auto">
                <a:xfrm>
                  <a:off x="5540" y="1200"/>
                  <a:ext cx="127" cy="127"/>
                  <a:chOff x="3990" y="1487"/>
                  <a:chExt cx="127" cy="127"/>
                </a:xfrm>
              </p:grpSpPr>
              <p:sp>
                <p:nvSpPr>
                  <p:cNvPr id="181310" name="Oval 62"/>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11" name="Oval 63"/>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grpSp>
            <p:nvGrpSpPr>
              <p:cNvPr id="16" name="Group 65"/>
              <p:cNvGrpSpPr>
                <a:grpSpLocks/>
              </p:cNvGrpSpPr>
              <p:nvPr/>
            </p:nvGrpSpPr>
            <p:grpSpPr bwMode="auto">
              <a:xfrm>
                <a:off x="3670" y="1643"/>
                <a:ext cx="1947" cy="127"/>
                <a:chOff x="3720" y="1200"/>
                <a:chExt cx="1947" cy="127"/>
              </a:xfrm>
            </p:grpSpPr>
            <p:grpSp>
              <p:nvGrpSpPr>
                <p:cNvPr id="17" name="Group 66"/>
                <p:cNvGrpSpPr>
                  <a:grpSpLocks/>
                </p:cNvGrpSpPr>
                <p:nvPr/>
              </p:nvGrpSpPr>
              <p:grpSpPr bwMode="auto">
                <a:xfrm>
                  <a:off x="3720" y="1200"/>
                  <a:ext cx="127" cy="127"/>
                  <a:chOff x="3990" y="1487"/>
                  <a:chExt cx="127" cy="127"/>
                </a:xfrm>
              </p:grpSpPr>
              <p:sp>
                <p:nvSpPr>
                  <p:cNvPr id="181315" name="Oval 67"/>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16" name="Oval 68"/>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 name="Group 69"/>
                <p:cNvGrpSpPr>
                  <a:grpSpLocks/>
                </p:cNvGrpSpPr>
                <p:nvPr/>
              </p:nvGrpSpPr>
              <p:grpSpPr bwMode="auto">
                <a:xfrm>
                  <a:off x="4175" y="1200"/>
                  <a:ext cx="127" cy="127"/>
                  <a:chOff x="3990" y="1487"/>
                  <a:chExt cx="127" cy="127"/>
                </a:xfrm>
              </p:grpSpPr>
              <p:sp>
                <p:nvSpPr>
                  <p:cNvPr id="181318" name="Oval 70"/>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19" name="Oval 71"/>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9" name="Group 72"/>
                <p:cNvGrpSpPr>
                  <a:grpSpLocks/>
                </p:cNvGrpSpPr>
                <p:nvPr/>
              </p:nvGrpSpPr>
              <p:grpSpPr bwMode="auto">
                <a:xfrm>
                  <a:off x="4630" y="1200"/>
                  <a:ext cx="127" cy="127"/>
                  <a:chOff x="3990" y="1487"/>
                  <a:chExt cx="127" cy="127"/>
                </a:xfrm>
              </p:grpSpPr>
              <p:sp>
                <p:nvSpPr>
                  <p:cNvPr id="181321" name="Oval 73"/>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22" name="Oval 74"/>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0" name="Group 75"/>
                <p:cNvGrpSpPr>
                  <a:grpSpLocks/>
                </p:cNvGrpSpPr>
                <p:nvPr/>
              </p:nvGrpSpPr>
              <p:grpSpPr bwMode="auto">
                <a:xfrm>
                  <a:off x="5085" y="1200"/>
                  <a:ext cx="127" cy="127"/>
                  <a:chOff x="3990" y="1487"/>
                  <a:chExt cx="127" cy="127"/>
                </a:xfrm>
              </p:grpSpPr>
              <p:sp>
                <p:nvSpPr>
                  <p:cNvPr id="181324" name="Oval 76"/>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25" name="Oval 77"/>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1" name="Group 78"/>
                <p:cNvGrpSpPr>
                  <a:grpSpLocks/>
                </p:cNvGrpSpPr>
                <p:nvPr/>
              </p:nvGrpSpPr>
              <p:grpSpPr bwMode="auto">
                <a:xfrm>
                  <a:off x="5540" y="1200"/>
                  <a:ext cx="127" cy="127"/>
                  <a:chOff x="3990" y="1487"/>
                  <a:chExt cx="127" cy="127"/>
                </a:xfrm>
              </p:grpSpPr>
              <p:sp>
                <p:nvSpPr>
                  <p:cNvPr id="181327" name="Oval 79"/>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28" name="Oval 80"/>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grpSp>
            <p:nvGrpSpPr>
              <p:cNvPr id="22" name="Group 81"/>
              <p:cNvGrpSpPr>
                <a:grpSpLocks/>
              </p:cNvGrpSpPr>
              <p:nvPr/>
            </p:nvGrpSpPr>
            <p:grpSpPr bwMode="auto">
              <a:xfrm>
                <a:off x="3670" y="2086"/>
                <a:ext cx="1947" cy="127"/>
                <a:chOff x="3720" y="1200"/>
                <a:chExt cx="1947" cy="127"/>
              </a:xfrm>
            </p:grpSpPr>
            <p:grpSp>
              <p:nvGrpSpPr>
                <p:cNvPr id="23" name="Group 82"/>
                <p:cNvGrpSpPr>
                  <a:grpSpLocks/>
                </p:cNvGrpSpPr>
                <p:nvPr/>
              </p:nvGrpSpPr>
              <p:grpSpPr bwMode="auto">
                <a:xfrm>
                  <a:off x="3720" y="1200"/>
                  <a:ext cx="127" cy="127"/>
                  <a:chOff x="3990" y="1487"/>
                  <a:chExt cx="127" cy="127"/>
                </a:xfrm>
              </p:grpSpPr>
              <p:sp>
                <p:nvSpPr>
                  <p:cNvPr id="181331" name="Oval 83"/>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32" name="Oval 84"/>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4" name="Group 85"/>
                <p:cNvGrpSpPr>
                  <a:grpSpLocks/>
                </p:cNvGrpSpPr>
                <p:nvPr/>
              </p:nvGrpSpPr>
              <p:grpSpPr bwMode="auto">
                <a:xfrm>
                  <a:off x="4175" y="1200"/>
                  <a:ext cx="127" cy="127"/>
                  <a:chOff x="3990" y="1487"/>
                  <a:chExt cx="127" cy="127"/>
                </a:xfrm>
              </p:grpSpPr>
              <p:sp>
                <p:nvSpPr>
                  <p:cNvPr id="181334" name="Oval 86"/>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35" name="Oval 87"/>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5" name="Group 88"/>
                <p:cNvGrpSpPr>
                  <a:grpSpLocks/>
                </p:cNvGrpSpPr>
                <p:nvPr/>
              </p:nvGrpSpPr>
              <p:grpSpPr bwMode="auto">
                <a:xfrm>
                  <a:off x="4630" y="1200"/>
                  <a:ext cx="127" cy="127"/>
                  <a:chOff x="3990" y="1487"/>
                  <a:chExt cx="127" cy="127"/>
                </a:xfrm>
              </p:grpSpPr>
              <p:sp>
                <p:nvSpPr>
                  <p:cNvPr id="181337" name="Oval 89"/>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38" name="Oval 90"/>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6" name="Group 91"/>
                <p:cNvGrpSpPr>
                  <a:grpSpLocks/>
                </p:cNvGrpSpPr>
                <p:nvPr/>
              </p:nvGrpSpPr>
              <p:grpSpPr bwMode="auto">
                <a:xfrm>
                  <a:off x="5085" y="1200"/>
                  <a:ext cx="127" cy="127"/>
                  <a:chOff x="3990" y="1487"/>
                  <a:chExt cx="127" cy="127"/>
                </a:xfrm>
              </p:grpSpPr>
              <p:sp>
                <p:nvSpPr>
                  <p:cNvPr id="181340" name="Oval 92"/>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41" name="Oval 93"/>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7" name="Group 94"/>
                <p:cNvGrpSpPr>
                  <a:grpSpLocks/>
                </p:cNvGrpSpPr>
                <p:nvPr/>
              </p:nvGrpSpPr>
              <p:grpSpPr bwMode="auto">
                <a:xfrm>
                  <a:off x="5540" y="1200"/>
                  <a:ext cx="127" cy="127"/>
                  <a:chOff x="3990" y="1487"/>
                  <a:chExt cx="127" cy="127"/>
                </a:xfrm>
              </p:grpSpPr>
              <p:sp>
                <p:nvSpPr>
                  <p:cNvPr id="181343" name="Oval 95"/>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44" name="Oval 96"/>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grpSp>
            <p:nvGrpSpPr>
              <p:cNvPr id="28" name="Group 97"/>
              <p:cNvGrpSpPr>
                <a:grpSpLocks/>
              </p:cNvGrpSpPr>
              <p:nvPr/>
            </p:nvGrpSpPr>
            <p:grpSpPr bwMode="auto">
              <a:xfrm>
                <a:off x="3670" y="2529"/>
                <a:ext cx="1947" cy="127"/>
                <a:chOff x="3720" y="1200"/>
                <a:chExt cx="1947" cy="127"/>
              </a:xfrm>
            </p:grpSpPr>
            <p:grpSp>
              <p:nvGrpSpPr>
                <p:cNvPr id="29" name="Group 98"/>
                <p:cNvGrpSpPr>
                  <a:grpSpLocks/>
                </p:cNvGrpSpPr>
                <p:nvPr/>
              </p:nvGrpSpPr>
              <p:grpSpPr bwMode="auto">
                <a:xfrm>
                  <a:off x="3720" y="1200"/>
                  <a:ext cx="127" cy="127"/>
                  <a:chOff x="3990" y="1487"/>
                  <a:chExt cx="127" cy="127"/>
                </a:xfrm>
              </p:grpSpPr>
              <p:sp>
                <p:nvSpPr>
                  <p:cNvPr id="181347" name="Oval 99"/>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48" name="Oval 100"/>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30" name="Group 101"/>
                <p:cNvGrpSpPr>
                  <a:grpSpLocks/>
                </p:cNvGrpSpPr>
                <p:nvPr/>
              </p:nvGrpSpPr>
              <p:grpSpPr bwMode="auto">
                <a:xfrm>
                  <a:off x="4175" y="1200"/>
                  <a:ext cx="127" cy="127"/>
                  <a:chOff x="3990" y="1487"/>
                  <a:chExt cx="127" cy="127"/>
                </a:xfrm>
              </p:grpSpPr>
              <p:sp>
                <p:nvSpPr>
                  <p:cNvPr id="181350" name="Oval 102"/>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51" name="Oval 103"/>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31" name="Group 104"/>
                <p:cNvGrpSpPr>
                  <a:grpSpLocks/>
                </p:cNvGrpSpPr>
                <p:nvPr/>
              </p:nvGrpSpPr>
              <p:grpSpPr bwMode="auto">
                <a:xfrm>
                  <a:off x="4630" y="1200"/>
                  <a:ext cx="127" cy="127"/>
                  <a:chOff x="3990" y="1487"/>
                  <a:chExt cx="127" cy="127"/>
                </a:xfrm>
              </p:grpSpPr>
              <p:sp>
                <p:nvSpPr>
                  <p:cNvPr id="181353" name="Oval 105"/>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54" name="Oval 106"/>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1248" name="Group 107"/>
                <p:cNvGrpSpPr>
                  <a:grpSpLocks/>
                </p:cNvGrpSpPr>
                <p:nvPr/>
              </p:nvGrpSpPr>
              <p:grpSpPr bwMode="auto">
                <a:xfrm>
                  <a:off x="5085" y="1200"/>
                  <a:ext cx="127" cy="127"/>
                  <a:chOff x="3990" y="1487"/>
                  <a:chExt cx="127" cy="127"/>
                </a:xfrm>
              </p:grpSpPr>
              <p:sp>
                <p:nvSpPr>
                  <p:cNvPr id="181356" name="Oval 108"/>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57" name="Oval 109"/>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1249" name="Group 110"/>
                <p:cNvGrpSpPr>
                  <a:grpSpLocks/>
                </p:cNvGrpSpPr>
                <p:nvPr/>
              </p:nvGrpSpPr>
              <p:grpSpPr bwMode="auto">
                <a:xfrm>
                  <a:off x="5540" y="1200"/>
                  <a:ext cx="127" cy="127"/>
                  <a:chOff x="3990" y="1487"/>
                  <a:chExt cx="127" cy="127"/>
                </a:xfrm>
              </p:grpSpPr>
              <p:sp>
                <p:nvSpPr>
                  <p:cNvPr id="181359" name="Oval 111"/>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60" name="Oval 112"/>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grpSp>
            <p:nvGrpSpPr>
              <p:cNvPr id="181252" name="Group 113"/>
              <p:cNvGrpSpPr>
                <a:grpSpLocks/>
              </p:cNvGrpSpPr>
              <p:nvPr/>
            </p:nvGrpSpPr>
            <p:grpSpPr bwMode="auto">
              <a:xfrm>
                <a:off x="3670" y="2972"/>
                <a:ext cx="1947" cy="127"/>
                <a:chOff x="3720" y="1200"/>
                <a:chExt cx="1947" cy="127"/>
              </a:xfrm>
            </p:grpSpPr>
            <p:grpSp>
              <p:nvGrpSpPr>
                <p:cNvPr id="181255" name="Group 114"/>
                <p:cNvGrpSpPr>
                  <a:grpSpLocks/>
                </p:cNvGrpSpPr>
                <p:nvPr/>
              </p:nvGrpSpPr>
              <p:grpSpPr bwMode="auto">
                <a:xfrm>
                  <a:off x="3720" y="1200"/>
                  <a:ext cx="127" cy="127"/>
                  <a:chOff x="3990" y="1487"/>
                  <a:chExt cx="127" cy="127"/>
                </a:xfrm>
              </p:grpSpPr>
              <p:sp>
                <p:nvSpPr>
                  <p:cNvPr id="181363" name="Oval 115"/>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64" name="Oval 116"/>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1258" name="Group 117"/>
                <p:cNvGrpSpPr>
                  <a:grpSpLocks/>
                </p:cNvGrpSpPr>
                <p:nvPr/>
              </p:nvGrpSpPr>
              <p:grpSpPr bwMode="auto">
                <a:xfrm>
                  <a:off x="4175" y="1200"/>
                  <a:ext cx="127" cy="127"/>
                  <a:chOff x="3990" y="1487"/>
                  <a:chExt cx="127" cy="127"/>
                </a:xfrm>
              </p:grpSpPr>
              <p:sp>
                <p:nvSpPr>
                  <p:cNvPr id="181366" name="Oval 118"/>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67" name="Oval 119"/>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1261" name="Group 120"/>
                <p:cNvGrpSpPr>
                  <a:grpSpLocks/>
                </p:cNvGrpSpPr>
                <p:nvPr/>
              </p:nvGrpSpPr>
              <p:grpSpPr bwMode="auto">
                <a:xfrm>
                  <a:off x="4630" y="1200"/>
                  <a:ext cx="127" cy="127"/>
                  <a:chOff x="3990" y="1487"/>
                  <a:chExt cx="127" cy="127"/>
                </a:xfrm>
              </p:grpSpPr>
              <p:sp>
                <p:nvSpPr>
                  <p:cNvPr id="181369" name="Oval 121"/>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70" name="Oval 122"/>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1268" name="Group 123"/>
                <p:cNvGrpSpPr>
                  <a:grpSpLocks/>
                </p:cNvGrpSpPr>
                <p:nvPr/>
              </p:nvGrpSpPr>
              <p:grpSpPr bwMode="auto">
                <a:xfrm>
                  <a:off x="5085" y="1200"/>
                  <a:ext cx="127" cy="127"/>
                  <a:chOff x="3990" y="1487"/>
                  <a:chExt cx="127" cy="127"/>
                </a:xfrm>
              </p:grpSpPr>
              <p:sp>
                <p:nvSpPr>
                  <p:cNvPr id="181372" name="Oval 124"/>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73" name="Oval 125"/>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1270" name="Group 126"/>
                <p:cNvGrpSpPr>
                  <a:grpSpLocks/>
                </p:cNvGrpSpPr>
                <p:nvPr/>
              </p:nvGrpSpPr>
              <p:grpSpPr bwMode="auto">
                <a:xfrm>
                  <a:off x="5540" y="1200"/>
                  <a:ext cx="127" cy="127"/>
                  <a:chOff x="3990" y="1487"/>
                  <a:chExt cx="127" cy="127"/>
                </a:xfrm>
              </p:grpSpPr>
              <p:sp>
                <p:nvSpPr>
                  <p:cNvPr id="181375" name="Oval 127"/>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76" name="Oval 128"/>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grpSp>
        <p:grpSp>
          <p:nvGrpSpPr>
            <p:cNvPr id="181275" name="Group 148"/>
            <p:cNvGrpSpPr>
              <a:grpSpLocks/>
            </p:cNvGrpSpPr>
            <p:nvPr/>
          </p:nvGrpSpPr>
          <p:grpSpPr bwMode="auto">
            <a:xfrm>
              <a:off x="7999413" y="1506110"/>
              <a:ext cx="490537" cy="579437"/>
              <a:chOff x="3874" y="2110"/>
              <a:chExt cx="309" cy="365"/>
            </a:xfrm>
          </p:grpSpPr>
          <p:sp>
            <p:nvSpPr>
              <p:cNvPr id="181397" name="Text Box 149"/>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dirty="0">
                    <a:solidFill>
                      <a:srgbClr val="FF0000"/>
                    </a:solidFill>
                    <a:latin typeface="Lucida Handwriting" pitchFamily="66" charset="0"/>
                  </a:rPr>
                  <a:t>B</a:t>
                </a:r>
              </a:p>
            </p:txBody>
          </p:sp>
          <p:sp>
            <p:nvSpPr>
              <p:cNvPr id="181398" name="Line 150"/>
              <p:cNvSpPr>
                <a:spLocks noChangeShapeType="1"/>
              </p:cNvSpPr>
              <p:nvPr/>
            </p:nvSpPr>
            <p:spPr bwMode="auto">
              <a:xfrm>
                <a:off x="3977" y="2139"/>
                <a:ext cx="165" cy="0"/>
              </a:xfrm>
              <a:prstGeom prst="line">
                <a:avLst/>
              </a:prstGeom>
              <a:noFill/>
              <a:ln w="28575">
                <a:solidFill>
                  <a:srgbClr val="FF0000"/>
                </a:solidFill>
                <a:round/>
                <a:headEnd/>
                <a:tailEnd type="triangle" w="med" len="med"/>
              </a:ln>
              <a:effectLst/>
            </p:spPr>
            <p:txBody>
              <a:bodyPr/>
              <a:lstStyle/>
              <a:p>
                <a:endParaRPr lang="es-ES"/>
              </a:p>
            </p:txBody>
          </p:sp>
        </p:grpSp>
      </p:grpSp>
      <p:sp>
        <p:nvSpPr>
          <p:cNvPr id="121" name="Text Box 7"/>
          <p:cNvSpPr txBox="1">
            <a:spLocks noChangeArrowheads="1"/>
          </p:cNvSpPr>
          <p:nvPr/>
        </p:nvSpPr>
        <p:spPr bwMode="auto">
          <a:xfrm>
            <a:off x="250248" y="192021"/>
            <a:ext cx="729687" cy="584775"/>
          </a:xfrm>
          <a:prstGeom prst="rect">
            <a:avLst/>
          </a:prstGeom>
          <a:noFill/>
          <a:ln w="9525">
            <a:noFill/>
            <a:miter lim="800000"/>
            <a:headEnd/>
            <a:tailEnd/>
          </a:ln>
          <a:effectLst/>
        </p:spPr>
        <p:txBody>
          <a:bodyPr wrap="none">
            <a:spAutoFit/>
          </a:bodyPr>
          <a:lstStyle/>
          <a:p>
            <a:r>
              <a:rPr lang="eu-ES" sz="3200" dirty="0" smtClean="0">
                <a:solidFill>
                  <a:schemeClr val="tx2"/>
                </a:solidFill>
                <a:latin typeface="Lucida Handwriting" pitchFamily="66" charset="0"/>
              </a:rPr>
              <a:t>a)</a:t>
            </a:r>
            <a:endParaRPr lang="eu-ES" sz="3200" dirty="0">
              <a:solidFill>
                <a:schemeClr val="tx2"/>
              </a:solidFill>
              <a:latin typeface="Lucida Handwriting" pitchFamily="66" charset="0"/>
            </a:endParaRPr>
          </a:p>
        </p:txBody>
      </p:sp>
      <p:graphicFrame>
        <p:nvGraphicFramePr>
          <p:cNvPr id="128" name="Object 19"/>
          <p:cNvGraphicFramePr>
            <a:graphicFrameLocks noChangeAspect="1"/>
          </p:cNvGraphicFramePr>
          <p:nvPr/>
        </p:nvGraphicFramePr>
        <p:xfrm>
          <a:off x="787400" y="5072063"/>
          <a:ext cx="8032750" cy="768350"/>
        </p:xfrm>
        <a:graphic>
          <a:graphicData uri="http://schemas.openxmlformats.org/presentationml/2006/ole">
            <mc:AlternateContent xmlns:mc="http://schemas.openxmlformats.org/markup-compatibility/2006">
              <mc:Choice xmlns:v="urn:schemas-microsoft-com:vml" Requires="v">
                <p:oleObj spid="_x0000_s498765" name="Ecuación" r:id="rId8" imgW="2793960" imgH="279360" progId="Equation.3">
                  <p:embed/>
                </p:oleObj>
              </mc:Choice>
              <mc:Fallback>
                <p:oleObj name="Ecuación" r:id="rId8" imgW="2793960" imgH="27936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7400" y="5072063"/>
                        <a:ext cx="8032750"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9" name="Object 19"/>
          <p:cNvGraphicFramePr>
            <a:graphicFrameLocks noChangeAspect="1"/>
          </p:cNvGraphicFramePr>
          <p:nvPr/>
        </p:nvGraphicFramePr>
        <p:xfrm>
          <a:off x="781050" y="5786438"/>
          <a:ext cx="3541713" cy="558800"/>
        </p:xfrm>
        <a:graphic>
          <a:graphicData uri="http://schemas.openxmlformats.org/presentationml/2006/ole">
            <mc:AlternateContent xmlns:mc="http://schemas.openxmlformats.org/markup-compatibility/2006">
              <mc:Choice xmlns:v="urn:schemas-microsoft-com:vml" Requires="v">
                <p:oleObj spid="_x0000_s498766" name="Ecuación" r:id="rId10" imgW="1231560" imgH="203040" progId="Equation.3">
                  <p:embed/>
                </p:oleObj>
              </mc:Choice>
              <mc:Fallback>
                <p:oleObj name="Ecuación" r:id="rId10" imgW="1231560" imgH="203040" progId="Equation.3">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1050" y="5786438"/>
                        <a:ext cx="3541713"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2000"/>
                                        <p:tgtEl>
                                          <p:spTgt spid="1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4"/>
                                        </p:tgtEl>
                                        <p:attrNameLst>
                                          <p:attrName>style.visibility</p:attrName>
                                        </p:attrNameLst>
                                      </p:cBhvr>
                                      <p:to>
                                        <p:strVal val="visible"/>
                                      </p:to>
                                    </p:set>
                                    <p:animEffect transition="in" filter="fade">
                                      <p:cBhvr>
                                        <p:cTn id="16" dur="2000"/>
                                        <p:tgtEl>
                                          <p:spTgt spid="12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5"/>
                                        </p:tgtEl>
                                        <p:attrNameLst>
                                          <p:attrName>style.visibility</p:attrName>
                                        </p:attrNameLst>
                                      </p:cBhvr>
                                      <p:to>
                                        <p:strVal val="visible"/>
                                      </p:to>
                                    </p:set>
                                    <p:animEffect transition="in" filter="fade">
                                      <p:cBhvr>
                                        <p:cTn id="21" dur="2000"/>
                                        <p:tgtEl>
                                          <p:spTgt spid="12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2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81250"/>
                                        </p:tgtEl>
                                        <p:attrNameLst>
                                          <p:attrName>style.visibility</p:attrName>
                                        </p:attrNameLst>
                                      </p:cBhvr>
                                      <p:to>
                                        <p:strVal val="visible"/>
                                      </p:to>
                                    </p:set>
                                    <p:anim to="" calcmode="lin" valueType="num">
                                      <p:cBhvr>
                                        <p:cTn id="32" dur="1" fill="hold"/>
                                        <p:tgtEl>
                                          <p:spTgt spid="181250"/>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81267"/>
                                        </p:tgtEl>
                                        <p:attrNameLst>
                                          <p:attrName>style.visibility</p:attrName>
                                        </p:attrNameLst>
                                      </p:cBhvr>
                                      <p:to>
                                        <p:strVal val="visible"/>
                                      </p:to>
                                    </p:set>
                                    <p:animEffect transition="in" filter="wipe(left)">
                                      <p:cBhvr>
                                        <p:cTn id="37" dur="5000"/>
                                        <p:tgtEl>
                                          <p:spTgt spid="18126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28"/>
                                        </p:tgtEl>
                                        <p:attrNameLst>
                                          <p:attrName>style.visibility</p:attrName>
                                        </p:attrNameLst>
                                      </p:cBhvr>
                                      <p:to>
                                        <p:strVal val="visible"/>
                                      </p:to>
                                    </p:set>
                                    <p:animEffect transition="in" filter="wipe(left)">
                                      <p:cBhvr>
                                        <p:cTn id="42" dur="5000"/>
                                        <p:tgtEl>
                                          <p:spTgt spid="12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29"/>
                                        </p:tgtEl>
                                        <p:attrNameLst>
                                          <p:attrName>style.visibility</p:attrName>
                                        </p:attrNameLst>
                                      </p:cBhvr>
                                      <p:to>
                                        <p:strVal val="visible"/>
                                      </p:to>
                                    </p:set>
                                    <p:animEffect transition="in" filter="wipe(left)">
                                      <p:cBhvr>
                                        <p:cTn id="47" dur="50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5363" name="Object 19"/>
          <p:cNvGraphicFramePr>
            <a:graphicFrameLocks noChangeAspect="1"/>
          </p:cNvGraphicFramePr>
          <p:nvPr/>
        </p:nvGraphicFramePr>
        <p:xfrm>
          <a:off x="5594350" y="968375"/>
          <a:ext cx="2774950" cy="1152525"/>
        </p:xfrm>
        <a:graphic>
          <a:graphicData uri="http://schemas.openxmlformats.org/presentationml/2006/ole">
            <mc:AlternateContent xmlns:mc="http://schemas.openxmlformats.org/markup-compatibility/2006">
              <mc:Choice xmlns:v="urn:schemas-microsoft-com:vml" Requires="v">
                <p:oleObj spid="_x0000_s499789" name="Ecuación" r:id="rId4" imgW="965160" imgH="419040" progId="Equation.3">
                  <p:embed/>
                </p:oleObj>
              </mc:Choice>
              <mc:Fallback>
                <p:oleObj name="Ecuación" r:id="rId4" imgW="965160" imgH="4190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4350" y="968375"/>
                        <a:ext cx="2774950" cy="1152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26" name="125 Grupo"/>
          <p:cNvGrpSpPr/>
          <p:nvPr/>
        </p:nvGrpSpPr>
        <p:grpSpPr>
          <a:xfrm>
            <a:off x="593725" y="152400"/>
            <a:ext cx="3865563" cy="3770313"/>
            <a:chOff x="593725" y="152400"/>
            <a:chExt cx="3865563" cy="3770313"/>
          </a:xfrm>
        </p:grpSpPr>
        <p:grpSp>
          <p:nvGrpSpPr>
            <p:cNvPr id="2" name="Group 4"/>
            <p:cNvGrpSpPr>
              <a:grpSpLocks/>
            </p:cNvGrpSpPr>
            <p:nvPr/>
          </p:nvGrpSpPr>
          <p:grpSpPr bwMode="auto">
            <a:xfrm>
              <a:off x="3763963" y="360363"/>
              <a:ext cx="490537" cy="579437"/>
              <a:chOff x="3874" y="2110"/>
              <a:chExt cx="309" cy="365"/>
            </a:xfrm>
          </p:grpSpPr>
          <p:sp>
            <p:nvSpPr>
              <p:cNvPr id="185349" name="Text Box 5"/>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a:solidFill>
                      <a:srgbClr val="FF0000"/>
                    </a:solidFill>
                    <a:latin typeface="Lucida Handwriting" pitchFamily="66" charset="0"/>
                  </a:rPr>
                  <a:t>B</a:t>
                </a:r>
              </a:p>
            </p:txBody>
          </p:sp>
          <p:sp>
            <p:nvSpPr>
              <p:cNvPr id="185350" name="Line 6"/>
              <p:cNvSpPr>
                <a:spLocks noChangeShapeType="1"/>
              </p:cNvSpPr>
              <p:nvPr/>
            </p:nvSpPr>
            <p:spPr bwMode="auto">
              <a:xfrm>
                <a:off x="3977" y="2139"/>
                <a:ext cx="165" cy="0"/>
              </a:xfrm>
              <a:prstGeom prst="line">
                <a:avLst/>
              </a:prstGeom>
              <a:noFill/>
              <a:ln w="28575">
                <a:solidFill>
                  <a:srgbClr val="FF0000"/>
                </a:solidFill>
                <a:round/>
                <a:headEnd/>
                <a:tailEnd type="triangle" w="med" len="med"/>
              </a:ln>
              <a:effectLst/>
            </p:spPr>
            <p:txBody>
              <a:bodyPr/>
              <a:lstStyle/>
              <a:p>
                <a:endParaRPr lang="es-ES"/>
              </a:p>
            </p:txBody>
          </p:sp>
        </p:grpSp>
        <p:grpSp>
          <p:nvGrpSpPr>
            <p:cNvPr id="3" name="Group 29"/>
            <p:cNvGrpSpPr>
              <a:grpSpLocks noChangeAspect="1"/>
            </p:cNvGrpSpPr>
            <p:nvPr/>
          </p:nvGrpSpPr>
          <p:grpSpPr bwMode="auto">
            <a:xfrm>
              <a:off x="593725" y="152400"/>
              <a:ext cx="3865563" cy="3770313"/>
              <a:chOff x="3670" y="1200"/>
              <a:chExt cx="1947" cy="1899"/>
            </a:xfrm>
          </p:grpSpPr>
          <p:grpSp>
            <p:nvGrpSpPr>
              <p:cNvPr id="4" name="Group 30"/>
              <p:cNvGrpSpPr>
                <a:grpSpLocks noChangeAspect="1"/>
              </p:cNvGrpSpPr>
              <p:nvPr/>
            </p:nvGrpSpPr>
            <p:grpSpPr bwMode="auto">
              <a:xfrm>
                <a:off x="3670" y="1200"/>
                <a:ext cx="1947" cy="127"/>
                <a:chOff x="3720" y="1200"/>
                <a:chExt cx="1947" cy="127"/>
              </a:xfrm>
            </p:grpSpPr>
            <p:grpSp>
              <p:nvGrpSpPr>
                <p:cNvPr id="5" name="Group 31"/>
                <p:cNvGrpSpPr>
                  <a:grpSpLocks noChangeAspect="1"/>
                </p:cNvGrpSpPr>
                <p:nvPr/>
              </p:nvGrpSpPr>
              <p:grpSpPr bwMode="auto">
                <a:xfrm>
                  <a:off x="3720" y="1200"/>
                  <a:ext cx="127" cy="127"/>
                  <a:chOff x="3990" y="1487"/>
                  <a:chExt cx="127" cy="127"/>
                </a:xfrm>
              </p:grpSpPr>
              <p:sp>
                <p:nvSpPr>
                  <p:cNvPr id="185376" name="Oval 32"/>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377" name="Oval 33"/>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6" name="Group 34"/>
                <p:cNvGrpSpPr>
                  <a:grpSpLocks noChangeAspect="1"/>
                </p:cNvGrpSpPr>
                <p:nvPr/>
              </p:nvGrpSpPr>
              <p:grpSpPr bwMode="auto">
                <a:xfrm>
                  <a:off x="4175" y="1200"/>
                  <a:ext cx="127" cy="127"/>
                  <a:chOff x="3990" y="1487"/>
                  <a:chExt cx="127" cy="127"/>
                </a:xfrm>
              </p:grpSpPr>
              <p:sp>
                <p:nvSpPr>
                  <p:cNvPr id="185379" name="Oval 35"/>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380" name="Oval 36"/>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7" name="Group 37"/>
                <p:cNvGrpSpPr>
                  <a:grpSpLocks noChangeAspect="1"/>
                </p:cNvGrpSpPr>
                <p:nvPr/>
              </p:nvGrpSpPr>
              <p:grpSpPr bwMode="auto">
                <a:xfrm>
                  <a:off x="4630" y="1200"/>
                  <a:ext cx="127" cy="127"/>
                  <a:chOff x="3990" y="1487"/>
                  <a:chExt cx="127" cy="127"/>
                </a:xfrm>
              </p:grpSpPr>
              <p:sp>
                <p:nvSpPr>
                  <p:cNvPr id="185382" name="Oval 38"/>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383" name="Oval 39"/>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8" name="Group 40"/>
                <p:cNvGrpSpPr>
                  <a:grpSpLocks noChangeAspect="1"/>
                </p:cNvGrpSpPr>
                <p:nvPr/>
              </p:nvGrpSpPr>
              <p:grpSpPr bwMode="auto">
                <a:xfrm>
                  <a:off x="5085" y="1200"/>
                  <a:ext cx="127" cy="127"/>
                  <a:chOff x="3990" y="1487"/>
                  <a:chExt cx="127" cy="127"/>
                </a:xfrm>
              </p:grpSpPr>
              <p:sp>
                <p:nvSpPr>
                  <p:cNvPr id="185385" name="Oval 41"/>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386" name="Oval 42"/>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9" name="Group 43"/>
                <p:cNvGrpSpPr>
                  <a:grpSpLocks noChangeAspect="1"/>
                </p:cNvGrpSpPr>
                <p:nvPr/>
              </p:nvGrpSpPr>
              <p:grpSpPr bwMode="auto">
                <a:xfrm>
                  <a:off x="5540" y="1200"/>
                  <a:ext cx="127" cy="127"/>
                  <a:chOff x="3990" y="1487"/>
                  <a:chExt cx="127" cy="127"/>
                </a:xfrm>
              </p:grpSpPr>
              <p:sp>
                <p:nvSpPr>
                  <p:cNvPr id="185388" name="Oval 44"/>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389" name="Oval 45"/>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grpSp>
            <p:nvGrpSpPr>
              <p:cNvPr id="10" name="Group 46"/>
              <p:cNvGrpSpPr>
                <a:grpSpLocks noChangeAspect="1"/>
              </p:cNvGrpSpPr>
              <p:nvPr/>
            </p:nvGrpSpPr>
            <p:grpSpPr bwMode="auto">
              <a:xfrm>
                <a:off x="3670" y="1643"/>
                <a:ext cx="1947" cy="127"/>
                <a:chOff x="3720" y="1200"/>
                <a:chExt cx="1947" cy="127"/>
              </a:xfrm>
            </p:grpSpPr>
            <p:grpSp>
              <p:nvGrpSpPr>
                <p:cNvPr id="11" name="Group 47"/>
                <p:cNvGrpSpPr>
                  <a:grpSpLocks noChangeAspect="1"/>
                </p:cNvGrpSpPr>
                <p:nvPr/>
              </p:nvGrpSpPr>
              <p:grpSpPr bwMode="auto">
                <a:xfrm>
                  <a:off x="3720" y="1200"/>
                  <a:ext cx="127" cy="127"/>
                  <a:chOff x="3990" y="1487"/>
                  <a:chExt cx="127" cy="127"/>
                </a:xfrm>
              </p:grpSpPr>
              <p:sp>
                <p:nvSpPr>
                  <p:cNvPr id="185392" name="Oval 48"/>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393" name="Oval 49"/>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2" name="Group 50"/>
                <p:cNvGrpSpPr>
                  <a:grpSpLocks noChangeAspect="1"/>
                </p:cNvGrpSpPr>
                <p:nvPr/>
              </p:nvGrpSpPr>
              <p:grpSpPr bwMode="auto">
                <a:xfrm>
                  <a:off x="4175" y="1200"/>
                  <a:ext cx="127" cy="127"/>
                  <a:chOff x="3990" y="1487"/>
                  <a:chExt cx="127" cy="127"/>
                </a:xfrm>
              </p:grpSpPr>
              <p:sp>
                <p:nvSpPr>
                  <p:cNvPr id="185395" name="Oval 51"/>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396" name="Oval 52"/>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3" name="Group 53"/>
                <p:cNvGrpSpPr>
                  <a:grpSpLocks noChangeAspect="1"/>
                </p:cNvGrpSpPr>
                <p:nvPr/>
              </p:nvGrpSpPr>
              <p:grpSpPr bwMode="auto">
                <a:xfrm>
                  <a:off x="4630" y="1200"/>
                  <a:ext cx="127" cy="127"/>
                  <a:chOff x="3990" y="1487"/>
                  <a:chExt cx="127" cy="127"/>
                </a:xfrm>
              </p:grpSpPr>
              <p:sp>
                <p:nvSpPr>
                  <p:cNvPr id="185398" name="Oval 54"/>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399" name="Oval 55"/>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4" name="Group 56"/>
                <p:cNvGrpSpPr>
                  <a:grpSpLocks noChangeAspect="1"/>
                </p:cNvGrpSpPr>
                <p:nvPr/>
              </p:nvGrpSpPr>
              <p:grpSpPr bwMode="auto">
                <a:xfrm>
                  <a:off x="5085" y="1200"/>
                  <a:ext cx="127" cy="127"/>
                  <a:chOff x="3990" y="1487"/>
                  <a:chExt cx="127" cy="127"/>
                </a:xfrm>
              </p:grpSpPr>
              <p:sp>
                <p:nvSpPr>
                  <p:cNvPr id="185401" name="Oval 57"/>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402" name="Oval 58"/>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5" name="Group 59"/>
                <p:cNvGrpSpPr>
                  <a:grpSpLocks noChangeAspect="1"/>
                </p:cNvGrpSpPr>
                <p:nvPr/>
              </p:nvGrpSpPr>
              <p:grpSpPr bwMode="auto">
                <a:xfrm>
                  <a:off x="5540" y="1200"/>
                  <a:ext cx="127" cy="127"/>
                  <a:chOff x="3990" y="1487"/>
                  <a:chExt cx="127" cy="127"/>
                </a:xfrm>
              </p:grpSpPr>
              <p:sp>
                <p:nvSpPr>
                  <p:cNvPr id="185404" name="Oval 60"/>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405" name="Oval 61"/>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grpSp>
            <p:nvGrpSpPr>
              <p:cNvPr id="16" name="Group 62"/>
              <p:cNvGrpSpPr>
                <a:grpSpLocks noChangeAspect="1"/>
              </p:cNvGrpSpPr>
              <p:nvPr/>
            </p:nvGrpSpPr>
            <p:grpSpPr bwMode="auto">
              <a:xfrm>
                <a:off x="3670" y="2086"/>
                <a:ext cx="1947" cy="127"/>
                <a:chOff x="3720" y="1200"/>
                <a:chExt cx="1947" cy="127"/>
              </a:xfrm>
            </p:grpSpPr>
            <p:grpSp>
              <p:nvGrpSpPr>
                <p:cNvPr id="17" name="Group 63"/>
                <p:cNvGrpSpPr>
                  <a:grpSpLocks noChangeAspect="1"/>
                </p:cNvGrpSpPr>
                <p:nvPr/>
              </p:nvGrpSpPr>
              <p:grpSpPr bwMode="auto">
                <a:xfrm>
                  <a:off x="3720" y="1200"/>
                  <a:ext cx="127" cy="127"/>
                  <a:chOff x="3990" y="1487"/>
                  <a:chExt cx="127" cy="127"/>
                </a:xfrm>
              </p:grpSpPr>
              <p:sp>
                <p:nvSpPr>
                  <p:cNvPr id="185408" name="Oval 64"/>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409" name="Oval 65"/>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 name="Group 66"/>
                <p:cNvGrpSpPr>
                  <a:grpSpLocks noChangeAspect="1"/>
                </p:cNvGrpSpPr>
                <p:nvPr/>
              </p:nvGrpSpPr>
              <p:grpSpPr bwMode="auto">
                <a:xfrm>
                  <a:off x="4175" y="1200"/>
                  <a:ext cx="127" cy="127"/>
                  <a:chOff x="3990" y="1487"/>
                  <a:chExt cx="127" cy="127"/>
                </a:xfrm>
              </p:grpSpPr>
              <p:sp>
                <p:nvSpPr>
                  <p:cNvPr id="185411" name="Oval 67"/>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412" name="Oval 68"/>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9" name="Group 69"/>
                <p:cNvGrpSpPr>
                  <a:grpSpLocks noChangeAspect="1"/>
                </p:cNvGrpSpPr>
                <p:nvPr/>
              </p:nvGrpSpPr>
              <p:grpSpPr bwMode="auto">
                <a:xfrm>
                  <a:off x="4630" y="1200"/>
                  <a:ext cx="127" cy="127"/>
                  <a:chOff x="3990" y="1487"/>
                  <a:chExt cx="127" cy="127"/>
                </a:xfrm>
              </p:grpSpPr>
              <p:sp>
                <p:nvSpPr>
                  <p:cNvPr id="185414" name="Oval 70"/>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415" name="Oval 71"/>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0" name="Group 72"/>
                <p:cNvGrpSpPr>
                  <a:grpSpLocks noChangeAspect="1"/>
                </p:cNvGrpSpPr>
                <p:nvPr/>
              </p:nvGrpSpPr>
              <p:grpSpPr bwMode="auto">
                <a:xfrm>
                  <a:off x="5085" y="1200"/>
                  <a:ext cx="127" cy="127"/>
                  <a:chOff x="3990" y="1487"/>
                  <a:chExt cx="127" cy="127"/>
                </a:xfrm>
              </p:grpSpPr>
              <p:sp>
                <p:nvSpPr>
                  <p:cNvPr id="185417" name="Oval 73"/>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418" name="Oval 74"/>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1" name="Group 75"/>
                <p:cNvGrpSpPr>
                  <a:grpSpLocks noChangeAspect="1"/>
                </p:cNvGrpSpPr>
                <p:nvPr/>
              </p:nvGrpSpPr>
              <p:grpSpPr bwMode="auto">
                <a:xfrm>
                  <a:off x="5540" y="1200"/>
                  <a:ext cx="127" cy="127"/>
                  <a:chOff x="3990" y="1487"/>
                  <a:chExt cx="127" cy="127"/>
                </a:xfrm>
              </p:grpSpPr>
              <p:sp>
                <p:nvSpPr>
                  <p:cNvPr id="185420" name="Oval 76"/>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421" name="Oval 77"/>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grpSp>
            <p:nvGrpSpPr>
              <p:cNvPr id="22" name="Group 78"/>
              <p:cNvGrpSpPr>
                <a:grpSpLocks noChangeAspect="1"/>
              </p:cNvGrpSpPr>
              <p:nvPr/>
            </p:nvGrpSpPr>
            <p:grpSpPr bwMode="auto">
              <a:xfrm>
                <a:off x="3670" y="2529"/>
                <a:ext cx="1947" cy="127"/>
                <a:chOff x="3720" y="1200"/>
                <a:chExt cx="1947" cy="127"/>
              </a:xfrm>
            </p:grpSpPr>
            <p:grpSp>
              <p:nvGrpSpPr>
                <p:cNvPr id="23" name="Group 79"/>
                <p:cNvGrpSpPr>
                  <a:grpSpLocks noChangeAspect="1"/>
                </p:cNvGrpSpPr>
                <p:nvPr/>
              </p:nvGrpSpPr>
              <p:grpSpPr bwMode="auto">
                <a:xfrm>
                  <a:off x="3720" y="1200"/>
                  <a:ext cx="127" cy="127"/>
                  <a:chOff x="3990" y="1487"/>
                  <a:chExt cx="127" cy="127"/>
                </a:xfrm>
              </p:grpSpPr>
              <p:sp>
                <p:nvSpPr>
                  <p:cNvPr id="185424" name="Oval 80"/>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425" name="Oval 81"/>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4" name="Group 82"/>
                <p:cNvGrpSpPr>
                  <a:grpSpLocks noChangeAspect="1"/>
                </p:cNvGrpSpPr>
                <p:nvPr/>
              </p:nvGrpSpPr>
              <p:grpSpPr bwMode="auto">
                <a:xfrm>
                  <a:off x="4175" y="1200"/>
                  <a:ext cx="127" cy="127"/>
                  <a:chOff x="3990" y="1487"/>
                  <a:chExt cx="127" cy="127"/>
                </a:xfrm>
              </p:grpSpPr>
              <p:sp>
                <p:nvSpPr>
                  <p:cNvPr id="185427" name="Oval 83"/>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428" name="Oval 84"/>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5" name="Group 85"/>
                <p:cNvGrpSpPr>
                  <a:grpSpLocks noChangeAspect="1"/>
                </p:cNvGrpSpPr>
                <p:nvPr/>
              </p:nvGrpSpPr>
              <p:grpSpPr bwMode="auto">
                <a:xfrm>
                  <a:off x="4630" y="1200"/>
                  <a:ext cx="127" cy="127"/>
                  <a:chOff x="3990" y="1487"/>
                  <a:chExt cx="127" cy="127"/>
                </a:xfrm>
              </p:grpSpPr>
              <p:sp>
                <p:nvSpPr>
                  <p:cNvPr id="185430" name="Oval 86"/>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431" name="Oval 87"/>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6" name="Group 88"/>
                <p:cNvGrpSpPr>
                  <a:grpSpLocks noChangeAspect="1"/>
                </p:cNvGrpSpPr>
                <p:nvPr/>
              </p:nvGrpSpPr>
              <p:grpSpPr bwMode="auto">
                <a:xfrm>
                  <a:off x="5085" y="1200"/>
                  <a:ext cx="127" cy="127"/>
                  <a:chOff x="3990" y="1487"/>
                  <a:chExt cx="127" cy="127"/>
                </a:xfrm>
              </p:grpSpPr>
              <p:sp>
                <p:nvSpPr>
                  <p:cNvPr id="185433" name="Oval 89"/>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434" name="Oval 90"/>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7" name="Group 91"/>
                <p:cNvGrpSpPr>
                  <a:grpSpLocks noChangeAspect="1"/>
                </p:cNvGrpSpPr>
                <p:nvPr/>
              </p:nvGrpSpPr>
              <p:grpSpPr bwMode="auto">
                <a:xfrm>
                  <a:off x="5540" y="1200"/>
                  <a:ext cx="127" cy="127"/>
                  <a:chOff x="3990" y="1487"/>
                  <a:chExt cx="127" cy="127"/>
                </a:xfrm>
              </p:grpSpPr>
              <p:sp>
                <p:nvSpPr>
                  <p:cNvPr id="185436" name="Oval 92"/>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437" name="Oval 93"/>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grpSp>
            <p:nvGrpSpPr>
              <p:cNvPr id="28" name="Group 94"/>
              <p:cNvGrpSpPr>
                <a:grpSpLocks noChangeAspect="1"/>
              </p:cNvGrpSpPr>
              <p:nvPr/>
            </p:nvGrpSpPr>
            <p:grpSpPr bwMode="auto">
              <a:xfrm>
                <a:off x="3670" y="2972"/>
                <a:ext cx="1947" cy="127"/>
                <a:chOff x="3720" y="1200"/>
                <a:chExt cx="1947" cy="127"/>
              </a:xfrm>
            </p:grpSpPr>
            <p:grpSp>
              <p:nvGrpSpPr>
                <p:cNvPr id="29" name="Group 95"/>
                <p:cNvGrpSpPr>
                  <a:grpSpLocks noChangeAspect="1"/>
                </p:cNvGrpSpPr>
                <p:nvPr/>
              </p:nvGrpSpPr>
              <p:grpSpPr bwMode="auto">
                <a:xfrm>
                  <a:off x="3720" y="1200"/>
                  <a:ext cx="127" cy="127"/>
                  <a:chOff x="3990" y="1487"/>
                  <a:chExt cx="127" cy="127"/>
                </a:xfrm>
              </p:grpSpPr>
              <p:sp>
                <p:nvSpPr>
                  <p:cNvPr id="185440" name="Oval 96"/>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441" name="Oval 97"/>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30" name="Group 98"/>
                <p:cNvGrpSpPr>
                  <a:grpSpLocks noChangeAspect="1"/>
                </p:cNvGrpSpPr>
                <p:nvPr/>
              </p:nvGrpSpPr>
              <p:grpSpPr bwMode="auto">
                <a:xfrm>
                  <a:off x="4175" y="1200"/>
                  <a:ext cx="127" cy="127"/>
                  <a:chOff x="3990" y="1487"/>
                  <a:chExt cx="127" cy="127"/>
                </a:xfrm>
              </p:grpSpPr>
              <p:sp>
                <p:nvSpPr>
                  <p:cNvPr id="185443" name="Oval 99"/>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444" name="Oval 100"/>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31" name="Group 101"/>
                <p:cNvGrpSpPr>
                  <a:grpSpLocks noChangeAspect="1"/>
                </p:cNvGrpSpPr>
                <p:nvPr/>
              </p:nvGrpSpPr>
              <p:grpSpPr bwMode="auto">
                <a:xfrm>
                  <a:off x="4630" y="1200"/>
                  <a:ext cx="127" cy="127"/>
                  <a:chOff x="3990" y="1487"/>
                  <a:chExt cx="127" cy="127"/>
                </a:xfrm>
              </p:grpSpPr>
              <p:sp>
                <p:nvSpPr>
                  <p:cNvPr id="185446" name="Oval 102"/>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447" name="Oval 103"/>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5472" name="Group 104"/>
                <p:cNvGrpSpPr>
                  <a:grpSpLocks noChangeAspect="1"/>
                </p:cNvGrpSpPr>
                <p:nvPr/>
              </p:nvGrpSpPr>
              <p:grpSpPr bwMode="auto">
                <a:xfrm>
                  <a:off x="5085" y="1200"/>
                  <a:ext cx="127" cy="127"/>
                  <a:chOff x="3990" y="1487"/>
                  <a:chExt cx="127" cy="127"/>
                </a:xfrm>
              </p:grpSpPr>
              <p:sp>
                <p:nvSpPr>
                  <p:cNvPr id="185449" name="Oval 105"/>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450" name="Oval 106"/>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5473" name="Group 107"/>
                <p:cNvGrpSpPr>
                  <a:grpSpLocks noChangeAspect="1"/>
                </p:cNvGrpSpPr>
                <p:nvPr/>
              </p:nvGrpSpPr>
              <p:grpSpPr bwMode="auto">
                <a:xfrm>
                  <a:off x="5540" y="1200"/>
                  <a:ext cx="127" cy="127"/>
                  <a:chOff x="3990" y="1487"/>
                  <a:chExt cx="127" cy="127"/>
                </a:xfrm>
              </p:grpSpPr>
              <p:sp>
                <p:nvSpPr>
                  <p:cNvPr id="185452" name="Oval 108"/>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453" name="Oval 109"/>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grpSp>
      </p:grpSp>
      <p:grpSp>
        <p:nvGrpSpPr>
          <p:cNvPr id="185474" name="Group 127"/>
          <p:cNvGrpSpPr>
            <a:grpSpLocks/>
          </p:cNvGrpSpPr>
          <p:nvPr/>
        </p:nvGrpSpPr>
        <p:grpSpPr bwMode="auto">
          <a:xfrm>
            <a:off x="541338" y="1263650"/>
            <a:ext cx="1079500" cy="1493838"/>
            <a:chOff x="341" y="796"/>
            <a:chExt cx="680" cy="941"/>
          </a:xfrm>
        </p:grpSpPr>
        <p:grpSp>
          <p:nvGrpSpPr>
            <p:cNvPr id="185475" name="Group 124"/>
            <p:cNvGrpSpPr>
              <a:grpSpLocks/>
            </p:cNvGrpSpPr>
            <p:nvPr/>
          </p:nvGrpSpPr>
          <p:grpSpPr bwMode="auto">
            <a:xfrm>
              <a:off x="341" y="796"/>
              <a:ext cx="380" cy="580"/>
              <a:chOff x="309" y="1140"/>
              <a:chExt cx="380" cy="580"/>
            </a:xfrm>
          </p:grpSpPr>
          <p:grpSp>
            <p:nvGrpSpPr>
              <p:cNvPr id="185476" name="Group 110"/>
              <p:cNvGrpSpPr>
                <a:grpSpLocks/>
              </p:cNvGrpSpPr>
              <p:nvPr/>
            </p:nvGrpSpPr>
            <p:grpSpPr bwMode="auto">
              <a:xfrm>
                <a:off x="309" y="1142"/>
                <a:ext cx="261" cy="365"/>
                <a:chOff x="677" y="2174"/>
                <a:chExt cx="261" cy="365"/>
              </a:xfrm>
            </p:grpSpPr>
            <p:sp>
              <p:nvSpPr>
                <p:cNvPr id="185455" name="Text Box 111"/>
                <p:cNvSpPr txBox="1">
                  <a:spLocks noChangeArrowheads="1"/>
                </p:cNvSpPr>
                <p:nvPr/>
              </p:nvSpPr>
              <p:spPr bwMode="auto">
                <a:xfrm>
                  <a:off x="677" y="2174"/>
                  <a:ext cx="261" cy="365"/>
                </a:xfrm>
                <a:prstGeom prst="rect">
                  <a:avLst/>
                </a:prstGeom>
                <a:noFill/>
                <a:ln w="9525">
                  <a:noFill/>
                  <a:miter lim="800000"/>
                  <a:headEnd/>
                  <a:tailEnd/>
                </a:ln>
                <a:effectLst/>
              </p:spPr>
              <p:txBody>
                <a:bodyPr wrap="none">
                  <a:spAutoFit/>
                </a:bodyPr>
                <a:lstStyle/>
                <a:p>
                  <a:r>
                    <a:rPr lang="eu-ES" sz="3200">
                      <a:latin typeface="Lucida Handwriting" pitchFamily="66" charset="0"/>
                    </a:rPr>
                    <a:t>v</a:t>
                  </a:r>
                </a:p>
              </p:txBody>
            </p:sp>
            <p:sp>
              <p:nvSpPr>
                <p:cNvPr id="185456" name="Line 112"/>
                <p:cNvSpPr>
                  <a:spLocks noChangeShapeType="1"/>
                </p:cNvSpPr>
                <p:nvPr/>
              </p:nvSpPr>
              <p:spPr bwMode="auto">
                <a:xfrm>
                  <a:off x="771" y="2248"/>
                  <a:ext cx="165" cy="0"/>
                </a:xfrm>
                <a:prstGeom prst="line">
                  <a:avLst/>
                </a:prstGeom>
                <a:noFill/>
                <a:ln w="28575">
                  <a:solidFill>
                    <a:schemeClr val="tx1"/>
                  </a:solidFill>
                  <a:round/>
                  <a:headEnd/>
                  <a:tailEnd type="triangle" w="med" len="med"/>
                </a:ln>
                <a:effectLst/>
              </p:spPr>
              <p:txBody>
                <a:bodyPr/>
                <a:lstStyle/>
                <a:p>
                  <a:endParaRPr lang="es-ES"/>
                </a:p>
              </p:txBody>
            </p:sp>
          </p:grpSp>
          <p:grpSp>
            <p:nvGrpSpPr>
              <p:cNvPr id="185477" name="Group 123"/>
              <p:cNvGrpSpPr>
                <a:grpSpLocks/>
              </p:cNvGrpSpPr>
              <p:nvPr/>
            </p:nvGrpSpPr>
            <p:grpSpPr bwMode="auto">
              <a:xfrm>
                <a:off x="594" y="1140"/>
                <a:ext cx="95" cy="580"/>
                <a:chOff x="594" y="1140"/>
                <a:chExt cx="95" cy="580"/>
              </a:xfrm>
            </p:grpSpPr>
            <p:sp>
              <p:nvSpPr>
                <p:cNvPr id="185458" name="Line 114"/>
                <p:cNvSpPr>
                  <a:spLocks noChangeShapeType="1"/>
                </p:cNvSpPr>
                <p:nvPr/>
              </p:nvSpPr>
              <p:spPr bwMode="auto">
                <a:xfrm rot="-5400000">
                  <a:off x="369" y="1412"/>
                  <a:ext cx="543" cy="0"/>
                </a:xfrm>
                <a:prstGeom prst="line">
                  <a:avLst/>
                </a:prstGeom>
                <a:noFill/>
                <a:ln w="28575">
                  <a:solidFill>
                    <a:schemeClr val="tx1"/>
                  </a:solidFill>
                  <a:round/>
                  <a:headEnd/>
                  <a:tailEnd type="triangle" w="med" len="med"/>
                </a:ln>
                <a:effectLst/>
              </p:spPr>
              <p:txBody>
                <a:bodyPr/>
                <a:lstStyle/>
                <a:p>
                  <a:endParaRPr lang="es-ES"/>
                </a:p>
              </p:txBody>
            </p:sp>
            <p:sp>
              <p:nvSpPr>
                <p:cNvPr id="185459" name="Oval 115"/>
                <p:cNvSpPr>
                  <a:spLocks noChangeAspect="1" noChangeArrowheads="1"/>
                </p:cNvSpPr>
                <p:nvPr/>
              </p:nvSpPr>
              <p:spPr bwMode="auto">
                <a:xfrm rot="-5400000">
                  <a:off x="594" y="1625"/>
                  <a:ext cx="95" cy="95"/>
                </a:xfrm>
                <a:prstGeom prst="ellipse">
                  <a:avLst/>
                </a:prstGeom>
                <a:solidFill>
                  <a:schemeClr val="tx1"/>
                </a:solidFill>
                <a:ln w="9525">
                  <a:solidFill>
                    <a:schemeClr val="tx1"/>
                  </a:solidFill>
                  <a:round/>
                  <a:headEnd/>
                  <a:tailEnd/>
                </a:ln>
                <a:effectLst/>
              </p:spPr>
              <p:txBody>
                <a:bodyPr wrap="none" anchor="ctr"/>
                <a:lstStyle/>
                <a:p>
                  <a:endParaRPr lang="es-ES"/>
                </a:p>
              </p:txBody>
            </p:sp>
          </p:grpSp>
        </p:grpSp>
        <p:grpSp>
          <p:nvGrpSpPr>
            <p:cNvPr id="185480" name="Group 126"/>
            <p:cNvGrpSpPr>
              <a:grpSpLocks/>
            </p:cNvGrpSpPr>
            <p:nvPr/>
          </p:nvGrpSpPr>
          <p:grpSpPr bwMode="auto">
            <a:xfrm>
              <a:off x="688" y="1321"/>
              <a:ext cx="333" cy="416"/>
              <a:chOff x="688" y="1321"/>
              <a:chExt cx="333" cy="416"/>
            </a:xfrm>
          </p:grpSpPr>
          <p:grpSp>
            <p:nvGrpSpPr>
              <p:cNvPr id="185481" name="Group 116"/>
              <p:cNvGrpSpPr>
                <a:grpSpLocks/>
              </p:cNvGrpSpPr>
              <p:nvPr/>
            </p:nvGrpSpPr>
            <p:grpSpPr bwMode="auto">
              <a:xfrm>
                <a:off x="688" y="1372"/>
                <a:ext cx="273" cy="365"/>
                <a:chOff x="611" y="2447"/>
                <a:chExt cx="273" cy="365"/>
              </a:xfrm>
            </p:grpSpPr>
            <p:sp>
              <p:nvSpPr>
                <p:cNvPr id="185461" name="Text Box 117"/>
                <p:cNvSpPr txBox="1">
                  <a:spLocks noChangeArrowheads="1"/>
                </p:cNvSpPr>
                <p:nvPr/>
              </p:nvSpPr>
              <p:spPr bwMode="auto">
                <a:xfrm>
                  <a:off x="611" y="2447"/>
                  <a:ext cx="273" cy="365"/>
                </a:xfrm>
                <a:prstGeom prst="rect">
                  <a:avLst/>
                </a:prstGeom>
                <a:noFill/>
                <a:ln w="9525">
                  <a:noFill/>
                  <a:miter lim="800000"/>
                  <a:headEnd/>
                  <a:tailEnd/>
                </a:ln>
                <a:effectLst/>
              </p:spPr>
              <p:txBody>
                <a:bodyPr wrap="none">
                  <a:spAutoFit/>
                </a:bodyPr>
                <a:lstStyle/>
                <a:p>
                  <a:r>
                    <a:rPr lang="eu-ES" sz="3200">
                      <a:solidFill>
                        <a:schemeClr val="accent1"/>
                      </a:solidFill>
                      <a:latin typeface="Lucida Handwriting" pitchFamily="66" charset="0"/>
                    </a:rPr>
                    <a:t>F</a:t>
                  </a:r>
                </a:p>
              </p:txBody>
            </p:sp>
            <p:sp>
              <p:nvSpPr>
                <p:cNvPr id="185462" name="Line 118"/>
                <p:cNvSpPr>
                  <a:spLocks noChangeShapeType="1"/>
                </p:cNvSpPr>
                <p:nvPr/>
              </p:nvSpPr>
              <p:spPr bwMode="auto">
                <a:xfrm>
                  <a:off x="714" y="2476"/>
                  <a:ext cx="165" cy="0"/>
                </a:xfrm>
                <a:prstGeom prst="line">
                  <a:avLst/>
                </a:prstGeom>
                <a:noFill/>
                <a:ln w="28575">
                  <a:solidFill>
                    <a:schemeClr val="accent1"/>
                  </a:solidFill>
                  <a:round/>
                  <a:headEnd/>
                  <a:tailEnd type="triangle" w="med" len="med"/>
                </a:ln>
                <a:effectLst/>
              </p:spPr>
              <p:txBody>
                <a:bodyPr/>
                <a:lstStyle/>
                <a:p>
                  <a:endParaRPr lang="es-ES"/>
                </a:p>
              </p:txBody>
            </p:sp>
          </p:grpSp>
          <p:sp>
            <p:nvSpPr>
              <p:cNvPr id="185463" name="Line 119"/>
              <p:cNvSpPr>
                <a:spLocks noChangeShapeType="1"/>
              </p:cNvSpPr>
              <p:nvPr/>
            </p:nvSpPr>
            <p:spPr bwMode="auto">
              <a:xfrm flipV="1">
                <a:off x="718" y="1321"/>
                <a:ext cx="303" cy="8"/>
              </a:xfrm>
              <a:prstGeom prst="line">
                <a:avLst/>
              </a:prstGeom>
              <a:noFill/>
              <a:ln w="38100">
                <a:solidFill>
                  <a:schemeClr val="accent1"/>
                </a:solidFill>
                <a:round/>
                <a:headEnd/>
                <a:tailEnd type="triangle" w="med" len="med"/>
              </a:ln>
              <a:effectLst/>
            </p:spPr>
            <p:txBody>
              <a:bodyPr/>
              <a:lstStyle/>
              <a:p>
                <a:endParaRPr lang="es-ES"/>
              </a:p>
            </p:txBody>
          </p:sp>
        </p:grpSp>
      </p:grpSp>
      <p:grpSp>
        <p:nvGrpSpPr>
          <p:cNvPr id="128" name="127 Grupo"/>
          <p:cNvGrpSpPr/>
          <p:nvPr/>
        </p:nvGrpSpPr>
        <p:grpSpPr>
          <a:xfrm>
            <a:off x="3125788" y="2027238"/>
            <a:ext cx="1120775" cy="920750"/>
            <a:chOff x="3125788" y="2027238"/>
            <a:chExt cx="1120775" cy="920750"/>
          </a:xfrm>
        </p:grpSpPr>
        <p:grpSp>
          <p:nvGrpSpPr>
            <p:cNvPr id="127" name="126 Grupo"/>
            <p:cNvGrpSpPr/>
            <p:nvPr/>
          </p:nvGrpSpPr>
          <p:grpSpPr>
            <a:xfrm>
              <a:off x="3125788" y="2027238"/>
              <a:ext cx="687387" cy="920750"/>
              <a:chOff x="3125788" y="2027238"/>
              <a:chExt cx="687387" cy="920750"/>
            </a:xfrm>
          </p:grpSpPr>
          <p:grpSp>
            <p:nvGrpSpPr>
              <p:cNvPr id="185485" name="Group 133"/>
              <p:cNvGrpSpPr>
                <a:grpSpLocks/>
              </p:cNvGrpSpPr>
              <p:nvPr/>
            </p:nvGrpSpPr>
            <p:grpSpPr bwMode="auto">
              <a:xfrm flipV="1">
                <a:off x="3662363" y="2027238"/>
                <a:ext cx="150812" cy="920750"/>
                <a:chOff x="594" y="1140"/>
                <a:chExt cx="95" cy="580"/>
              </a:xfrm>
            </p:grpSpPr>
            <p:sp>
              <p:nvSpPr>
                <p:cNvPr id="185478" name="Line 134"/>
                <p:cNvSpPr>
                  <a:spLocks noChangeShapeType="1"/>
                </p:cNvSpPr>
                <p:nvPr/>
              </p:nvSpPr>
              <p:spPr bwMode="auto">
                <a:xfrm rot="-5400000">
                  <a:off x="369" y="1412"/>
                  <a:ext cx="543" cy="0"/>
                </a:xfrm>
                <a:prstGeom prst="line">
                  <a:avLst/>
                </a:prstGeom>
                <a:noFill/>
                <a:ln w="28575">
                  <a:solidFill>
                    <a:schemeClr val="tx1"/>
                  </a:solidFill>
                  <a:round/>
                  <a:headEnd/>
                  <a:tailEnd type="triangle" w="med" len="med"/>
                </a:ln>
                <a:effectLst/>
              </p:spPr>
              <p:txBody>
                <a:bodyPr/>
                <a:lstStyle/>
                <a:p>
                  <a:endParaRPr lang="es-ES"/>
                </a:p>
              </p:txBody>
            </p:sp>
            <p:sp>
              <p:nvSpPr>
                <p:cNvPr id="185479" name="Oval 135"/>
                <p:cNvSpPr>
                  <a:spLocks noChangeAspect="1" noChangeArrowheads="1"/>
                </p:cNvSpPr>
                <p:nvPr/>
              </p:nvSpPr>
              <p:spPr bwMode="auto">
                <a:xfrm rot="-5400000">
                  <a:off x="594" y="1625"/>
                  <a:ext cx="95" cy="95"/>
                </a:xfrm>
                <a:prstGeom prst="ellipse">
                  <a:avLst/>
                </a:prstGeom>
                <a:solidFill>
                  <a:schemeClr val="tx1"/>
                </a:solidFill>
                <a:ln w="9525">
                  <a:solidFill>
                    <a:schemeClr val="tx1"/>
                  </a:solidFill>
                  <a:round/>
                  <a:headEnd/>
                  <a:tailEnd/>
                </a:ln>
                <a:effectLst/>
              </p:spPr>
              <p:txBody>
                <a:bodyPr wrap="none" anchor="ctr"/>
                <a:lstStyle/>
                <a:p>
                  <a:endParaRPr lang="es-ES"/>
                </a:p>
              </p:txBody>
            </p:sp>
          </p:grpSp>
          <p:grpSp>
            <p:nvGrpSpPr>
              <p:cNvPr id="185486" name="Group 137"/>
              <p:cNvGrpSpPr>
                <a:grpSpLocks/>
              </p:cNvGrpSpPr>
              <p:nvPr/>
            </p:nvGrpSpPr>
            <p:grpSpPr bwMode="auto">
              <a:xfrm>
                <a:off x="3125788" y="2154238"/>
                <a:ext cx="433387" cy="579437"/>
                <a:chOff x="611" y="2447"/>
                <a:chExt cx="273" cy="365"/>
              </a:xfrm>
            </p:grpSpPr>
            <p:sp>
              <p:nvSpPr>
                <p:cNvPr id="185482" name="Text Box 138"/>
                <p:cNvSpPr txBox="1">
                  <a:spLocks noChangeArrowheads="1"/>
                </p:cNvSpPr>
                <p:nvPr/>
              </p:nvSpPr>
              <p:spPr bwMode="auto">
                <a:xfrm>
                  <a:off x="611" y="2447"/>
                  <a:ext cx="273" cy="365"/>
                </a:xfrm>
                <a:prstGeom prst="rect">
                  <a:avLst/>
                </a:prstGeom>
                <a:noFill/>
                <a:ln w="9525">
                  <a:noFill/>
                  <a:miter lim="800000"/>
                  <a:headEnd/>
                  <a:tailEnd/>
                </a:ln>
                <a:effectLst/>
              </p:spPr>
              <p:txBody>
                <a:bodyPr wrap="none">
                  <a:spAutoFit/>
                </a:bodyPr>
                <a:lstStyle/>
                <a:p>
                  <a:r>
                    <a:rPr lang="eu-ES" sz="3200">
                      <a:solidFill>
                        <a:schemeClr val="accent1"/>
                      </a:solidFill>
                      <a:latin typeface="Lucida Handwriting" pitchFamily="66" charset="0"/>
                    </a:rPr>
                    <a:t>F</a:t>
                  </a:r>
                </a:p>
              </p:txBody>
            </p:sp>
            <p:sp>
              <p:nvSpPr>
                <p:cNvPr id="185483" name="Line 139"/>
                <p:cNvSpPr>
                  <a:spLocks noChangeShapeType="1"/>
                </p:cNvSpPr>
                <p:nvPr/>
              </p:nvSpPr>
              <p:spPr bwMode="auto">
                <a:xfrm>
                  <a:off x="714" y="2476"/>
                  <a:ext cx="165" cy="0"/>
                </a:xfrm>
                <a:prstGeom prst="line">
                  <a:avLst/>
                </a:prstGeom>
                <a:noFill/>
                <a:ln w="28575">
                  <a:solidFill>
                    <a:schemeClr val="accent1"/>
                  </a:solidFill>
                  <a:round/>
                  <a:headEnd/>
                  <a:tailEnd type="triangle" w="med" len="med"/>
                </a:ln>
                <a:effectLst/>
              </p:spPr>
              <p:txBody>
                <a:bodyPr/>
                <a:lstStyle/>
                <a:p>
                  <a:endParaRPr lang="es-ES"/>
                </a:p>
              </p:txBody>
            </p:sp>
          </p:grpSp>
          <p:sp>
            <p:nvSpPr>
              <p:cNvPr id="185484" name="Line 140"/>
              <p:cNvSpPr>
                <a:spLocks noChangeShapeType="1"/>
              </p:cNvSpPr>
              <p:nvPr/>
            </p:nvSpPr>
            <p:spPr bwMode="auto">
              <a:xfrm flipH="1">
                <a:off x="3198813" y="2098675"/>
                <a:ext cx="481012" cy="12700"/>
              </a:xfrm>
              <a:prstGeom prst="line">
                <a:avLst/>
              </a:prstGeom>
              <a:noFill/>
              <a:ln w="38100">
                <a:solidFill>
                  <a:schemeClr val="accent1"/>
                </a:solidFill>
                <a:round/>
                <a:headEnd/>
                <a:tailEnd type="triangle" w="med" len="med"/>
              </a:ln>
              <a:effectLst/>
            </p:spPr>
            <p:txBody>
              <a:bodyPr/>
              <a:lstStyle/>
              <a:p>
                <a:endParaRPr lang="es-ES"/>
              </a:p>
            </p:txBody>
          </p:sp>
        </p:grpSp>
        <p:grpSp>
          <p:nvGrpSpPr>
            <p:cNvPr id="185487" name="Group 143"/>
            <p:cNvGrpSpPr>
              <a:grpSpLocks/>
            </p:cNvGrpSpPr>
            <p:nvPr/>
          </p:nvGrpSpPr>
          <p:grpSpPr bwMode="auto">
            <a:xfrm>
              <a:off x="3832225" y="2182813"/>
              <a:ext cx="414338" cy="579437"/>
              <a:chOff x="677" y="2174"/>
              <a:chExt cx="261" cy="365"/>
            </a:xfrm>
          </p:grpSpPr>
          <p:sp>
            <p:nvSpPr>
              <p:cNvPr id="185488" name="Text Box 144"/>
              <p:cNvSpPr txBox="1">
                <a:spLocks noChangeArrowheads="1"/>
              </p:cNvSpPr>
              <p:nvPr/>
            </p:nvSpPr>
            <p:spPr bwMode="auto">
              <a:xfrm>
                <a:off x="677" y="2174"/>
                <a:ext cx="261" cy="365"/>
              </a:xfrm>
              <a:prstGeom prst="rect">
                <a:avLst/>
              </a:prstGeom>
              <a:noFill/>
              <a:ln w="9525">
                <a:noFill/>
                <a:miter lim="800000"/>
                <a:headEnd/>
                <a:tailEnd/>
              </a:ln>
              <a:effectLst/>
            </p:spPr>
            <p:txBody>
              <a:bodyPr wrap="none">
                <a:spAutoFit/>
              </a:bodyPr>
              <a:lstStyle/>
              <a:p>
                <a:r>
                  <a:rPr lang="eu-ES" sz="3200" dirty="0">
                    <a:latin typeface="Lucida Handwriting" pitchFamily="66" charset="0"/>
                  </a:rPr>
                  <a:t>v</a:t>
                </a:r>
              </a:p>
            </p:txBody>
          </p:sp>
          <p:sp>
            <p:nvSpPr>
              <p:cNvPr id="185489" name="Line 145"/>
              <p:cNvSpPr>
                <a:spLocks noChangeShapeType="1"/>
              </p:cNvSpPr>
              <p:nvPr/>
            </p:nvSpPr>
            <p:spPr bwMode="auto">
              <a:xfrm>
                <a:off x="771" y="2248"/>
                <a:ext cx="165" cy="0"/>
              </a:xfrm>
              <a:prstGeom prst="line">
                <a:avLst/>
              </a:prstGeom>
              <a:noFill/>
              <a:ln w="28575">
                <a:solidFill>
                  <a:schemeClr val="tx1"/>
                </a:solidFill>
                <a:round/>
                <a:headEnd/>
                <a:tailEnd type="triangle" w="med" len="med"/>
              </a:ln>
              <a:effectLst/>
            </p:spPr>
            <p:txBody>
              <a:bodyPr/>
              <a:lstStyle/>
              <a:p>
                <a:endParaRPr lang="es-ES"/>
              </a:p>
            </p:txBody>
          </p:sp>
        </p:grpSp>
      </p:grpSp>
      <p:grpSp>
        <p:nvGrpSpPr>
          <p:cNvPr id="185490" name="Group 155"/>
          <p:cNvGrpSpPr>
            <a:grpSpLocks/>
          </p:cNvGrpSpPr>
          <p:nvPr/>
        </p:nvGrpSpPr>
        <p:grpSpPr bwMode="auto">
          <a:xfrm rot="3185003">
            <a:off x="1620043" y="592932"/>
            <a:ext cx="627063" cy="920750"/>
            <a:chOff x="3339" y="909"/>
            <a:chExt cx="395" cy="580"/>
          </a:xfrm>
        </p:grpSpPr>
        <p:grpSp>
          <p:nvGrpSpPr>
            <p:cNvPr id="185491" name="Group 156"/>
            <p:cNvGrpSpPr>
              <a:grpSpLocks/>
            </p:cNvGrpSpPr>
            <p:nvPr/>
          </p:nvGrpSpPr>
          <p:grpSpPr bwMode="auto">
            <a:xfrm>
              <a:off x="3339" y="909"/>
              <a:ext cx="95" cy="580"/>
              <a:chOff x="594" y="1140"/>
              <a:chExt cx="95" cy="580"/>
            </a:xfrm>
          </p:grpSpPr>
          <p:sp>
            <p:nvSpPr>
              <p:cNvPr id="185501" name="Line 157"/>
              <p:cNvSpPr>
                <a:spLocks noChangeShapeType="1"/>
              </p:cNvSpPr>
              <p:nvPr/>
            </p:nvSpPr>
            <p:spPr bwMode="auto">
              <a:xfrm rot="-5400000">
                <a:off x="369" y="1412"/>
                <a:ext cx="543" cy="0"/>
              </a:xfrm>
              <a:prstGeom prst="line">
                <a:avLst/>
              </a:prstGeom>
              <a:noFill/>
              <a:ln w="28575">
                <a:solidFill>
                  <a:schemeClr val="tx1"/>
                </a:solidFill>
                <a:round/>
                <a:headEnd/>
                <a:tailEnd type="triangle" w="med" len="med"/>
              </a:ln>
              <a:effectLst/>
            </p:spPr>
            <p:txBody>
              <a:bodyPr/>
              <a:lstStyle/>
              <a:p>
                <a:endParaRPr lang="es-ES"/>
              </a:p>
            </p:txBody>
          </p:sp>
          <p:sp>
            <p:nvSpPr>
              <p:cNvPr id="185502" name="Oval 158"/>
              <p:cNvSpPr>
                <a:spLocks noChangeAspect="1" noChangeArrowheads="1"/>
              </p:cNvSpPr>
              <p:nvPr/>
            </p:nvSpPr>
            <p:spPr bwMode="auto">
              <a:xfrm rot="-5400000">
                <a:off x="594" y="1625"/>
                <a:ext cx="95" cy="95"/>
              </a:xfrm>
              <a:prstGeom prst="ellipse">
                <a:avLst/>
              </a:prstGeom>
              <a:solidFill>
                <a:schemeClr val="tx1"/>
              </a:solidFill>
              <a:ln w="9525">
                <a:solidFill>
                  <a:schemeClr val="tx1"/>
                </a:solidFill>
                <a:round/>
                <a:headEnd/>
                <a:tailEnd/>
              </a:ln>
              <a:effectLst/>
            </p:spPr>
            <p:txBody>
              <a:bodyPr wrap="none" anchor="ctr"/>
              <a:lstStyle/>
              <a:p>
                <a:endParaRPr lang="es-ES"/>
              </a:p>
            </p:txBody>
          </p:sp>
        </p:grpSp>
        <p:sp>
          <p:nvSpPr>
            <p:cNvPr id="185503" name="Line 159"/>
            <p:cNvSpPr>
              <a:spLocks noChangeShapeType="1"/>
            </p:cNvSpPr>
            <p:nvPr/>
          </p:nvSpPr>
          <p:spPr bwMode="auto">
            <a:xfrm flipV="1">
              <a:off x="3431" y="1434"/>
              <a:ext cx="303" cy="8"/>
            </a:xfrm>
            <a:prstGeom prst="line">
              <a:avLst/>
            </a:prstGeom>
            <a:noFill/>
            <a:ln w="38100">
              <a:solidFill>
                <a:schemeClr val="accent1"/>
              </a:solidFill>
              <a:round/>
              <a:headEnd/>
              <a:tailEnd type="triangle" w="med" len="med"/>
            </a:ln>
            <a:effectLst/>
          </p:spPr>
          <p:txBody>
            <a:bodyPr/>
            <a:lstStyle/>
            <a:p>
              <a:endParaRPr lang="es-ES"/>
            </a:p>
          </p:txBody>
        </p:sp>
      </p:grpSp>
      <p:grpSp>
        <p:nvGrpSpPr>
          <p:cNvPr id="185492" name="Group 160"/>
          <p:cNvGrpSpPr>
            <a:grpSpLocks/>
          </p:cNvGrpSpPr>
          <p:nvPr/>
        </p:nvGrpSpPr>
        <p:grpSpPr bwMode="auto">
          <a:xfrm rot="5400000">
            <a:off x="2485232" y="505619"/>
            <a:ext cx="627062" cy="920750"/>
            <a:chOff x="3339" y="909"/>
            <a:chExt cx="395" cy="580"/>
          </a:xfrm>
        </p:grpSpPr>
        <p:grpSp>
          <p:nvGrpSpPr>
            <p:cNvPr id="185493" name="Group 161"/>
            <p:cNvGrpSpPr>
              <a:grpSpLocks/>
            </p:cNvGrpSpPr>
            <p:nvPr/>
          </p:nvGrpSpPr>
          <p:grpSpPr bwMode="auto">
            <a:xfrm>
              <a:off x="3339" y="909"/>
              <a:ext cx="95" cy="580"/>
              <a:chOff x="594" y="1140"/>
              <a:chExt cx="95" cy="580"/>
            </a:xfrm>
          </p:grpSpPr>
          <p:sp>
            <p:nvSpPr>
              <p:cNvPr id="185506" name="Line 162"/>
              <p:cNvSpPr>
                <a:spLocks noChangeShapeType="1"/>
              </p:cNvSpPr>
              <p:nvPr/>
            </p:nvSpPr>
            <p:spPr bwMode="auto">
              <a:xfrm rot="-5400000">
                <a:off x="369" y="1412"/>
                <a:ext cx="543" cy="0"/>
              </a:xfrm>
              <a:prstGeom prst="line">
                <a:avLst/>
              </a:prstGeom>
              <a:noFill/>
              <a:ln w="28575">
                <a:solidFill>
                  <a:schemeClr val="tx1"/>
                </a:solidFill>
                <a:round/>
                <a:headEnd/>
                <a:tailEnd type="triangle" w="med" len="med"/>
              </a:ln>
              <a:effectLst/>
            </p:spPr>
            <p:txBody>
              <a:bodyPr/>
              <a:lstStyle/>
              <a:p>
                <a:endParaRPr lang="es-ES"/>
              </a:p>
            </p:txBody>
          </p:sp>
          <p:sp>
            <p:nvSpPr>
              <p:cNvPr id="185507" name="Oval 163"/>
              <p:cNvSpPr>
                <a:spLocks noChangeAspect="1" noChangeArrowheads="1"/>
              </p:cNvSpPr>
              <p:nvPr/>
            </p:nvSpPr>
            <p:spPr bwMode="auto">
              <a:xfrm rot="-5400000">
                <a:off x="594" y="1625"/>
                <a:ext cx="95" cy="95"/>
              </a:xfrm>
              <a:prstGeom prst="ellipse">
                <a:avLst/>
              </a:prstGeom>
              <a:solidFill>
                <a:schemeClr val="tx1"/>
              </a:solidFill>
              <a:ln w="9525">
                <a:solidFill>
                  <a:schemeClr val="tx1"/>
                </a:solidFill>
                <a:round/>
                <a:headEnd/>
                <a:tailEnd/>
              </a:ln>
              <a:effectLst/>
            </p:spPr>
            <p:txBody>
              <a:bodyPr wrap="none" anchor="ctr"/>
              <a:lstStyle/>
              <a:p>
                <a:endParaRPr lang="es-ES"/>
              </a:p>
            </p:txBody>
          </p:sp>
        </p:grpSp>
        <p:sp>
          <p:nvSpPr>
            <p:cNvPr id="185508" name="Line 164"/>
            <p:cNvSpPr>
              <a:spLocks noChangeShapeType="1"/>
            </p:cNvSpPr>
            <p:nvPr/>
          </p:nvSpPr>
          <p:spPr bwMode="auto">
            <a:xfrm flipV="1">
              <a:off x="3431" y="1434"/>
              <a:ext cx="303" cy="8"/>
            </a:xfrm>
            <a:prstGeom prst="line">
              <a:avLst/>
            </a:prstGeom>
            <a:noFill/>
            <a:ln w="38100">
              <a:solidFill>
                <a:schemeClr val="accent1"/>
              </a:solidFill>
              <a:round/>
              <a:headEnd/>
              <a:tailEnd type="triangle" w="med" len="med"/>
            </a:ln>
            <a:effectLst/>
          </p:spPr>
          <p:txBody>
            <a:bodyPr/>
            <a:lstStyle/>
            <a:p>
              <a:endParaRPr lang="es-ES"/>
            </a:p>
          </p:txBody>
        </p:sp>
      </p:grpSp>
      <p:grpSp>
        <p:nvGrpSpPr>
          <p:cNvPr id="129" name="128 Grupo"/>
          <p:cNvGrpSpPr/>
          <p:nvPr/>
        </p:nvGrpSpPr>
        <p:grpSpPr>
          <a:xfrm>
            <a:off x="1079500" y="723900"/>
            <a:ext cx="2681288" cy="2681288"/>
            <a:chOff x="1079500" y="723900"/>
            <a:chExt cx="2681288" cy="2681288"/>
          </a:xfrm>
        </p:grpSpPr>
        <p:sp>
          <p:nvSpPr>
            <p:cNvPr id="185466" name="Oval 122"/>
            <p:cNvSpPr>
              <a:spLocks noChangeAspect="1" noChangeArrowheads="1"/>
            </p:cNvSpPr>
            <p:nvPr/>
          </p:nvSpPr>
          <p:spPr bwMode="auto">
            <a:xfrm>
              <a:off x="1079500" y="723900"/>
              <a:ext cx="2681288" cy="2681288"/>
            </a:xfrm>
            <a:prstGeom prst="ellipse">
              <a:avLst/>
            </a:prstGeom>
            <a:noFill/>
            <a:ln w="9525">
              <a:solidFill>
                <a:schemeClr val="tx1"/>
              </a:solidFill>
              <a:prstDash val="dash"/>
              <a:round/>
              <a:headEnd/>
              <a:tailEnd/>
            </a:ln>
            <a:effectLst/>
          </p:spPr>
          <p:txBody>
            <a:bodyPr wrap="none" anchor="ctr"/>
            <a:lstStyle/>
            <a:p>
              <a:endParaRPr lang="es-ES"/>
            </a:p>
          </p:txBody>
        </p:sp>
        <p:sp>
          <p:nvSpPr>
            <p:cNvPr id="185509" name="Line 165"/>
            <p:cNvSpPr>
              <a:spLocks noChangeShapeType="1"/>
            </p:cNvSpPr>
            <p:nvPr/>
          </p:nvSpPr>
          <p:spPr bwMode="auto">
            <a:xfrm flipV="1">
              <a:off x="2400300" y="1473200"/>
              <a:ext cx="1231900" cy="673100"/>
            </a:xfrm>
            <a:prstGeom prst="line">
              <a:avLst/>
            </a:prstGeom>
            <a:noFill/>
            <a:ln w="9525">
              <a:solidFill>
                <a:schemeClr val="tx1"/>
              </a:solidFill>
              <a:prstDash val="dash"/>
              <a:round/>
              <a:headEnd/>
              <a:tailEnd/>
            </a:ln>
            <a:effectLst/>
          </p:spPr>
          <p:txBody>
            <a:bodyPr/>
            <a:lstStyle/>
            <a:p>
              <a:endParaRPr lang="es-ES"/>
            </a:p>
          </p:txBody>
        </p:sp>
        <p:sp>
          <p:nvSpPr>
            <p:cNvPr id="185510" name="Text Box 166"/>
            <p:cNvSpPr txBox="1">
              <a:spLocks noChangeArrowheads="1"/>
            </p:cNvSpPr>
            <p:nvPr/>
          </p:nvSpPr>
          <p:spPr bwMode="auto">
            <a:xfrm>
              <a:off x="2844800" y="1362075"/>
              <a:ext cx="376238" cy="519113"/>
            </a:xfrm>
            <a:prstGeom prst="rect">
              <a:avLst/>
            </a:prstGeom>
            <a:noFill/>
            <a:ln w="9525">
              <a:noFill/>
              <a:miter lim="800000"/>
              <a:headEnd/>
              <a:tailEnd/>
            </a:ln>
            <a:effectLst/>
          </p:spPr>
          <p:txBody>
            <a:bodyPr wrap="none">
              <a:spAutoFit/>
            </a:bodyPr>
            <a:lstStyle/>
            <a:p>
              <a:r>
                <a:rPr lang="eu-ES">
                  <a:latin typeface="Lucida Handwriting" pitchFamily="66" charset="0"/>
                </a:rPr>
                <a:t>r</a:t>
              </a:r>
            </a:p>
          </p:txBody>
        </p:sp>
      </p:grpSp>
      <p:graphicFrame>
        <p:nvGraphicFramePr>
          <p:cNvPr id="185511" name="Object 167"/>
          <p:cNvGraphicFramePr>
            <a:graphicFrameLocks noChangeAspect="1"/>
          </p:cNvGraphicFramePr>
          <p:nvPr/>
        </p:nvGraphicFramePr>
        <p:xfrm>
          <a:off x="4845050" y="2192338"/>
          <a:ext cx="4052888" cy="1292225"/>
        </p:xfrm>
        <a:graphic>
          <a:graphicData uri="http://schemas.openxmlformats.org/presentationml/2006/ole">
            <mc:AlternateContent xmlns:mc="http://schemas.openxmlformats.org/markup-compatibility/2006">
              <mc:Choice xmlns:v="urn:schemas-microsoft-com:vml" Requires="v">
                <p:oleObj spid="_x0000_s499790" name="Ecuación" r:id="rId6" imgW="1409400" imgH="469800" progId="Equation.3">
                  <p:embed/>
                </p:oleObj>
              </mc:Choice>
              <mc:Fallback>
                <p:oleObj name="Ecuación" r:id="rId6" imgW="1409400" imgH="4698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45050" y="2192338"/>
                        <a:ext cx="4052888" cy="1292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5512" name="Object 168"/>
          <p:cNvGraphicFramePr>
            <a:graphicFrameLocks noChangeAspect="1"/>
          </p:cNvGraphicFramePr>
          <p:nvPr/>
        </p:nvGraphicFramePr>
        <p:xfrm>
          <a:off x="212725" y="4829175"/>
          <a:ext cx="8335963" cy="939800"/>
        </p:xfrm>
        <a:graphic>
          <a:graphicData uri="http://schemas.openxmlformats.org/presentationml/2006/ole">
            <mc:AlternateContent xmlns:mc="http://schemas.openxmlformats.org/markup-compatibility/2006">
              <mc:Choice xmlns:v="urn:schemas-microsoft-com:vml" Requires="v">
                <p:oleObj spid="_x0000_s499791" name="Ecuación" r:id="rId8" imgW="3987720" imgH="469800" progId="Equation.3">
                  <p:embed/>
                </p:oleObj>
              </mc:Choice>
              <mc:Fallback>
                <p:oleObj name="Ecuación" r:id="rId8" imgW="3987720" imgH="4698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725" y="4829175"/>
                        <a:ext cx="8335963"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 name="Object 19"/>
          <p:cNvGraphicFramePr>
            <a:graphicFrameLocks noChangeAspect="1"/>
          </p:cNvGraphicFramePr>
          <p:nvPr/>
        </p:nvGraphicFramePr>
        <p:xfrm>
          <a:off x="6186488" y="261938"/>
          <a:ext cx="1533525" cy="628650"/>
        </p:xfrm>
        <a:graphic>
          <a:graphicData uri="http://schemas.openxmlformats.org/presentationml/2006/ole">
            <mc:AlternateContent xmlns:mc="http://schemas.openxmlformats.org/markup-compatibility/2006">
              <mc:Choice xmlns:v="urn:schemas-microsoft-com:vml" Requires="v">
                <p:oleObj spid="_x0000_s499792" name="Ecuación" r:id="rId10" imgW="533160" imgH="228600" progId="Equation.3">
                  <p:embed/>
                </p:oleObj>
              </mc:Choice>
              <mc:Fallback>
                <p:oleObj name="Ecuación" r:id="rId10" imgW="533160" imgH="228600" progId="Equation.3">
                  <p:embed/>
                  <p:pic>
                    <p:nvPicPr>
                      <p:cNvPr id="0" name="Object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86488" y="261938"/>
                        <a:ext cx="1533525"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0" name="Text Box 7"/>
          <p:cNvSpPr txBox="1">
            <a:spLocks noChangeArrowheads="1"/>
          </p:cNvSpPr>
          <p:nvPr/>
        </p:nvSpPr>
        <p:spPr bwMode="auto">
          <a:xfrm>
            <a:off x="197085" y="4274923"/>
            <a:ext cx="638316" cy="584775"/>
          </a:xfrm>
          <a:prstGeom prst="rect">
            <a:avLst/>
          </a:prstGeom>
          <a:noFill/>
          <a:ln w="9525">
            <a:noFill/>
            <a:miter lim="800000"/>
            <a:headEnd/>
            <a:tailEnd/>
          </a:ln>
          <a:effectLst/>
        </p:spPr>
        <p:txBody>
          <a:bodyPr wrap="none">
            <a:spAutoFit/>
          </a:bodyPr>
          <a:lstStyle/>
          <a:p>
            <a:r>
              <a:rPr lang="eu-ES" sz="3200" dirty="0" smtClean="0">
                <a:solidFill>
                  <a:schemeClr val="tx2"/>
                </a:solidFill>
                <a:latin typeface="Lucida Handwriting" pitchFamily="66" charset="0"/>
              </a:rPr>
              <a:t>c)</a:t>
            </a:r>
            <a:endParaRPr lang="eu-ES" sz="3200" dirty="0">
              <a:solidFill>
                <a:schemeClr val="tx2"/>
              </a:solidFill>
              <a:latin typeface="Lucida Handwriting"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474"/>
                                        </p:tgtEl>
                                        <p:attrNameLst>
                                          <p:attrName>style.visibility</p:attrName>
                                        </p:attrNameLst>
                                      </p:cBhvr>
                                      <p:to>
                                        <p:strVal val="visible"/>
                                      </p:to>
                                    </p:set>
                                    <p:animEffect transition="in" filter="fade">
                                      <p:cBhvr>
                                        <p:cTn id="7" dur="2000"/>
                                        <p:tgtEl>
                                          <p:spTgt spid="1854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5490"/>
                                        </p:tgtEl>
                                        <p:attrNameLst>
                                          <p:attrName>style.visibility</p:attrName>
                                        </p:attrNameLst>
                                      </p:cBhvr>
                                      <p:to>
                                        <p:strVal val="visible"/>
                                      </p:to>
                                    </p:set>
                                    <p:animEffect transition="in" filter="fade">
                                      <p:cBhvr>
                                        <p:cTn id="12" dur="2000"/>
                                        <p:tgtEl>
                                          <p:spTgt spid="18549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5492"/>
                                        </p:tgtEl>
                                        <p:attrNameLst>
                                          <p:attrName>style.visibility</p:attrName>
                                        </p:attrNameLst>
                                      </p:cBhvr>
                                      <p:to>
                                        <p:strVal val="visible"/>
                                      </p:to>
                                    </p:set>
                                    <p:animEffect transition="in" filter="fade">
                                      <p:cBhvr>
                                        <p:cTn id="17" dur="2000"/>
                                        <p:tgtEl>
                                          <p:spTgt spid="18549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8"/>
                                        </p:tgtEl>
                                        <p:attrNameLst>
                                          <p:attrName>style.visibility</p:attrName>
                                        </p:attrNameLst>
                                      </p:cBhvr>
                                      <p:to>
                                        <p:strVal val="visible"/>
                                      </p:to>
                                    </p:set>
                                    <p:animEffect transition="in" filter="fade">
                                      <p:cBhvr>
                                        <p:cTn id="22" dur="2000"/>
                                        <p:tgtEl>
                                          <p:spTgt spid="1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9"/>
                                        </p:tgtEl>
                                        <p:attrNameLst>
                                          <p:attrName>style.visibility</p:attrName>
                                        </p:attrNameLst>
                                      </p:cBhvr>
                                      <p:to>
                                        <p:strVal val="visible"/>
                                      </p:to>
                                    </p:set>
                                    <p:animEffect transition="in" filter="fade">
                                      <p:cBhvr>
                                        <p:cTn id="27" dur="2000"/>
                                        <p:tgtEl>
                                          <p:spTgt spid="129"/>
                                        </p:tgtEl>
                                      </p:cBhvr>
                                    </p:animEffec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31"/>
                                        </p:tgtEl>
                                        <p:attrNameLst>
                                          <p:attrName>style.visibility</p:attrName>
                                        </p:attrNameLst>
                                      </p:cBhvr>
                                      <p:to>
                                        <p:strVal val="visible"/>
                                      </p:to>
                                    </p:set>
                                    <p:anim to="" calcmode="lin" valueType="num">
                                      <p:cBhvr>
                                        <p:cTn id="32" dur="1" fill="hold"/>
                                        <p:tgtEl>
                                          <p:spTgt spid="131"/>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5363"/>
                                        </p:tgtEl>
                                        <p:attrNameLst>
                                          <p:attrName>style.visibility</p:attrName>
                                        </p:attrNameLst>
                                      </p:cBhvr>
                                      <p:to>
                                        <p:strVal val="visible"/>
                                      </p:to>
                                    </p:set>
                                    <p:animEffect transition="in" filter="fade">
                                      <p:cBhvr>
                                        <p:cTn id="37" dur="2000"/>
                                        <p:tgtEl>
                                          <p:spTgt spid="18536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85511"/>
                                        </p:tgtEl>
                                        <p:attrNameLst>
                                          <p:attrName>style.visibility</p:attrName>
                                        </p:attrNameLst>
                                      </p:cBhvr>
                                      <p:to>
                                        <p:strVal val="visible"/>
                                      </p:to>
                                    </p:set>
                                    <p:animEffect transition="in" filter="wipe(left)">
                                      <p:cBhvr>
                                        <p:cTn id="42" dur="5000"/>
                                        <p:tgtEl>
                                          <p:spTgt spid="185511"/>
                                        </p:tgtEl>
                                      </p:cBhvr>
                                    </p:animEffect>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130"/>
                                        </p:tgtEl>
                                        <p:attrNameLst>
                                          <p:attrName>style.visibility</p:attrName>
                                        </p:attrNameLst>
                                      </p:cBhvr>
                                      <p:to>
                                        <p:strVal val="visible"/>
                                      </p:to>
                                    </p:set>
                                    <p:anim calcmode="lin" valueType="num">
                                      <p:cBhvr>
                                        <p:cTn id="47" dur="1000" fill="hold"/>
                                        <p:tgtEl>
                                          <p:spTgt spid="130"/>
                                        </p:tgtEl>
                                        <p:attrNameLst>
                                          <p:attrName>ppt_w</p:attrName>
                                        </p:attrNameLst>
                                      </p:cBhvr>
                                      <p:tavLst>
                                        <p:tav tm="0">
                                          <p:val>
                                            <p:fltVal val="0"/>
                                          </p:val>
                                        </p:tav>
                                        <p:tav tm="100000">
                                          <p:val>
                                            <p:strVal val="#ppt_w"/>
                                          </p:val>
                                        </p:tav>
                                      </p:tavLst>
                                    </p:anim>
                                    <p:anim calcmode="lin" valueType="num">
                                      <p:cBhvr>
                                        <p:cTn id="48" dur="1000" fill="hold"/>
                                        <p:tgtEl>
                                          <p:spTgt spid="130"/>
                                        </p:tgtEl>
                                        <p:attrNameLst>
                                          <p:attrName>ppt_h</p:attrName>
                                        </p:attrNameLst>
                                      </p:cBhvr>
                                      <p:tavLst>
                                        <p:tav tm="0">
                                          <p:val>
                                            <p:fltVal val="0"/>
                                          </p:val>
                                        </p:tav>
                                        <p:tav tm="100000">
                                          <p:val>
                                            <p:strVal val="#ppt_h"/>
                                          </p:val>
                                        </p:tav>
                                      </p:tavLst>
                                    </p:anim>
                                    <p:anim calcmode="lin" valueType="num">
                                      <p:cBhvr>
                                        <p:cTn id="49" dur="1000" fill="hold"/>
                                        <p:tgtEl>
                                          <p:spTgt spid="130"/>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3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85512"/>
                                        </p:tgtEl>
                                        <p:attrNameLst>
                                          <p:attrName>style.visibility</p:attrName>
                                        </p:attrNameLst>
                                      </p:cBhvr>
                                      <p:to>
                                        <p:strVal val="visible"/>
                                      </p:to>
                                    </p:set>
                                    <p:animEffect transition="in" filter="wipe(left)">
                                      <p:cBhvr>
                                        <p:cTn id="55" dur="5000"/>
                                        <p:tgtEl>
                                          <p:spTgt spid="185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43540" y="85064"/>
            <a:ext cx="8856920" cy="2862322"/>
          </a:xfrm>
          <a:prstGeom prst="rect">
            <a:avLst/>
          </a:prstGeom>
          <a:noFill/>
        </p:spPr>
        <p:txBody>
          <a:bodyPr wrap="square" rtlCol="0">
            <a:spAutoFit/>
          </a:bodyPr>
          <a:lstStyle/>
          <a:p>
            <a:pPr indent="893763" algn="just">
              <a:lnSpc>
                <a:spcPct val="150000"/>
              </a:lnSpc>
            </a:pPr>
            <a:r>
              <a:rPr lang="es-ES_tradnl" sz="2000" b="1" dirty="0" smtClean="0">
                <a:latin typeface="Comic Sans MS" pitchFamily="66" charset="0"/>
              </a:rPr>
              <a:t>L.I.4.- </a:t>
            </a:r>
            <a:r>
              <a:rPr lang="pt-PT" sz="2000" dirty="0" smtClean="0">
                <a:latin typeface="Comic Sans MS" pitchFamily="66" charset="0"/>
              </a:rPr>
              <a:t>Espazioko alde batean </a:t>
            </a:r>
            <a:r>
              <a:rPr lang="pt-PT" sz="2000" b="1" dirty="0" smtClean="0">
                <a:latin typeface="Comic Sans MS" pitchFamily="66" charset="0"/>
              </a:rPr>
              <a:t>E=i</a:t>
            </a:r>
            <a:r>
              <a:rPr lang="pt-PT" sz="2000" dirty="0" smtClean="0">
                <a:latin typeface="Comic Sans MS" pitchFamily="66" charset="0"/>
              </a:rPr>
              <a:t>-</a:t>
            </a:r>
            <a:r>
              <a:rPr lang="pt-PT" sz="2000" b="1" dirty="0" smtClean="0">
                <a:latin typeface="Comic Sans MS" pitchFamily="66" charset="0"/>
              </a:rPr>
              <a:t>k </a:t>
            </a:r>
            <a:r>
              <a:rPr lang="pt-PT" sz="2000" dirty="0" smtClean="0">
                <a:latin typeface="Comic Sans MS" pitchFamily="66" charset="0"/>
              </a:rPr>
              <a:t>(V/m) eremu elektrikoa eta </a:t>
            </a:r>
            <a:r>
              <a:rPr lang="pt-PT" sz="2000" b="1" dirty="0" smtClean="0">
                <a:latin typeface="Comic Sans MS" pitchFamily="66" charset="0"/>
              </a:rPr>
              <a:t>B</a:t>
            </a:r>
            <a:r>
              <a:rPr lang="pt-PT" sz="2000" dirty="0" smtClean="0">
                <a:latin typeface="Comic Sans MS" pitchFamily="66" charset="0"/>
              </a:rPr>
              <a:t>=3</a:t>
            </a:r>
            <a:r>
              <a:rPr lang="pt-PT" sz="2000" b="1" dirty="0" smtClean="0">
                <a:latin typeface="Comic Sans MS" pitchFamily="66" charset="0"/>
              </a:rPr>
              <a:t>i</a:t>
            </a:r>
            <a:r>
              <a:rPr lang="pt-PT" sz="2000" dirty="0" smtClean="0">
                <a:latin typeface="Comic Sans MS" pitchFamily="66" charset="0"/>
              </a:rPr>
              <a:t>-</a:t>
            </a:r>
            <a:r>
              <a:rPr lang="pt-PT" sz="2000" b="1" dirty="0" smtClean="0">
                <a:latin typeface="Comic Sans MS" pitchFamily="66" charset="0"/>
              </a:rPr>
              <a:t>j</a:t>
            </a:r>
            <a:r>
              <a:rPr lang="pt-PT" sz="2000" dirty="0" smtClean="0">
                <a:latin typeface="Comic Sans MS" pitchFamily="66" charset="0"/>
              </a:rPr>
              <a:t>+2</a:t>
            </a:r>
            <a:r>
              <a:rPr lang="pt-PT" sz="2000" b="1" dirty="0" smtClean="0">
                <a:latin typeface="Comic Sans MS" pitchFamily="66" charset="0"/>
              </a:rPr>
              <a:t>k </a:t>
            </a:r>
            <a:r>
              <a:rPr lang="pt-PT" sz="2000" dirty="0" smtClean="0">
                <a:latin typeface="Comic Sans MS" pitchFamily="66" charset="0"/>
              </a:rPr>
              <a:t>(T) eremu magnetikoa daude. Kalkulatu </a:t>
            </a:r>
            <a:r>
              <a:rPr lang="pt-PT" sz="2000" b="1" dirty="0" smtClean="0">
                <a:latin typeface="Comic Sans MS" pitchFamily="66" charset="0"/>
              </a:rPr>
              <a:t>v</a:t>
            </a:r>
            <a:r>
              <a:rPr lang="pt-PT" sz="2000" dirty="0" smtClean="0">
                <a:latin typeface="Comic Sans MS" pitchFamily="66" charset="0"/>
              </a:rPr>
              <a:t>=2</a:t>
            </a:r>
            <a:r>
              <a:rPr lang="pt-PT" sz="2000" b="1" dirty="0" smtClean="0">
                <a:latin typeface="Comic Sans MS" pitchFamily="66" charset="0"/>
              </a:rPr>
              <a:t>i</a:t>
            </a:r>
            <a:r>
              <a:rPr lang="pt-PT" sz="2000" dirty="0" smtClean="0">
                <a:latin typeface="Comic Sans MS" pitchFamily="66" charset="0"/>
              </a:rPr>
              <a:t>-</a:t>
            </a:r>
            <a:r>
              <a:rPr lang="pt-PT" sz="2000" b="1" dirty="0" smtClean="0">
                <a:latin typeface="Comic Sans MS" pitchFamily="66" charset="0"/>
              </a:rPr>
              <a:t>j </a:t>
            </a:r>
            <a:r>
              <a:rPr lang="pt-PT" sz="2000" dirty="0" smtClean="0">
                <a:latin typeface="Comic Sans MS" pitchFamily="66" charset="0"/>
              </a:rPr>
              <a:t>(m/s) abiaduraz higitzen ari den eta q=3µC karga duen partikula baten gainean egindako indar osoa. </a:t>
            </a:r>
            <a:endParaRPr lang="eu-ES" sz="2000" dirty="0" smtClean="0">
              <a:latin typeface="Comic Sans MS" pitchFamily="66" charset="0"/>
            </a:endParaRPr>
          </a:p>
          <a:p>
            <a:pPr indent="893763" algn="just">
              <a:lnSpc>
                <a:spcPct val="150000"/>
              </a:lnSpc>
            </a:pPr>
            <a:endParaRPr lang="es-ES_tradnl" sz="2000" dirty="0" smtClean="0">
              <a:latin typeface="Comic Sans MS" pitchFamily="66" charset="0"/>
            </a:endParaRPr>
          </a:p>
          <a:p>
            <a:pPr indent="893763" algn="just">
              <a:lnSpc>
                <a:spcPct val="150000"/>
              </a:lnSpc>
            </a:pPr>
            <a:endParaRPr lang="es-ES_tradnl" sz="2000" dirty="0" smtClean="0">
              <a:latin typeface="Comic Sans MS" pitchFamily="66"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 name="107 Objeto"/>
          <p:cNvGraphicFramePr>
            <a:graphicFrameLocks noChangeAspect="1"/>
          </p:cNvGraphicFramePr>
          <p:nvPr/>
        </p:nvGraphicFramePr>
        <p:xfrm>
          <a:off x="590610" y="689408"/>
          <a:ext cx="5708650" cy="493712"/>
        </p:xfrm>
        <a:graphic>
          <a:graphicData uri="http://schemas.openxmlformats.org/presentationml/2006/ole">
            <mc:AlternateContent xmlns:mc="http://schemas.openxmlformats.org/markup-compatibility/2006">
              <mc:Choice xmlns:v="urn:schemas-microsoft-com:vml" Requires="v">
                <p:oleObj spid="_x0000_s543842" name="Ecuación" r:id="rId4" imgW="3085920" imgH="266400" progId="Equation.3">
                  <p:embed/>
                </p:oleObj>
              </mc:Choice>
              <mc:Fallback>
                <p:oleObj name="Ecuación" r:id="rId4" imgW="3085920" imgH="266400" progId="Equation.3">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610" y="689408"/>
                        <a:ext cx="5708650" cy="493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4 Objeto"/>
          <p:cNvGraphicFramePr>
            <a:graphicFrameLocks noChangeAspect="1"/>
          </p:cNvGraphicFramePr>
          <p:nvPr/>
        </p:nvGraphicFramePr>
        <p:xfrm>
          <a:off x="906450" y="1295683"/>
          <a:ext cx="6273800" cy="750887"/>
        </p:xfrm>
        <a:graphic>
          <a:graphicData uri="http://schemas.openxmlformats.org/presentationml/2006/ole">
            <mc:AlternateContent xmlns:mc="http://schemas.openxmlformats.org/markup-compatibility/2006">
              <mc:Choice xmlns:v="urn:schemas-microsoft-com:vml" Requires="v">
                <p:oleObj spid="_x0000_s543843" name="Ecuación" r:id="rId6" imgW="3390840" imgH="406080" progId="Equation.3">
                  <p:embed/>
                </p:oleObj>
              </mc:Choice>
              <mc:Fallback>
                <p:oleObj name="Ecuación" r:id="rId6" imgW="3390840" imgH="40608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6450" y="1295683"/>
                        <a:ext cx="6273800" cy="750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5 Objeto"/>
          <p:cNvGraphicFramePr>
            <a:graphicFrameLocks noChangeAspect="1"/>
          </p:cNvGraphicFramePr>
          <p:nvPr/>
        </p:nvGraphicFramePr>
        <p:xfrm>
          <a:off x="925797" y="2037483"/>
          <a:ext cx="4816475" cy="1550988"/>
        </p:xfrm>
        <a:graphic>
          <a:graphicData uri="http://schemas.openxmlformats.org/presentationml/2006/ole">
            <mc:AlternateContent xmlns:mc="http://schemas.openxmlformats.org/markup-compatibility/2006">
              <mc:Choice xmlns:v="urn:schemas-microsoft-com:vml" Requires="v">
                <p:oleObj spid="_x0000_s543844" name="Ecuación" r:id="rId8" imgW="2603160" imgH="838080" progId="Equation.3">
                  <p:embed/>
                </p:oleObj>
              </mc:Choice>
              <mc:Fallback>
                <p:oleObj name="Ecuación" r:id="rId8" imgW="2603160" imgH="838080" progId="Equation.3">
                  <p:embed/>
                  <p:pic>
                    <p:nvPicPr>
                      <p:cNvPr id="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5797" y="2037483"/>
                        <a:ext cx="4816475" cy="1550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6 Objeto"/>
          <p:cNvGraphicFramePr>
            <a:graphicFrameLocks noChangeAspect="1"/>
          </p:cNvGraphicFramePr>
          <p:nvPr/>
        </p:nvGraphicFramePr>
        <p:xfrm>
          <a:off x="934290" y="4630323"/>
          <a:ext cx="7424737" cy="752475"/>
        </p:xfrm>
        <a:graphic>
          <a:graphicData uri="http://schemas.openxmlformats.org/presentationml/2006/ole">
            <mc:AlternateContent xmlns:mc="http://schemas.openxmlformats.org/markup-compatibility/2006">
              <mc:Choice xmlns:v="urn:schemas-microsoft-com:vml" Requires="v">
                <p:oleObj spid="_x0000_s543845" name="Ecuación" r:id="rId10" imgW="4012920" imgH="406080" progId="Equation.3">
                  <p:embed/>
                </p:oleObj>
              </mc:Choice>
              <mc:Fallback>
                <p:oleObj name="Ecuación" r:id="rId10" imgW="4012920" imgH="406080" progId="Equation.3">
                  <p:embed/>
                  <p:pic>
                    <p:nvPicPr>
                      <p:cNvPr id="0"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4290" y="4630323"/>
                        <a:ext cx="7424737" cy="75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7 Objeto"/>
          <p:cNvGraphicFramePr>
            <a:graphicFrameLocks noChangeAspect="1"/>
          </p:cNvGraphicFramePr>
          <p:nvPr/>
        </p:nvGraphicFramePr>
        <p:xfrm>
          <a:off x="929274" y="3615465"/>
          <a:ext cx="7143750" cy="939800"/>
        </p:xfrm>
        <a:graphic>
          <a:graphicData uri="http://schemas.openxmlformats.org/presentationml/2006/ole">
            <mc:AlternateContent xmlns:mc="http://schemas.openxmlformats.org/markup-compatibility/2006">
              <mc:Choice xmlns:v="urn:schemas-microsoft-com:vml" Requires="v">
                <p:oleObj spid="_x0000_s543846" name="Ecuación" r:id="rId12" imgW="3860640" imgH="507960" progId="Equation.3">
                  <p:embed/>
                </p:oleObj>
              </mc:Choice>
              <mc:Fallback>
                <p:oleObj name="Ecuación" r:id="rId12" imgW="3860640" imgH="507960" progId="Equation.3">
                  <p:embed/>
                  <p:pic>
                    <p:nvPicPr>
                      <p:cNvPr id="0"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9274" y="3615465"/>
                        <a:ext cx="7143750"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wipe(left)">
                                      <p:cBhvr>
                                        <p:cTn id="7" dur="5000"/>
                                        <p:tgtEl>
                                          <p:spTgt spid="1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33" name="Text Box 13"/>
          <p:cNvSpPr txBox="1">
            <a:spLocks noChangeArrowheads="1"/>
          </p:cNvSpPr>
          <p:nvPr/>
        </p:nvSpPr>
        <p:spPr bwMode="auto">
          <a:xfrm>
            <a:off x="7235825" y="1349375"/>
            <a:ext cx="1479550" cy="457200"/>
          </a:xfrm>
          <a:prstGeom prst="rect">
            <a:avLst/>
          </a:prstGeom>
          <a:noFill/>
          <a:ln w="9525">
            <a:noFill/>
            <a:miter lim="800000"/>
            <a:headEnd/>
            <a:tailEnd/>
          </a:ln>
          <a:effectLst/>
        </p:spPr>
        <p:txBody>
          <a:bodyPr>
            <a:spAutoFit/>
          </a:bodyPr>
          <a:lstStyle/>
          <a:p>
            <a:pPr algn="ctr"/>
            <a:endParaRPr lang="es-ES" sz="2400"/>
          </a:p>
        </p:txBody>
      </p:sp>
      <p:sp>
        <p:nvSpPr>
          <p:cNvPr id="158745" name="Text Box 25"/>
          <p:cNvSpPr txBox="1">
            <a:spLocks noChangeArrowheads="1"/>
          </p:cNvSpPr>
          <p:nvPr/>
        </p:nvSpPr>
        <p:spPr bwMode="auto">
          <a:xfrm>
            <a:off x="423580" y="1104404"/>
            <a:ext cx="3839662" cy="1107996"/>
          </a:xfrm>
          <a:prstGeom prst="rect">
            <a:avLst/>
          </a:prstGeom>
          <a:noFill/>
          <a:ln w="38100">
            <a:noFill/>
            <a:miter lim="800000"/>
            <a:headEnd/>
            <a:tailEnd/>
          </a:ln>
          <a:effectLst/>
        </p:spPr>
        <p:txBody>
          <a:bodyPr wrap="square">
            <a:spAutoFit/>
          </a:bodyPr>
          <a:lstStyle/>
          <a:p>
            <a:pPr algn="ctr"/>
            <a:r>
              <a:rPr lang="es-ES_tradnl" sz="2200" b="1" i="1" u="sng" dirty="0">
                <a:latin typeface="Times" pitchFamily="18" charset="0"/>
              </a:rPr>
              <a:t> </a:t>
            </a:r>
            <a:r>
              <a:rPr lang="es-ES_tradnl" sz="2200" b="1" u="sng" dirty="0">
                <a:latin typeface="Lucida Handwriting" pitchFamily="66" charset="0"/>
              </a:rPr>
              <a:t>KARGA ELEKTRIKO BATEN GAINEKO INDAR MAGNETIKOA</a:t>
            </a:r>
            <a:endParaRPr lang="es-ES_tradnl" sz="2200" dirty="0">
              <a:latin typeface="Lucida Handwriting" pitchFamily="66" charset="0"/>
            </a:endParaRPr>
          </a:p>
        </p:txBody>
      </p:sp>
      <p:graphicFrame>
        <p:nvGraphicFramePr>
          <p:cNvPr id="158746" name="Object 26"/>
          <p:cNvGraphicFramePr>
            <a:graphicFrameLocks noChangeAspect="1"/>
          </p:cNvGraphicFramePr>
          <p:nvPr/>
        </p:nvGraphicFramePr>
        <p:xfrm>
          <a:off x="5960981" y="918524"/>
          <a:ext cx="1835150" cy="665163"/>
        </p:xfrm>
        <a:graphic>
          <a:graphicData uri="http://schemas.openxmlformats.org/presentationml/2006/ole">
            <mc:AlternateContent xmlns:mc="http://schemas.openxmlformats.org/markup-compatibility/2006">
              <mc:Choice xmlns:v="urn:schemas-microsoft-com:vml" Requires="v">
                <p:oleObj spid="_x0000_s1217611" name="Ecuación" r:id="rId4" imgW="863280" imgH="266400" progId="Equation.3">
                  <p:embed/>
                </p:oleObj>
              </mc:Choice>
              <mc:Fallback>
                <p:oleObj name="Ecuación" r:id="rId4" imgW="863280" imgH="266400" progId="Equation.3">
                  <p:embed/>
                  <p:pic>
                    <p:nvPicPr>
                      <p:cNvPr id="0" name="Object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0981" y="918524"/>
                        <a:ext cx="1835150" cy="665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3" name="22 Grupo"/>
          <p:cNvGrpSpPr>
            <a:grpSpLocks noChangeAspect="1"/>
          </p:cNvGrpSpPr>
          <p:nvPr/>
        </p:nvGrpSpPr>
        <p:grpSpPr>
          <a:xfrm>
            <a:off x="4984032" y="219958"/>
            <a:ext cx="2275048" cy="2857976"/>
            <a:chOff x="2205203" y="528704"/>
            <a:chExt cx="3568700" cy="4483100"/>
          </a:xfrm>
        </p:grpSpPr>
        <p:grpSp>
          <p:nvGrpSpPr>
            <p:cNvPr id="2" name="Group 3"/>
            <p:cNvGrpSpPr>
              <a:grpSpLocks/>
            </p:cNvGrpSpPr>
            <p:nvPr/>
          </p:nvGrpSpPr>
          <p:grpSpPr bwMode="auto">
            <a:xfrm>
              <a:off x="2843378" y="2794066"/>
              <a:ext cx="2930525" cy="1258888"/>
              <a:chOff x="640" y="2471"/>
              <a:chExt cx="1846" cy="793"/>
            </a:xfrm>
          </p:grpSpPr>
          <p:graphicFrame>
            <p:nvGraphicFramePr>
              <p:cNvPr id="158724" name="Object 4"/>
              <p:cNvGraphicFramePr>
                <a:graphicFrameLocks noChangeAspect="1"/>
              </p:cNvGraphicFramePr>
              <p:nvPr/>
            </p:nvGraphicFramePr>
            <p:xfrm>
              <a:off x="1388" y="2471"/>
              <a:ext cx="385" cy="503"/>
            </p:xfrm>
            <a:graphic>
              <a:graphicData uri="http://schemas.openxmlformats.org/presentationml/2006/ole">
                <mc:AlternateContent xmlns:mc="http://schemas.openxmlformats.org/markup-compatibility/2006">
                  <mc:Choice xmlns:v="urn:schemas-microsoft-com:vml" Requires="v">
                    <p:oleObj spid="_x0000_s1217612" name="Ecuación" r:id="rId6" imgW="164880" imgH="215640" progId="Equation.3">
                      <p:embed/>
                    </p:oleObj>
                  </mc:Choice>
                  <mc:Fallback>
                    <p:oleObj name="Ecuación" r:id="rId6" imgW="164880" imgH="21564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 y="2471"/>
                            <a:ext cx="385" cy="503"/>
                          </a:xfrm>
                          <a:prstGeom prst="rect">
                            <a:avLst/>
                          </a:prstGeom>
                          <a:solidFill>
                            <a:schemeClr val="bg1"/>
                          </a:solidFill>
                        </p:spPr>
                      </p:pic>
                    </p:oleObj>
                  </mc:Fallback>
                </mc:AlternateContent>
              </a:graphicData>
            </a:graphic>
          </p:graphicFrame>
          <p:sp>
            <p:nvSpPr>
              <p:cNvPr id="158725" name="Line 5"/>
              <p:cNvSpPr>
                <a:spLocks noChangeShapeType="1"/>
              </p:cNvSpPr>
              <p:nvPr/>
            </p:nvSpPr>
            <p:spPr bwMode="auto">
              <a:xfrm flipV="1">
                <a:off x="640" y="2760"/>
                <a:ext cx="1846" cy="504"/>
              </a:xfrm>
              <a:prstGeom prst="line">
                <a:avLst/>
              </a:prstGeom>
              <a:noFill/>
              <a:ln w="88900">
                <a:solidFill>
                  <a:srgbClr val="DA185D"/>
                </a:solidFill>
                <a:round/>
                <a:headEnd/>
                <a:tailEnd type="triangle" w="med" len="lg"/>
              </a:ln>
              <a:effectLst/>
            </p:spPr>
            <p:txBody>
              <a:bodyPr/>
              <a:lstStyle/>
              <a:p>
                <a:endParaRPr lang="es-ES"/>
              </a:p>
            </p:txBody>
          </p:sp>
        </p:grpSp>
        <p:grpSp>
          <p:nvGrpSpPr>
            <p:cNvPr id="3" name="Group 6"/>
            <p:cNvGrpSpPr>
              <a:grpSpLocks/>
            </p:cNvGrpSpPr>
            <p:nvPr/>
          </p:nvGrpSpPr>
          <p:grpSpPr bwMode="auto">
            <a:xfrm>
              <a:off x="2841790" y="4051366"/>
              <a:ext cx="1754188" cy="960438"/>
              <a:chOff x="648" y="3272"/>
              <a:chExt cx="1105" cy="605"/>
            </a:xfrm>
          </p:grpSpPr>
          <p:graphicFrame>
            <p:nvGraphicFramePr>
              <p:cNvPr id="158727" name="Object 7"/>
              <p:cNvGraphicFramePr>
                <a:graphicFrameLocks noChangeAspect="1"/>
              </p:cNvGraphicFramePr>
              <p:nvPr/>
            </p:nvGraphicFramePr>
            <p:xfrm>
              <a:off x="890" y="3433"/>
              <a:ext cx="355" cy="444"/>
            </p:xfrm>
            <a:graphic>
              <a:graphicData uri="http://schemas.openxmlformats.org/presentationml/2006/ole">
                <mc:AlternateContent xmlns:mc="http://schemas.openxmlformats.org/markup-compatibility/2006">
                  <mc:Choice xmlns:v="urn:schemas-microsoft-com:vml" Requires="v">
                    <p:oleObj spid="_x0000_s1217613" name="Ecuación" r:id="rId8" imgW="152280" imgH="190440" progId="Equation.3">
                      <p:embed/>
                    </p:oleObj>
                  </mc:Choice>
                  <mc:Fallback>
                    <p:oleObj name="Ecuación" r:id="rId8" imgW="152280" imgH="190440"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0" y="3433"/>
                            <a:ext cx="355" cy="444"/>
                          </a:xfrm>
                          <a:prstGeom prst="rect">
                            <a:avLst/>
                          </a:prstGeom>
                          <a:solidFill>
                            <a:schemeClr val="bg1"/>
                          </a:solidFill>
                        </p:spPr>
                      </p:pic>
                    </p:oleObj>
                  </mc:Fallback>
                </mc:AlternateContent>
              </a:graphicData>
            </a:graphic>
          </p:graphicFrame>
          <p:sp>
            <p:nvSpPr>
              <p:cNvPr id="158728" name="Line 8"/>
              <p:cNvSpPr>
                <a:spLocks noChangeShapeType="1"/>
              </p:cNvSpPr>
              <p:nvPr/>
            </p:nvSpPr>
            <p:spPr bwMode="auto">
              <a:xfrm>
                <a:off x="648" y="3272"/>
                <a:ext cx="1105" cy="283"/>
              </a:xfrm>
              <a:prstGeom prst="line">
                <a:avLst/>
              </a:prstGeom>
              <a:noFill/>
              <a:ln w="88900">
                <a:solidFill>
                  <a:srgbClr val="DA185D"/>
                </a:solidFill>
                <a:round/>
                <a:headEnd/>
                <a:tailEnd type="triangle" w="med" len="lg"/>
              </a:ln>
              <a:effectLst/>
            </p:spPr>
            <p:txBody>
              <a:bodyPr/>
              <a:lstStyle/>
              <a:p>
                <a:endParaRPr lang="es-ES"/>
              </a:p>
            </p:txBody>
          </p:sp>
        </p:grpSp>
        <p:grpSp>
          <p:nvGrpSpPr>
            <p:cNvPr id="4" name="Group 20"/>
            <p:cNvGrpSpPr>
              <a:grpSpLocks/>
            </p:cNvGrpSpPr>
            <p:nvPr/>
          </p:nvGrpSpPr>
          <p:grpSpPr bwMode="auto">
            <a:xfrm>
              <a:off x="3622840" y="3673541"/>
              <a:ext cx="719138" cy="579438"/>
              <a:chOff x="1140" y="3034"/>
              <a:chExt cx="453" cy="365"/>
            </a:xfrm>
          </p:grpSpPr>
          <p:sp>
            <p:nvSpPr>
              <p:cNvPr id="158741" name="Text Box 21"/>
              <p:cNvSpPr txBox="1">
                <a:spLocks noChangeArrowheads="1"/>
              </p:cNvSpPr>
              <p:nvPr/>
            </p:nvSpPr>
            <p:spPr bwMode="auto">
              <a:xfrm>
                <a:off x="1315" y="3034"/>
                <a:ext cx="278" cy="365"/>
              </a:xfrm>
              <a:prstGeom prst="rect">
                <a:avLst/>
              </a:prstGeom>
              <a:noFill/>
              <a:ln w="9525">
                <a:noFill/>
                <a:miter lim="800000"/>
                <a:headEnd/>
                <a:tailEnd/>
              </a:ln>
              <a:effectLst/>
            </p:spPr>
            <p:txBody>
              <a:bodyPr>
                <a:spAutoFit/>
              </a:bodyPr>
              <a:lstStyle/>
              <a:p>
                <a:r>
                  <a:rPr lang="en-GB" sz="3200">
                    <a:latin typeface="Symbol" pitchFamily="18" charset="2"/>
                  </a:rPr>
                  <a:t>a</a:t>
                </a:r>
              </a:p>
            </p:txBody>
          </p:sp>
          <p:sp>
            <p:nvSpPr>
              <p:cNvPr id="158742" name="Arc 22"/>
              <p:cNvSpPr>
                <a:spLocks/>
              </p:cNvSpPr>
              <p:nvPr/>
            </p:nvSpPr>
            <p:spPr bwMode="auto">
              <a:xfrm rot="-7168898" flipH="1" flipV="1">
                <a:off x="1143" y="3131"/>
                <a:ext cx="228" cy="234"/>
              </a:xfrm>
              <a:custGeom>
                <a:avLst/>
                <a:gdLst>
                  <a:gd name="G0" fmla="+- 0 0 0"/>
                  <a:gd name="G1" fmla="+- 21600 0 0"/>
                  <a:gd name="G2" fmla="+- 21600 0 0"/>
                  <a:gd name="T0" fmla="*/ 0 w 21600"/>
                  <a:gd name="T1" fmla="*/ 0 h 24413"/>
                  <a:gd name="T2" fmla="*/ 21416 w 21600"/>
                  <a:gd name="T3" fmla="*/ 24413 h 24413"/>
                  <a:gd name="T4" fmla="*/ 0 w 21600"/>
                  <a:gd name="T5" fmla="*/ 21600 h 24413"/>
                </a:gdLst>
                <a:ahLst/>
                <a:cxnLst>
                  <a:cxn ang="0">
                    <a:pos x="T0" y="T1"/>
                  </a:cxn>
                  <a:cxn ang="0">
                    <a:pos x="T2" y="T3"/>
                  </a:cxn>
                  <a:cxn ang="0">
                    <a:pos x="T4" y="T5"/>
                  </a:cxn>
                </a:cxnLst>
                <a:rect l="0" t="0" r="r" b="b"/>
                <a:pathLst>
                  <a:path w="21600" h="24413" fill="none" extrusionOk="0">
                    <a:moveTo>
                      <a:pt x="-1" y="0"/>
                    </a:moveTo>
                    <a:cubicBezTo>
                      <a:pt x="11929" y="0"/>
                      <a:pt x="21600" y="9670"/>
                      <a:pt x="21600" y="21600"/>
                    </a:cubicBezTo>
                    <a:cubicBezTo>
                      <a:pt x="21600" y="22540"/>
                      <a:pt x="21538" y="23480"/>
                      <a:pt x="21416" y="24413"/>
                    </a:cubicBezTo>
                  </a:path>
                  <a:path w="21600" h="24413" stroke="0" extrusionOk="0">
                    <a:moveTo>
                      <a:pt x="-1" y="0"/>
                    </a:moveTo>
                    <a:cubicBezTo>
                      <a:pt x="11929" y="0"/>
                      <a:pt x="21600" y="9670"/>
                      <a:pt x="21600" y="21600"/>
                    </a:cubicBezTo>
                    <a:cubicBezTo>
                      <a:pt x="21600" y="22540"/>
                      <a:pt x="21538" y="23480"/>
                      <a:pt x="21416" y="24413"/>
                    </a:cubicBezTo>
                    <a:lnTo>
                      <a:pt x="0" y="21600"/>
                    </a:lnTo>
                    <a:close/>
                  </a:path>
                </a:pathLst>
              </a:custGeom>
              <a:noFill/>
              <a:ln w="28575">
                <a:solidFill>
                  <a:schemeClr val="tx1"/>
                </a:solidFill>
                <a:round/>
                <a:headEnd/>
                <a:tailEnd/>
              </a:ln>
              <a:effectLst/>
            </p:spPr>
            <p:txBody>
              <a:bodyPr wrap="none" anchor="ctr"/>
              <a:lstStyle/>
              <a:p>
                <a:endParaRPr lang="es-ES"/>
              </a:p>
            </p:txBody>
          </p:sp>
        </p:grpSp>
        <p:sp>
          <p:nvSpPr>
            <p:cNvPr id="158743" name="Freeform 23"/>
            <p:cNvSpPr>
              <a:spLocks/>
            </p:cNvSpPr>
            <p:nvPr/>
          </p:nvSpPr>
          <p:spPr bwMode="auto">
            <a:xfrm>
              <a:off x="2840203" y="3338579"/>
              <a:ext cx="584200" cy="850900"/>
            </a:xfrm>
            <a:custGeom>
              <a:avLst/>
              <a:gdLst/>
              <a:ahLst/>
              <a:cxnLst>
                <a:cxn ang="0">
                  <a:pos x="296" y="536"/>
                </a:cxn>
                <a:cxn ang="0">
                  <a:pos x="296" y="152"/>
                </a:cxn>
                <a:cxn ang="0">
                  <a:pos x="0" y="104"/>
                </a:cxn>
                <a:cxn ang="0">
                  <a:pos x="368" y="0"/>
                </a:cxn>
                <a:cxn ang="0">
                  <a:pos x="368" y="328"/>
                </a:cxn>
              </a:cxnLst>
              <a:rect l="0" t="0" r="r" b="b"/>
              <a:pathLst>
                <a:path w="368" h="536">
                  <a:moveTo>
                    <a:pt x="296" y="536"/>
                  </a:moveTo>
                  <a:lnTo>
                    <a:pt x="296" y="152"/>
                  </a:lnTo>
                  <a:lnTo>
                    <a:pt x="0" y="104"/>
                  </a:lnTo>
                  <a:lnTo>
                    <a:pt x="368" y="0"/>
                  </a:lnTo>
                  <a:lnTo>
                    <a:pt x="368" y="328"/>
                  </a:lnTo>
                </a:path>
              </a:pathLst>
            </a:custGeom>
            <a:noFill/>
            <a:ln w="9525">
              <a:solidFill>
                <a:schemeClr val="tx1"/>
              </a:solidFill>
              <a:round/>
              <a:headEnd/>
              <a:tailEnd/>
            </a:ln>
            <a:effectLst/>
          </p:spPr>
          <p:txBody>
            <a:bodyPr/>
            <a:lstStyle/>
            <a:p>
              <a:endParaRPr lang="es-ES"/>
            </a:p>
          </p:txBody>
        </p:sp>
        <p:grpSp>
          <p:nvGrpSpPr>
            <p:cNvPr id="5" name="Group 29"/>
            <p:cNvGrpSpPr>
              <a:grpSpLocks/>
            </p:cNvGrpSpPr>
            <p:nvPr/>
          </p:nvGrpSpPr>
          <p:grpSpPr bwMode="auto">
            <a:xfrm>
              <a:off x="2665578" y="3895791"/>
              <a:ext cx="358775" cy="762000"/>
              <a:chOff x="537" y="3174"/>
              <a:chExt cx="226" cy="480"/>
            </a:xfrm>
          </p:grpSpPr>
          <p:sp>
            <p:nvSpPr>
              <p:cNvPr id="158747" name="Oval 27"/>
              <p:cNvSpPr>
                <a:spLocks noChangeArrowheads="1"/>
              </p:cNvSpPr>
              <p:nvPr/>
            </p:nvSpPr>
            <p:spPr bwMode="auto">
              <a:xfrm>
                <a:off x="571" y="3174"/>
                <a:ext cx="192" cy="192"/>
              </a:xfrm>
              <a:prstGeom prst="ellipse">
                <a:avLst/>
              </a:prstGeom>
              <a:solidFill>
                <a:srgbClr val="FFCC00"/>
              </a:solidFill>
              <a:ln w="9525">
                <a:solidFill>
                  <a:schemeClr val="tx1"/>
                </a:solidFill>
                <a:round/>
                <a:headEnd/>
                <a:tailEnd/>
              </a:ln>
              <a:effectLst/>
            </p:spPr>
            <p:txBody>
              <a:bodyPr wrap="none" anchor="ctr"/>
              <a:lstStyle/>
              <a:p>
                <a:endParaRPr lang="es-ES"/>
              </a:p>
            </p:txBody>
          </p:sp>
          <p:sp>
            <p:nvSpPr>
              <p:cNvPr id="158748" name="Text Box 28"/>
              <p:cNvSpPr txBox="1">
                <a:spLocks noChangeArrowheads="1"/>
              </p:cNvSpPr>
              <p:nvPr/>
            </p:nvSpPr>
            <p:spPr bwMode="auto">
              <a:xfrm>
                <a:off x="537" y="3366"/>
                <a:ext cx="212" cy="288"/>
              </a:xfrm>
              <a:prstGeom prst="rect">
                <a:avLst/>
              </a:prstGeom>
              <a:noFill/>
              <a:ln w="9525">
                <a:noFill/>
                <a:miter lim="800000"/>
                <a:headEnd/>
                <a:tailEnd/>
              </a:ln>
              <a:effectLst/>
            </p:spPr>
            <p:txBody>
              <a:bodyPr wrap="none">
                <a:spAutoFit/>
              </a:bodyPr>
              <a:lstStyle/>
              <a:p>
                <a:r>
                  <a:rPr lang="es-ES_tradnl" sz="2400" i="1">
                    <a:latin typeface="Times" pitchFamily="18" charset="0"/>
                  </a:rPr>
                  <a:t>q</a:t>
                </a:r>
                <a:endParaRPr lang="es-ES_tradnl" sz="2400">
                  <a:latin typeface="Times" pitchFamily="18" charset="0"/>
                </a:endParaRPr>
              </a:p>
            </p:txBody>
          </p:sp>
        </p:grpSp>
        <p:grpSp>
          <p:nvGrpSpPr>
            <p:cNvPr id="6" name="Group 32"/>
            <p:cNvGrpSpPr>
              <a:grpSpLocks/>
            </p:cNvGrpSpPr>
            <p:nvPr/>
          </p:nvGrpSpPr>
          <p:grpSpPr bwMode="auto">
            <a:xfrm>
              <a:off x="2205203" y="528704"/>
              <a:ext cx="666750" cy="3513137"/>
              <a:chOff x="247" y="1053"/>
              <a:chExt cx="420" cy="2213"/>
            </a:xfrm>
          </p:grpSpPr>
          <p:sp>
            <p:nvSpPr>
              <p:cNvPr id="158744" name="Line 24"/>
              <p:cNvSpPr>
                <a:spLocks noChangeShapeType="1"/>
              </p:cNvSpPr>
              <p:nvPr/>
            </p:nvSpPr>
            <p:spPr bwMode="auto">
              <a:xfrm flipH="1" flipV="1">
                <a:off x="648" y="1053"/>
                <a:ext cx="19" cy="2213"/>
              </a:xfrm>
              <a:prstGeom prst="line">
                <a:avLst/>
              </a:prstGeom>
              <a:noFill/>
              <a:ln w="88900">
                <a:solidFill>
                  <a:schemeClr val="tx1"/>
                </a:solidFill>
                <a:round/>
                <a:headEnd/>
                <a:tailEnd type="triangle" w="med" len="lg"/>
              </a:ln>
              <a:effectLst/>
            </p:spPr>
            <p:txBody>
              <a:bodyPr/>
              <a:lstStyle/>
              <a:p>
                <a:endParaRPr lang="es-ES"/>
              </a:p>
            </p:txBody>
          </p:sp>
          <p:graphicFrame>
            <p:nvGraphicFramePr>
              <p:cNvPr id="158751" name="Object 31"/>
              <p:cNvGraphicFramePr>
                <a:graphicFrameLocks noChangeAspect="1"/>
              </p:cNvGraphicFramePr>
              <p:nvPr/>
            </p:nvGraphicFramePr>
            <p:xfrm>
              <a:off x="247" y="1212"/>
              <a:ext cx="239" cy="443"/>
            </p:xfrm>
            <a:graphic>
              <a:graphicData uri="http://schemas.openxmlformats.org/presentationml/2006/ole">
                <mc:AlternateContent xmlns:mc="http://schemas.openxmlformats.org/markup-compatibility/2006">
                  <mc:Choice xmlns:v="urn:schemas-microsoft-com:vml" Requires="v">
                    <p:oleObj spid="_x0000_s1217614" name="Ecuación" r:id="rId10" imgW="152280" imgH="241200" progId="Equation.3">
                      <p:embed/>
                    </p:oleObj>
                  </mc:Choice>
                  <mc:Fallback>
                    <p:oleObj name="Ecuación" r:id="rId10" imgW="152280" imgH="241200" progId="Equation.3">
                      <p:embed/>
                      <p:pic>
                        <p:nvPicPr>
                          <p:cNvPr id="0" name="Object 3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7" y="1212"/>
                            <a:ext cx="239" cy="4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pSp>
        <p:nvGrpSpPr>
          <p:cNvPr id="24" name="Group 67"/>
          <p:cNvGrpSpPr>
            <a:grpSpLocks/>
          </p:cNvGrpSpPr>
          <p:nvPr/>
        </p:nvGrpSpPr>
        <p:grpSpPr bwMode="auto">
          <a:xfrm>
            <a:off x="3593075" y="3652179"/>
            <a:ext cx="5337175" cy="1935163"/>
            <a:chOff x="482" y="806"/>
            <a:chExt cx="3362" cy="1219"/>
          </a:xfrm>
        </p:grpSpPr>
        <p:pic>
          <p:nvPicPr>
            <p:cNvPr id="25" name="Picture 48"/>
            <p:cNvPicPr preferRelativeResize="0">
              <a:picLocks noChangeAspect="1" noChangeArrowheads="1"/>
            </p:cNvPicPr>
            <p:nvPr/>
          </p:nvPicPr>
          <p:blipFill>
            <a:blip r:embed="rId12" cstate="print"/>
            <a:srcRect t="16350" b="13080"/>
            <a:stretch>
              <a:fillRect/>
            </a:stretch>
          </p:blipFill>
          <p:spPr bwMode="auto">
            <a:xfrm>
              <a:off x="482" y="806"/>
              <a:ext cx="3362" cy="982"/>
            </a:xfrm>
            <a:prstGeom prst="rect">
              <a:avLst/>
            </a:prstGeom>
            <a:noFill/>
            <a:ln w="9525">
              <a:noFill/>
              <a:miter lim="800000"/>
              <a:headEnd/>
              <a:tailEnd/>
            </a:ln>
          </p:spPr>
        </p:pic>
        <p:sp>
          <p:nvSpPr>
            <p:cNvPr id="26" name="Text Box 62"/>
            <p:cNvSpPr txBox="1">
              <a:spLocks noChangeArrowheads="1"/>
            </p:cNvSpPr>
            <p:nvPr/>
          </p:nvSpPr>
          <p:spPr bwMode="auto">
            <a:xfrm>
              <a:off x="2112" y="1756"/>
              <a:ext cx="215" cy="269"/>
            </a:xfrm>
            <a:prstGeom prst="rect">
              <a:avLst/>
            </a:prstGeom>
            <a:noFill/>
            <a:ln w="9525">
              <a:noFill/>
              <a:miter lim="800000"/>
              <a:headEnd/>
              <a:tailEnd/>
            </a:ln>
            <a:effectLst/>
          </p:spPr>
          <p:txBody>
            <a:bodyPr lIns="0" tIns="0" rIns="0" bIns="0">
              <a:spAutoFit/>
            </a:bodyPr>
            <a:lstStyle/>
            <a:p>
              <a:r>
                <a:rPr lang="eu-ES">
                  <a:latin typeface="Lucida Handwriting" pitchFamily="66" charset="0"/>
                </a:rPr>
                <a:t>i</a:t>
              </a:r>
            </a:p>
          </p:txBody>
        </p:sp>
      </p:grpSp>
      <p:sp>
        <p:nvSpPr>
          <p:cNvPr id="27" name="Text Box 6"/>
          <p:cNvSpPr txBox="1">
            <a:spLocks noChangeArrowheads="1"/>
          </p:cNvSpPr>
          <p:nvPr/>
        </p:nvSpPr>
        <p:spPr bwMode="auto">
          <a:xfrm>
            <a:off x="126338" y="4031588"/>
            <a:ext cx="3687228" cy="400110"/>
          </a:xfrm>
          <a:prstGeom prst="rect">
            <a:avLst/>
          </a:prstGeom>
          <a:noFill/>
          <a:ln w="38100">
            <a:noFill/>
            <a:miter lim="800000"/>
            <a:headEnd/>
            <a:tailEnd/>
          </a:ln>
          <a:effectLst/>
        </p:spPr>
        <p:txBody>
          <a:bodyPr wrap="none">
            <a:spAutoFit/>
          </a:bodyPr>
          <a:lstStyle/>
          <a:p>
            <a:pPr algn="ctr"/>
            <a:r>
              <a:rPr lang="es-ES_tradnl" sz="2000" b="1" i="1" u="sng" dirty="0">
                <a:latin typeface="Times" pitchFamily="18" charset="0"/>
              </a:rPr>
              <a:t> </a:t>
            </a:r>
            <a:r>
              <a:rPr lang="es-ES_tradnl" sz="2000" b="1" u="sng" dirty="0" err="1">
                <a:latin typeface="Lucida Handwriting" pitchFamily="66" charset="0"/>
              </a:rPr>
              <a:t>K0RR0NTE</a:t>
            </a:r>
            <a:r>
              <a:rPr lang="es-ES_tradnl" sz="2000" b="1" u="sng" dirty="0">
                <a:latin typeface="Lucida Handwriting" pitchFamily="66" charset="0"/>
              </a:rPr>
              <a:t> </a:t>
            </a:r>
            <a:r>
              <a:rPr lang="es-ES_tradnl" sz="2000" b="1" u="sng" dirty="0" err="1" smtClean="0">
                <a:latin typeface="Lucida Handwriting" pitchFamily="66" charset="0"/>
              </a:rPr>
              <a:t>ELEKTRIKOA</a:t>
            </a:r>
            <a:r>
              <a:rPr lang="es-ES_tradnl" sz="2000" b="1" u="sng" dirty="0" smtClean="0">
                <a:latin typeface="Lucida Handwriting" pitchFamily="66" charset="0"/>
              </a:rPr>
              <a:t>:</a:t>
            </a:r>
            <a:endParaRPr lang="es-ES_tradnl" sz="2000" u="sng" dirty="0">
              <a:latin typeface="Lucida Handwriting" pitchFamily="66" charset="0"/>
            </a:endParaRPr>
          </a:p>
        </p:txBody>
      </p:sp>
      <p:sp>
        <p:nvSpPr>
          <p:cNvPr id="28" name="Text Box 6"/>
          <p:cNvSpPr txBox="1">
            <a:spLocks noChangeArrowheads="1"/>
          </p:cNvSpPr>
          <p:nvPr/>
        </p:nvSpPr>
        <p:spPr bwMode="auto">
          <a:xfrm>
            <a:off x="3610099" y="5700157"/>
            <a:ext cx="5177642" cy="707886"/>
          </a:xfrm>
          <a:prstGeom prst="rect">
            <a:avLst/>
          </a:prstGeom>
          <a:solidFill>
            <a:srgbClr val="FFFF00"/>
          </a:solidFill>
          <a:ln w="57150">
            <a:solidFill>
              <a:schemeClr val="tx1"/>
            </a:solidFill>
            <a:miter lim="800000"/>
            <a:headEnd/>
            <a:tailEnd/>
          </a:ln>
          <a:effectLst/>
        </p:spPr>
        <p:txBody>
          <a:bodyPr wrap="square">
            <a:spAutoFit/>
          </a:bodyPr>
          <a:lstStyle/>
          <a:p>
            <a:pPr algn="ctr"/>
            <a:r>
              <a:rPr lang="es-ES_tradnl" sz="2000" b="1" i="1" u="sng" dirty="0">
                <a:latin typeface="Times" pitchFamily="18" charset="0"/>
              </a:rPr>
              <a:t> </a:t>
            </a:r>
            <a:r>
              <a:rPr lang="es-ES_tradnl" sz="2000" b="1" u="sng" dirty="0" err="1">
                <a:latin typeface="Lucida Handwriting" pitchFamily="66" charset="0"/>
              </a:rPr>
              <a:t>K0RR0NTE</a:t>
            </a:r>
            <a:r>
              <a:rPr lang="es-ES_tradnl" sz="2000" b="1" u="sng" dirty="0">
                <a:latin typeface="Lucida Handwriting" pitchFamily="66" charset="0"/>
              </a:rPr>
              <a:t> </a:t>
            </a:r>
            <a:r>
              <a:rPr lang="es-ES_tradnl" sz="2000" b="1" u="sng" dirty="0" err="1">
                <a:latin typeface="Lucida Handwriting" pitchFamily="66" charset="0"/>
              </a:rPr>
              <a:t>ELEKTRIKOEN</a:t>
            </a:r>
            <a:r>
              <a:rPr lang="es-ES_tradnl" sz="2000" b="1" u="sng" dirty="0">
                <a:latin typeface="Lucida Handwriting" pitchFamily="66" charset="0"/>
              </a:rPr>
              <a:t> </a:t>
            </a:r>
            <a:r>
              <a:rPr lang="es-ES_tradnl" sz="2000" b="1" u="sng" dirty="0" err="1">
                <a:latin typeface="Lucida Handwriting" pitchFamily="66" charset="0"/>
              </a:rPr>
              <a:t>GAINEKO</a:t>
            </a:r>
            <a:r>
              <a:rPr lang="es-ES_tradnl" sz="2000" b="1" u="sng" dirty="0">
                <a:latin typeface="Lucida Handwriting" pitchFamily="66" charset="0"/>
              </a:rPr>
              <a:t> </a:t>
            </a:r>
            <a:r>
              <a:rPr lang="es-ES_tradnl" sz="2000" b="1" u="sng" dirty="0" err="1">
                <a:latin typeface="Lucida Handwriting" pitchFamily="66" charset="0"/>
              </a:rPr>
              <a:t>INDAR</a:t>
            </a:r>
            <a:r>
              <a:rPr lang="es-ES_tradnl" sz="2000" b="1" u="sng" dirty="0">
                <a:latin typeface="Lucida Handwriting" pitchFamily="66" charset="0"/>
              </a:rPr>
              <a:t> </a:t>
            </a:r>
            <a:r>
              <a:rPr lang="es-ES_tradnl" sz="2000" b="1" u="sng" dirty="0" err="1">
                <a:latin typeface="Lucida Handwriting" pitchFamily="66" charset="0"/>
              </a:rPr>
              <a:t>MAGNETIKOAK</a:t>
            </a:r>
            <a:endParaRPr lang="es-ES_tradnl" sz="2000" u="sng" dirty="0">
              <a:latin typeface="Lucida Handwriting" pitchFamily="66" charset="0"/>
            </a:endParaRPr>
          </a:p>
        </p:txBody>
      </p:sp>
      <p:sp>
        <p:nvSpPr>
          <p:cNvPr id="29" name="28 Flecha derecha"/>
          <p:cNvSpPr/>
          <p:nvPr/>
        </p:nvSpPr>
        <p:spPr>
          <a:xfrm>
            <a:off x="1721922" y="5747657"/>
            <a:ext cx="1163782" cy="570016"/>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80">
                                          <p:stCondLst>
                                            <p:cond delay="0"/>
                                          </p:stCondLst>
                                        </p:cTn>
                                        <p:tgtEl>
                                          <p:spTgt spid="27"/>
                                        </p:tgtEl>
                                      </p:cBhvr>
                                    </p:animEffect>
                                    <p:anim calcmode="lin" valueType="num">
                                      <p:cBhvr>
                                        <p:cTn id="8"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3" dur="26">
                                          <p:stCondLst>
                                            <p:cond delay="650"/>
                                          </p:stCondLst>
                                        </p:cTn>
                                        <p:tgtEl>
                                          <p:spTgt spid="27"/>
                                        </p:tgtEl>
                                      </p:cBhvr>
                                      <p:to x="100000" y="60000"/>
                                    </p:animScale>
                                    <p:animScale>
                                      <p:cBhvr>
                                        <p:cTn id="14" dur="166" decel="50000">
                                          <p:stCondLst>
                                            <p:cond delay="676"/>
                                          </p:stCondLst>
                                        </p:cTn>
                                        <p:tgtEl>
                                          <p:spTgt spid="27"/>
                                        </p:tgtEl>
                                      </p:cBhvr>
                                      <p:to x="100000" y="100000"/>
                                    </p:animScale>
                                    <p:animScale>
                                      <p:cBhvr>
                                        <p:cTn id="15" dur="26">
                                          <p:stCondLst>
                                            <p:cond delay="1312"/>
                                          </p:stCondLst>
                                        </p:cTn>
                                        <p:tgtEl>
                                          <p:spTgt spid="27"/>
                                        </p:tgtEl>
                                      </p:cBhvr>
                                      <p:to x="100000" y="80000"/>
                                    </p:animScale>
                                    <p:animScale>
                                      <p:cBhvr>
                                        <p:cTn id="16" dur="166" decel="50000">
                                          <p:stCondLst>
                                            <p:cond delay="1338"/>
                                          </p:stCondLst>
                                        </p:cTn>
                                        <p:tgtEl>
                                          <p:spTgt spid="27"/>
                                        </p:tgtEl>
                                      </p:cBhvr>
                                      <p:to x="100000" y="100000"/>
                                    </p:animScale>
                                    <p:animScale>
                                      <p:cBhvr>
                                        <p:cTn id="17" dur="26">
                                          <p:stCondLst>
                                            <p:cond delay="1642"/>
                                          </p:stCondLst>
                                        </p:cTn>
                                        <p:tgtEl>
                                          <p:spTgt spid="27"/>
                                        </p:tgtEl>
                                      </p:cBhvr>
                                      <p:to x="100000" y="90000"/>
                                    </p:animScale>
                                    <p:animScale>
                                      <p:cBhvr>
                                        <p:cTn id="18" dur="166" decel="50000">
                                          <p:stCondLst>
                                            <p:cond delay="1668"/>
                                          </p:stCondLst>
                                        </p:cTn>
                                        <p:tgtEl>
                                          <p:spTgt spid="27"/>
                                        </p:tgtEl>
                                      </p:cBhvr>
                                      <p:to x="100000" y="100000"/>
                                    </p:animScale>
                                    <p:animScale>
                                      <p:cBhvr>
                                        <p:cTn id="19" dur="26">
                                          <p:stCondLst>
                                            <p:cond delay="1808"/>
                                          </p:stCondLst>
                                        </p:cTn>
                                        <p:tgtEl>
                                          <p:spTgt spid="27"/>
                                        </p:tgtEl>
                                      </p:cBhvr>
                                      <p:to x="100000" y="95000"/>
                                    </p:animScale>
                                    <p:animScale>
                                      <p:cBhvr>
                                        <p:cTn id="20" dur="166" decel="50000">
                                          <p:stCondLst>
                                            <p:cond delay="1834"/>
                                          </p:stCondLst>
                                        </p:cTn>
                                        <p:tgtEl>
                                          <p:spTgt spid="2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20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 to="" calcmode="lin" valueType="num">
                                      <p:cBhvr>
                                        <p:cTn id="35" dur="1" fill="hold"/>
                                        <p:tgtEl>
                                          <p:spTgt spid="2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742" name="Picture 62"/>
          <p:cNvPicPr>
            <a:picLocks noChangeAspect="1" noChangeArrowheads="1"/>
          </p:cNvPicPr>
          <p:nvPr/>
        </p:nvPicPr>
        <p:blipFill>
          <a:blip r:embed="rId4" cstate="print"/>
          <a:srcRect r="12000" b="16870"/>
          <a:stretch>
            <a:fillRect/>
          </a:stretch>
        </p:blipFill>
        <p:spPr bwMode="auto">
          <a:xfrm>
            <a:off x="26988" y="611188"/>
            <a:ext cx="5284787" cy="2662237"/>
          </a:xfrm>
          <a:prstGeom prst="rect">
            <a:avLst/>
          </a:prstGeom>
          <a:noFill/>
          <a:ln w="9525">
            <a:noFill/>
            <a:miter lim="800000"/>
            <a:headEnd/>
            <a:tailEnd/>
          </a:ln>
        </p:spPr>
      </p:pic>
      <p:sp>
        <p:nvSpPr>
          <p:cNvPr id="199682" name="Text Box 2"/>
          <p:cNvSpPr txBox="1">
            <a:spLocks noChangeArrowheads="1"/>
          </p:cNvSpPr>
          <p:nvPr/>
        </p:nvSpPr>
        <p:spPr bwMode="auto">
          <a:xfrm>
            <a:off x="-33587" y="0"/>
            <a:ext cx="9211176" cy="430887"/>
          </a:xfrm>
          <a:prstGeom prst="rect">
            <a:avLst/>
          </a:prstGeom>
          <a:noFill/>
          <a:ln w="38100">
            <a:noFill/>
            <a:miter lim="800000"/>
            <a:headEnd/>
            <a:tailEnd/>
          </a:ln>
          <a:effectLst/>
        </p:spPr>
        <p:txBody>
          <a:bodyPr wrap="none">
            <a:spAutoFit/>
          </a:bodyPr>
          <a:lstStyle/>
          <a:p>
            <a:pPr algn="ctr"/>
            <a:r>
              <a:rPr lang="es-ES_tradnl" sz="2000" b="1" i="1" u="sng" dirty="0">
                <a:latin typeface="Times" pitchFamily="18" charset="0"/>
              </a:rPr>
              <a:t> </a:t>
            </a:r>
            <a:r>
              <a:rPr lang="es-ES_tradnl" sz="2200" b="1" u="sng" dirty="0" err="1">
                <a:latin typeface="Lucida Handwriting" pitchFamily="66" charset="0"/>
              </a:rPr>
              <a:t>K0RR0NTE</a:t>
            </a:r>
            <a:r>
              <a:rPr lang="es-ES_tradnl" sz="2200" b="1" u="sng" dirty="0">
                <a:latin typeface="Lucida Handwriting" pitchFamily="66" charset="0"/>
              </a:rPr>
              <a:t> </a:t>
            </a:r>
            <a:r>
              <a:rPr lang="es-ES_tradnl" sz="2200" b="1" u="sng" dirty="0" err="1">
                <a:latin typeface="Lucida Handwriting" pitchFamily="66" charset="0"/>
              </a:rPr>
              <a:t>ELEKTRIKOEN</a:t>
            </a:r>
            <a:r>
              <a:rPr lang="es-ES_tradnl" sz="2200" b="1" u="sng" dirty="0">
                <a:latin typeface="Lucida Handwriting" pitchFamily="66" charset="0"/>
              </a:rPr>
              <a:t> </a:t>
            </a:r>
            <a:r>
              <a:rPr lang="es-ES_tradnl" sz="2200" b="1" u="sng" dirty="0" err="1">
                <a:latin typeface="Lucida Handwriting" pitchFamily="66" charset="0"/>
              </a:rPr>
              <a:t>GAINEKO</a:t>
            </a:r>
            <a:r>
              <a:rPr lang="es-ES_tradnl" sz="2200" b="1" u="sng" dirty="0">
                <a:latin typeface="Lucida Handwriting" pitchFamily="66" charset="0"/>
              </a:rPr>
              <a:t> </a:t>
            </a:r>
            <a:r>
              <a:rPr lang="es-ES_tradnl" sz="2200" b="1" u="sng" dirty="0" err="1">
                <a:latin typeface="Lucida Handwriting" pitchFamily="66" charset="0"/>
              </a:rPr>
              <a:t>INDAR</a:t>
            </a:r>
            <a:r>
              <a:rPr lang="es-ES_tradnl" sz="2200" b="1" u="sng" dirty="0">
                <a:latin typeface="Lucida Handwriting" pitchFamily="66" charset="0"/>
              </a:rPr>
              <a:t> </a:t>
            </a:r>
            <a:r>
              <a:rPr lang="es-ES_tradnl" sz="2200" b="1" u="sng" dirty="0" err="1">
                <a:latin typeface="Lucida Handwriting" pitchFamily="66" charset="0"/>
              </a:rPr>
              <a:t>MAGNETIKOAK</a:t>
            </a:r>
            <a:endParaRPr lang="es-ES_tradnl" sz="2200" dirty="0">
              <a:latin typeface="Lucida Handwriting" pitchFamily="66" charset="0"/>
            </a:endParaRPr>
          </a:p>
        </p:txBody>
      </p:sp>
      <p:grpSp>
        <p:nvGrpSpPr>
          <p:cNvPr id="199683" name="Group 3"/>
          <p:cNvGrpSpPr>
            <a:grpSpLocks/>
          </p:cNvGrpSpPr>
          <p:nvPr/>
        </p:nvGrpSpPr>
        <p:grpSpPr bwMode="auto">
          <a:xfrm>
            <a:off x="3971925" y="1419225"/>
            <a:ext cx="490538" cy="579438"/>
            <a:chOff x="3874" y="2110"/>
            <a:chExt cx="309" cy="365"/>
          </a:xfrm>
        </p:grpSpPr>
        <p:sp>
          <p:nvSpPr>
            <p:cNvPr id="199684" name="Text Box 4"/>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dirty="0">
                  <a:solidFill>
                    <a:srgbClr val="A80000"/>
                  </a:solidFill>
                  <a:latin typeface="Lucida Handwriting" pitchFamily="66" charset="0"/>
                </a:rPr>
                <a:t>B</a:t>
              </a:r>
            </a:p>
          </p:txBody>
        </p:sp>
        <p:sp>
          <p:nvSpPr>
            <p:cNvPr id="199685" name="Line 5"/>
            <p:cNvSpPr>
              <a:spLocks noChangeShapeType="1"/>
            </p:cNvSpPr>
            <p:nvPr/>
          </p:nvSpPr>
          <p:spPr bwMode="auto">
            <a:xfrm>
              <a:off x="3977" y="2139"/>
              <a:ext cx="165" cy="0"/>
            </a:xfrm>
            <a:prstGeom prst="line">
              <a:avLst/>
            </a:prstGeom>
            <a:noFill/>
            <a:ln w="28575">
              <a:solidFill>
                <a:srgbClr val="A80000"/>
              </a:solidFill>
              <a:round/>
              <a:headEnd/>
              <a:tailEnd type="triangle" w="med" len="med"/>
            </a:ln>
            <a:effectLst/>
          </p:spPr>
          <p:txBody>
            <a:bodyPr/>
            <a:lstStyle/>
            <a:p>
              <a:endParaRPr lang="es-ES"/>
            </a:p>
          </p:txBody>
        </p:sp>
      </p:grpSp>
      <p:grpSp>
        <p:nvGrpSpPr>
          <p:cNvPr id="41" name="40 Grupo"/>
          <p:cNvGrpSpPr/>
          <p:nvPr/>
        </p:nvGrpSpPr>
        <p:grpSpPr>
          <a:xfrm>
            <a:off x="406400" y="1447800"/>
            <a:ext cx="3657600" cy="1295400"/>
            <a:chOff x="406400" y="1447800"/>
            <a:chExt cx="3657600" cy="1295400"/>
          </a:xfrm>
        </p:grpSpPr>
        <p:sp>
          <p:nvSpPr>
            <p:cNvPr id="199692" name="Freeform 12"/>
            <p:cNvSpPr>
              <a:spLocks/>
            </p:cNvSpPr>
            <p:nvPr/>
          </p:nvSpPr>
          <p:spPr bwMode="auto">
            <a:xfrm>
              <a:off x="406400" y="1677988"/>
              <a:ext cx="3657600" cy="1065212"/>
            </a:xfrm>
            <a:custGeom>
              <a:avLst/>
              <a:gdLst/>
              <a:ahLst/>
              <a:cxnLst>
                <a:cxn ang="0">
                  <a:pos x="0" y="671"/>
                </a:cxn>
                <a:cxn ang="0">
                  <a:pos x="408" y="167"/>
                </a:cxn>
                <a:cxn ang="0">
                  <a:pos x="888" y="31"/>
                </a:cxn>
                <a:cxn ang="0">
                  <a:pos x="1528" y="351"/>
                </a:cxn>
                <a:cxn ang="0">
                  <a:pos x="2304" y="471"/>
                </a:cxn>
              </a:cxnLst>
              <a:rect l="0" t="0" r="r" b="b"/>
              <a:pathLst>
                <a:path w="2304" h="671">
                  <a:moveTo>
                    <a:pt x="0" y="671"/>
                  </a:moveTo>
                  <a:cubicBezTo>
                    <a:pt x="130" y="472"/>
                    <a:pt x="260" y="274"/>
                    <a:pt x="408" y="167"/>
                  </a:cubicBezTo>
                  <a:cubicBezTo>
                    <a:pt x="556" y="60"/>
                    <a:pt x="701" y="0"/>
                    <a:pt x="888" y="31"/>
                  </a:cubicBezTo>
                  <a:cubicBezTo>
                    <a:pt x="1075" y="62"/>
                    <a:pt x="1292" y="278"/>
                    <a:pt x="1528" y="351"/>
                  </a:cubicBezTo>
                  <a:cubicBezTo>
                    <a:pt x="1764" y="424"/>
                    <a:pt x="2175" y="451"/>
                    <a:pt x="2304" y="471"/>
                  </a:cubicBezTo>
                </a:path>
              </a:pathLst>
            </a:custGeom>
            <a:noFill/>
            <a:ln w="57150" cmpd="sng">
              <a:solidFill>
                <a:srgbClr val="E6E06C"/>
              </a:solidFill>
              <a:round/>
              <a:headEnd/>
              <a:tailEnd/>
            </a:ln>
            <a:effectLst/>
          </p:spPr>
          <p:txBody>
            <a:bodyPr/>
            <a:lstStyle/>
            <a:p>
              <a:endParaRPr lang="es-ES"/>
            </a:p>
          </p:txBody>
        </p:sp>
        <p:sp>
          <p:nvSpPr>
            <p:cNvPr id="199693" name="Text Box 13"/>
            <p:cNvSpPr txBox="1">
              <a:spLocks noChangeArrowheads="1"/>
            </p:cNvSpPr>
            <p:nvPr/>
          </p:nvSpPr>
          <p:spPr bwMode="auto">
            <a:xfrm>
              <a:off x="2303463" y="1447800"/>
              <a:ext cx="776287" cy="304800"/>
            </a:xfrm>
            <a:prstGeom prst="rect">
              <a:avLst/>
            </a:prstGeom>
            <a:noFill/>
            <a:ln w="9525">
              <a:noFill/>
              <a:miter lim="800000"/>
              <a:headEnd/>
              <a:tailEnd/>
            </a:ln>
            <a:effectLst/>
          </p:spPr>
          <p:txBody>
            <a:bodyPr wrap="none">
              <a:spAutoFit/>
            </a:bodyPr>
            <a:lstStyle/>
            <a:p>
              <a:r>
                <a:rPr lang="eu-ES" sz="1400" dirty="0">
                  <a:latin typeface="Lucida Handwriting" pitchFamily="66" charset="0"/>
                </a:rPr>
                <a:t>haria</a:t>
              </a:r>
            </a:p>
          </p:txBody>
        </p:sp>
        <p:sp>
          <p:nvSpPr>
            <p:cNvPr id="199694" name="Line 14"/>
            <p:cNvSpPr>
              <a:spLocks noChangeShapeType="1"/>
            </p:cNvSpPr>
            <p:nvPr/>
          </p:nvSpPr>
          <p:spPr bwMode="auto">
            <a:xfrm flipH="1">
              <a:off x="2247900" y="1690688"/>
              <a:ext cx="241300" cy="187325"/>
            </a:xfrm>
            <a:prstGeom prst="line">
              <a:avLst/>
            </a:prstGeom>
            <a:noFill/>
            <a:ln w="9525">
              <a:solidFill>
                <a:srgbClr val="DED905"/>
              </a:solidFill>
              <a:round/>
              <a:headEnd/>
              <a:tailEnd type="triangle" w="med" len="med"/>
            </a:ln>
            <a:effectLst/>
          </p:spPr>
          <p:txBody>
            <a:bodyPr/>
            <a:lstStyle/>
            <a:p>
              <a:endParaRPr lang="es-ES"/>
            </a:p>
          </p:txBody>
        </p:sp>
      </p:grpSp>
      <p:sp>
        <p:nvSpPr>
          <p:cNvPr id="199695" name="Line 15"/>
          <p:cNvSpPr>
            <a:spLocks noChangeShapeType="1"/>
          </p:cNvSpPr>
          <p:nvPr/>
        </p:nvSpPr>
        <p:spPr bwMode="auto">
          <a:xfrm flipV="1">
            <a:off x="600075" y="2187575"/>
            <a:ext cx="200025" cy="260350"/>
          </a:xfrm>
          <a:prstGeom prst="line">
            <a:avLst/>
          </a:prstGeom>
          <a:noFill/>
          <a:ln w="28575">
            <a:solidFill>
              <a:schemeClr val="tx1"/>
            </a:solidFill>
            <a:round/>
            <a:headEnd/>
            <a:tailEnd type="triangle" w="med" len="med"/>
          </a:ln>
          <a:effectLst/>
        </p:spPr>
        <p:txBody>
          <a:bodyPr/>
          <a:lstStyle/>
          <a:p>
            <a:endParaRPr lang="es-ES"/>
          </a:p>
        </p:txBody>
      </p:sp>
      <p:sp>
        <p:nvSpPr>
          <p:cNvPr id="199699" name="Text Box 19"/>
          <p:cNvSpPr txBox="1">
            <a:spLocks noChangeArrowheads="1"/>
          </p:cNvSpPr>
          <p:nvPr/>
        </p:nvSpPr>
        <p:spPr bwMode="auto">
          <a:xfrm>
            <a:off x="612775" y="2322513"/>
            <a:ext cx="252413" cy="274637"/>
          </a:xfrm>
          <a:prstGeom prst="rect">
            <a:avLst/>
          </a:prstGeom>
          <a:noFill/>
          <a:ln w="9525">
            <a:noFill/>
            <a:miter lim="800000"/>
            <a:headEnd/>
            <a:tailEnd/>
          </a:ln>
          <a:effectLst/>
        </p:spPr>
        <p:txBody>
          <a:bodyPr wrap="none">
            <a:spAutoFit/>
          </a:bodyPr>
          <a:lstStyle/>
          <a:p>
            <a:r>
              <a:rPr lang="eu-ES" sz="1200" b="1" dirty="0">
                <a:latin typeface="Lucida Handwriting" pitchFamily="66" charset="0"/>
              </a:rPr>
              <a:t>i</a:t>
            </a:r>
          </a:p>
        </p:txBody>
      </p:sp>
      <p:sp>
        <p:nvSpPr>
          <p:cNvPr id="199700" name="AutoShape 20"/>
          <p:cNvSpPr>
            <a:spLocks noChangeAspect="1" noChangeArrowheads="1"/>
          </p:cNvSpPr>
          <p:nvPr/>
        </p:nvSpPr>
        <p:spPr bwMode="auto">
          <a:xfrm rot="2881863">
            <a:off x="1000918" y="1847057"/>
            <a:ext cx="68263" cy="222250"/>
          </a:xfrm>
          <a:prstGeom prst="can">
            <a:avLst>
              <a:gd name="adj" fmla="val 81395"/>
            </a:avLst>
          </a:prstGeom>
          <a:noFill/>
          <a:ln w="19050">
            <a:solidFill>
              <a:schemeClr val="tx1"/>
            </a:solidFill>
            <a:round/>
            <a:headEnd/>
            <a:tailEnd/>
          </a:ln>
          <a:effectLst/>
        </p:spPr>
        <p:txBody>
          <a:bodyPr wrap="none" anchor="ctr"/>
          <a:lstStyle/>
          <a:p>
            <a:endParaRPr lang="es-ES"/>
          </a:p>
        </p:txBody>
      </p:sp>
      <p:sp>
        <p:nvSpPr>
          <p:cNvPr id="199701" name="Text Box 21"/>
          <p:cNvSpPr txBox="1">
            <a:spLocks noChangeArrowheads="1"/>
          </p:cNvSpPr>
          <p:nvPr/>
        </p:nvSpPr>
        <p:spPr bwMode="auto">
          <a:xfrm>
            <a:off x="863600" y="1970088"/>
            <a:ext cx="396875" cy="304800"/>
          </a:xfrm>
          <a:prstGeom prst="rect">
            <a:avLst/>
          </a:prstGeom>
          <a:noFill/>
          <a:ln w="9525">
            <a:noFill/>
            <a:miter lim="800000"/>
            <a:headEnd/>
            <a:tailEnd/>
          </a:ln>
          <a:effectLst/>
        </p:spPr>
        <p:txBody>
          <a:bodyPr wrap="none">
            <a:spAutoFit/>
          </a:bodyPr>
          <a:lstStyle/>
          <a:p>
            <a:r>
              <a:rPr lang="eu-ES" sz="1400" b="1">
                <a:latin typeface="Lucida Handwriting" pitchFamily="66" charset="0"/>
              </a:rPr>
              <a:t>dl</a:t>
            </a:r>
          </a:p>
        </p:txBody>
      </p:sp>
      <p:graphicFrame>
        <p:nvGraphicFramePr>
          <p:cNvPr id="199705" name="Object 25"/>
          <p:cNvGraphicFramePr>
            <a:graphicFrameLocks noChangeAspect="1"/>
          </p:cNvGraphicFramePr>
          <p:nvPr/>
        </p:nvGraphicFramePr>
        <p:xfrm>
          <a:off x="281586" y="3513138"/>
          <a:ext cx="3322638" cy="768350"/>
        </p:xfrm>
        <a:graphic>
          <a:graphicData uri="http://schemas.openxmlformats.org/presentationml/2006/ole">
            <mc:AlternateContent xmlns:mc="http://schemas.openxmlformats.org/markup-compatibility/2006">
              <mc:Choice xmlns:v="urn:schemas-microsoft-com:vml" Requires="v">
                <p:oleObj spid="_x0000_s199844" name="Ecuación" r:id="rId5" imgW="1155600" imgH="279360" progId="Equation.3">
                  <p:embed/>
                </p:oleObj>
              </mc:Choice>
              <mc:Fallback>
                <p:oleObj name="Ecuación" r:id="rId5" imgW="1155600" imgH="279360" progId="Equation.3">
                  <p:embed/>
                  <p:pic>
                    <p:nvPicPr>
                      <p:cNvPr id="0"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586" y="3513138"/>
                        <a:ext cx="3322638"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9718" name="Text Box 38"/>
          <p:cNvSpPr txBox="1">
            <a:spLocks noChangeArrowheads="1"/>
          </p:cNvSpPr>
          <p:nvPr/>
        </p:nvSpPr>
        <p:spPr bwMode="auto">
          <a:xfrm>
            <a:off x="785813" y="1568450"/>
            <a:ext cx="436562" cy="304800"/>
          </a:xfrm>
          <a:prstGeom prst="rect">
            <a:avLst/>
          </a:prstGeom>
          <a:noFill/>
          <a:ln w="9525">
            <a:noFill/>
            <a:miter lim="800000"/>
            <a:headEnd/>
            <a:tailEnd/>
          </a:ln>
          <a:effectLst/>
        </p:spPr>
        <p:txBody>
          <a:bodyPr wrap="none">
            <a:spAutoFit/>
          </a:bodyPr>
          <a:lstStyle/>
          <a:p>
            <a:r>
              <a:rPr lang="eu-ES" sz="1400" b="1">
                <a:latin typeface="Lucida Handwriting" pitchFamily="66" charset="0"/>
              </a:rPr>
              <a:t>dq</a:t>
            </a:r>
          </a:p>
        </p:txBody>
      </p:sp>
      <p:grpSp>
        <p:nvGrpSpPr>
          <p:cNvPr id="42" name="41 Grupo"/>
          <p:cNvGrpSpPr/>
          <p:nvPr/>
        </p:nvGrpSpPr>
        <p:grpSpPr>
          <a:xfrm>
            <a:off x="7005638" y="1906588"/>
            <a:ext cx="1204912" cy="450850"/>
            <a:chOff x="7005638" y="1906588"/>
            <a:chExt cx="1204912" cy="450850"/>
          </a:xfrm>
        </p:grpSpPr>
        <p:pic>
          <p:nvPicPr>
            <p:cNvPr id="199719" name="Picture 39"/>
            <p:cNvPicPr>
              <a:picLocks noChangeAspect="1" noChangeArrowheads="1"/>
            </p:cNvPicPr>
            <p:nvPr/>
          </p:nvPicPr>
          <p:blipFill>
            <a:blip r:embed="rId7" cstate="print"/>
            <a:srcRect l="7828" t="21788" r="1619" b="9015"/>
            <a:stretch>
              <a:fillRect/>
            </a:stretch>
          </p:blipFill>
          <p:spPr bwMode="auto">
            <a:xfrm rot="-2643874">
              <a:off x="7005638" y="1906588"/>
              <a:ext cx="1204912" cy="330200"/>
            </a:xfrm>
            <a:prstGeom prst="rect">
              <a:avLst/>
            </a:prstGeom>
            <a:noFill/>
            <a:ln w="9525">
              <a:noFill/>
              <a:miter lim="800000"/>
              <a:headEnd/>
              <a:tailEnd/>
            </a:ln>
          </p:spPr>
        </p:pic>
        <p:sp>
          <p:nvSpPr>
            <p:cNvPr id="199721" name="Text Box 41"/>
            <p:cNvSpPr txBox="1">
              <a:spLocks noChangeArrowheads="1"/>
            </p:cNvSpPr>
            <p:nvPr/>
          </p:nvSpPr>
          <p:spPr bwMode="auto">
            <a:xfrm>
              <a:off x="7672388" y="2020888"/>
              <a:ext cx="427037" cy="336550"/>
            </a:xfrm>
            <a:prstGeom prst="rect">
              <a:avLst/>
            </a:prstGeom>
            <a:noFill/>
            <a:ln w="9525">
              <a:noFill/>
              <a:miter lim="800000"/>
              <a:headEnd/>
              <a:tailEnd/>
            </a:ln>
            <a:effectLst/>
          </p:spPr>
          <p:txBody>
            <a:bodyPr wrap="none">
              <a:spAutoFit/>
            </a:bodyPr>
            <a:lstStyle/>
            <a:p>
              <a:r>
                <a:rPr lang="eu-ES" sz="1600" b="1">
                  <a:latin typeface="Lucida Handwriting" pitchFamily="66" charset="0"/>
                </a:rPr>
                <a:t>dl</a:t>
              </a:r>
            </a:p>
          </p:txBody>
        </p:sp>
      </p:grpSp>
      <p:grpSp>
        <p:nvGrpSpPr>
          <p:cNvPr id="44" name="43 Grupo"/>
          <p:cNvGrpSpPr/>
          <p:nvPr/>
        </p:nvGrpSpPr>
        <p:grpSpPr>
          <a:xfrm>
            <a:off x="7488238" y="1444625"/>
            <a:ext cx="973137" cy="720725"/>
            <a:chOff x="7488238" y="1444625"/>
            <a:chExt cx="973137" cy="720725"/>
          </a:xfrm>
        </p:grpSpPr>
        <p:sp>
          <p:nvSpPr>
            <p:cNvPr id="199722" name="Line 42"/>
            <p:cNvSpPr>
              <a:spLocks noChangeShapeType="1"/>
            </p:cNvSpPr>
            <p:nvPr/>
          </p:nvSpPr>
          <p:spPr bwMode="auto">
            <a:xfrm flipV="1">
              <a:off x="7488238" y="1527175"/>
              <a:ext cx="673100" cy="638175"/>
            </a:xfrm>
            <a:prstGeom prst="line">
              <a:avLst/>
            </a:prstGeom>
            <a:noFill/>
            <a:ln w="28575">
              <a:solidFill>
                <a:schemeClr val="tx1"/>
              </a:solidFill>
              <a:round/>
              <a:headEnd/>
              <a:tailEnd type="triangle" w="med" len="med"/>
            </a:ln>
            <a:effectLst/>
          </p:spPr>
          <p:txBody>
            <a:bodyPr/>
            <a:lstStyle/>
            <a:p>
              <a:endParaRPr lang="es-ES"/>
            </a:p>
          </p:txBody>
        </p:sp>
        <p:grpSp>
          <p:nvGrpSpPr>
            <p:cNvPr id="199724" name="Group 44"/>
            <p:cNvGrpSpPr>
              <a:grpSpLocks/>
            </p:cNvGrpSpPr>
            <p:nvPr/>
          </p:nvGrpSpPr>
          <p:grpSpPr bwMode="auto">
            <a:xfrm>
              <a:off x="8035925" y="1444625"/>
              <a:ext cx="425450" cy="579438"/>
              <a:chOff x="3874" y="2110"/>
              <a:chExt cx="268" cy="365"/>
            </a:xfrm>
          </p:grpSpPr>
          <p:sp>
            <p:nvSpPr>
              <p:cNvPr id="199725" name="Text Box 45"/>
              <p:cNvSpPr txBox="1">
                <a:spLocks noChangeArrowheads="1"/>
              </p:cNvSpPr>
              <p:nvPr/>
            </p:nvSpPr>
            <p:spPr bwMode="auto">
              <a:xfrm>
                <a:off x="3874" y="2110"/>
                <a:ext cx="261" cy="365"/>
              </a:xfrm>
              <a:prstGeom prst="rect">
                <a:avLst/>
              </a:prstGeom>
              <a:noFill/>
              <a:ln w="9525">
                <a:noFill/>
                <a:miter lim="800000"/>
                <a:headEnd/>
                <a:tailEnd/>
              </a:ln>
              <a:effectLst/>
            </p:spPr>
            <p:txBody>
              <a:bodyPr wrap="none">
                <a:spAutoFit/>
              </a:bodyPr>
              <a:lstStyle/>
              <a:p>
                <a:r>
                  <a:rPr lang="eu-ES" sz="3200">
                    <a:latin typeface="Lucida Handwriting" pitchFamily="66" charset="0"/>
                  </a:rPr>
                  <a:t>v</a:t>
                </a:r>
              </a:p>
            </p:txBody>
          </p:sp>
          <p:sp>
            <p:nvSpPr>
              <p:cNvPr id="199726" name="Line 46"/>
              <p:cNvSpPr>
                <a:spLocks noChangeShapeType="1"/>
              </p:cNvSpPr>
              <p:nvPr/>
            </p:nvSpPr>
            <p:spPr bwMode="auto">
              <a:xfrm>
                <a:off x="3977" y="2139"/>
                <a:ext cx="165" cy="0"/>
              </a:xfrm>
              <a:prstGeom prst="line">
                <a:avLst/>
              </a:prstGeom>
              <a:noFill/>
              <a:ln w="28575">
                <a:solidFill>
                  <a:schemeClr val="tx1"/>
                </a:solidFill>
                <a:round/>
                <a:headEnd/>
                <a:tailEnd type="triangle" w="med" len="med"/>
              </a:ln>
              <a:effectLst/>
            </p:spPr>
            <p:txBody>
              <a:bodyPr/>
              <a:lstStyle/>
              <a:p>
                <a:endParaRPr lang="es-ES"/>
              </a:p>
            </p:txBody>
          </p:sp>
        </p:grpSp>
      </p:grpSp>
      <p:graphicFrame>
        <p:nvGraphicFramePr>
          <p:cNvPr id="199727" name="Object 47"/>
          <p:cNvGraphicFramePr>
            <a:graphicFrameLocks noChangeAspect="1"/>
          </p:cNvGraphicFramePr>
          <p:nvPr/>
        </p:nvGraphicFramePr>
        <p:xfrm>
          <a:off x="404813" y="4683125"/>
          <a:ext cx="2190750" cy="1711325"/>
        </p:xfrm>
        <a:graphic>
          <a:graphicData uri="http://schemas.openxmlformats.org/presentationml/2006/ole">
            <mc:AlternateContent xmlns:mc="http://schemas.openxmlformats.org/markup-compatibility/2006">
              <mc:Choice xmlns:v="urn:schemas-microsoft-com:vml" Requires="v">
                <p:oleObj spid="_x0000_s199845" name="Ecuación" r:id="rId8" imgW="761760" imgH="622080" progId="Equation.3">
                  <p:embed/>
                </p:oleObj>
              </mc:Choice>
              <mc:Fallback>
                <p:oleObj name="Ecuación" r:id="rId8" imgW="761760" imgH="622080" progId="Equation.3">
                  <p:embed/>
                  <p:pic>
                    <p:nvPicPr>
                      <p:cNvPr id="0" name="Picture 4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4813" y="4683125"/>
                        <a:ext cx="2190750" cy="171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8" name="47 Grupo"/>
          <p:cNvGrpSpPr/>
          <p:nvPr/>
        </p:nvGrpSpPr>
        <p:grpSpPr>
          <a:xfrm>
            <a:off x="400050" y="2635250"/>
            <a:ext cx="296863" cy="277813"/>
            <a:chOff x="400050" y="2635250"/>
            <a:chExt cx="296863" cy="277813"/>
          </a:xfrm>
        </p:grpSpPr>
        <p:sp>
          <p:nvSpPr>
            <p:cNvPr id="199729" name="Text Box 49"/>
            <p:cNvSpPr txBox="1">
              <a:spLocks noChangeArrowheads="1"/>
            </p:cNvSpPr>
            <p:nvPr/>
          </p:nvSpPr>
          <p:spPr bwMode="auto">
            <a:xfrm>
              <a:off x="479425" y="2638425"/>
              <a:ext cx="217488" cy="274638"/>
            </a:xfrm>
            <a:prstGeom prst="rect">
              <a:avLst/>
            </a:prstGeom>
            <a:noFill/>
            <a:ln w="9525">
              <a:noFill/>
              <a:miter lim="800000"/>
              <a:headEnd/>
              <a:tailEnd/>
            </a:ln>
            <a:effectLst/>
          </p:spPr>
          <p:txBody>
            <a:bodyPr lIns="0" tIns="0" rIns="0" bIns="0">
              <a:spAutoFit/>
            </a:bodyPr>
            <a:lstStyle/>
            <a:p>
              <a:r>
                <a:rPr lang="eu-ES" sz="1800" dirty="0">
                  <a:latin typeface="Lucida Handwriting" pitchFamily="66" charset="0"/>
                </a:rPr>
                <a:t>A</a:t>
              </a:r>
            </a:p>
          </p:txBody>
        </p:sp>
        <p:sp>
          <p:nvSpPr>
            <p:cNvPr id="199735" name="Line 55"/>
            <p:cNvSpPr>
              <a:spLocks noChangeShapeType="1"/>
            </p:cNvSpPr>
            <p:nvPr/>
          </p:nvSpPr>
          <p:spPr bwMode="auto">
            <a:xfrm>
              <a:off x="400050" y="2635250"/>
              <a:ext cx="114300" cy="76200"/>
            </a:xfrm>
            <a:prstGeom prst="line">
              <a:avLst/>
            </a:prstGeom>
            <a:noFill/>
            <a:ln w="19050">
              <a:solidFill>
                <a:schemeClr val="tx1"/>
              </a:solidFill>
              <a:round/>
              <a:headEnd/>
              <a:tailEnd/>
            </a:ln>
            <a:effectLst/>
          </p:spPr>
          <p:txBody>
            <a:bodyPr/>
            <a:lstStyle/>
            <a:p>
              <a:endParaRPr lang="es-ES"/>
            </a:p>
          </p:txBody>
        </p:sp>
      </p:grpSp>
      <p:grpSp>
        <p:nvGrpSpPr>
          <p:cNvPr id="49" name="48 Grupo"/>
          <p:cNvGrpSpPr/>
          <p:nvPr/>
        </p:nvGrpSpPr>
        <p:grpSpPr>
          <a:xfrm>
            <a:off x="3652838" y="2103438"/>
            <a:ext cx="242887" cy="336550"/>
            <a:chOff x="3652838" y="2103438"/>
            <a:chExt cx="242887" cy="336550"/>
          </a:xfrm>
        </p:grpSpPr>
        <p:sp>
          <p:nvSpPr>
            <p:cNvPr id="199728" name="Text Box 48"/>
            <p:cNvSpPr txBox="1">
              <a:spLocks noChangeArrowheads="1"/>
            </p:cNvSpPr>
            <p:nvPr/>
          </p:nvSpPr>
          <p:spPr bwMode="auto">
            <a:xfrm>
              <a:off x="3678238" y="2103438"/>
              <a:ext cx="217487" cy="274637"/>
            </a:xfrm>
            <a:prstGeom prst="rect">
              <a:avLst/>
            </a:prstGeom>
            <a:noFill/>
            <a:ln w="9525">
              <a:noFill/>
              <a:miter lim="800000"/>
              <a:headEnd/>
              <a:tailEnd/>
            </a:ln>
            <a:effectLst/>
          </p:spPr>
          <p:txBody>
            <a:bodyPr lIns="0" tIns="0" rIns="0" bIns="0">
              <a:spAutoFit/>
            </a:bodyPr>
            <a:lstStyle/>
            <a:p>
              <a:r>
                <a:rPr lang="eu-ES" sz="1800" dirty="0">
                  <a:latin typeface="Lucida Handwriting" pitchFamily="66" charset="0"/>
                </a:rPr>
                <a:t>B</a:t>
              </a:r>
            </a:p>
          </p:txBody>
        </p:sp>
        <p:sp>
          <p:nvSpPr>
            <p:cNvPr id="199736" name="Line 56"/>
            <p:cNvSpPr>
              <a:spLocks noChangeShapeType="1"/>
            </p:cNvSpPr>
            <p:nvPr/>
          </p:nvSpPr>
          <p:spPr bwMode="auto">
            <a:xfrm flipH="1">
              <a:off x="3652838" y="2319338"/>
              <a:ext cx="12700" cy="120650"/>
            </a:xfrm>
            <a:prstGeom prst="line">
              <a:avLst/>
            </a:prstGeom>
            <a:noFill/>
            <a:ln w="19050">
              <a:solidFill>
                <a:schemeClr val="tx1"/>
              </a:solidFill>
              <a:round/>
              <a:headEnd/>
              <a:tailEnd/>
            </a:ln>
            <a:effectLst/>
          </p:spPr>
          <p:txBody>
            <a:bodyPr/>
            <a:lstStyle/>
            <a:p>
              <a:endParaRPr lang="es-ES"/>
            </a:p>
          </p:txBody>
        </p:sp>
      </p:grpSp>
      <p:grpSp>
        <p:nvGrpSpPr>
          <p:cNvPr id="45" name="44 Grupo"/>
          <p:cNvGrpSpPr/>
          <p:nvPr/>
        </p:nvGrpSpPr>
        <p:grpSpPr>
          <a:xfrm>
            <a:off x="7412038" y="1317625"/>
            <a:ext cx="401637" cy="793750"/>
            <a:chOff x="7412038" y="1317625"/>
            <a:chExt cx="401637" cy="793750"/>
          </a:xfrm>
        </p:grpSpPr>
        <p:sp>
          <p:nvSpPr>
            <p:cNvPr id="199737" name="Arc 57"/>
            <p:cNvSpPr>
              <a:spLocks noChangeAspect="1"/>
            </p:cNvSpPr>
            <p:nvPr/>
          </p:nvSpPr>
          <p:spPr bwMode="auto">
            <a:xfrm rot="-2222173">
              <a:off x="7431088" y="1676400"/>
              <a:ext cx="276225" cy="434975"/>
            </a:xfrm>
            <a:custGeom>
              <a:avLst/>
              <a:gdLst>
                <a:gd name="G0" fmla="+- 2541 0 0"/>
                <a:gd name="G1" fmla="+- 21600 0 0"/>
                <a:gd name="G2" fmla="+- 21600 0 0"/>
                <a:gd name="T0" fmla="*/ 0 w 23728"/>
                <a:gd name="T1" fmla="*/ 150 h 21600"/>
                <a:gd name="T2" fmla="*/ 23728 w 23728"/>
                <a:gd name="T3" fmla="*/ 17396 h 21600"/>
                <a:gd name="T4" fmla="*/ 2541 w 23728"/>
                <a:gd name="T5" fmla="*/ 21600 h 21600"/>
              </a:gdLst>
              <a:ahLst/>
              <a:cxnLst>
                <a:cxn ang="0">
                  <a:pos x="T0" y="T1"/>
                </a:cxn>
                <a:cxn ang="0">
                  <a:pos x="T2" y="T3"/>
                </a:cxn>
                <a:cxn ang="0">
                  <a:pos x="T4" y="T5"/>
                </a:cxn>
              </a:cxnLst>
              <a:rect l="0" t="0" r="r" b="b"/>
              <a:pathLst>
                <a:path w="23728" h="21600" fill="none" extrusionOk="0">
                  <a:moveTo>
                    <a:pt x="-1" y="149"/>
                  </a:moveTo>
                  <a:cubicBezTo>
                    <a:pt x="843" y="50"/>
                    <a:pt x="1691" y="-1"/>
                    <a:pt x="2541" y="0"/>
                  </a:cubicBezTo>
                  <a:cubicBezTo>
                    <a:pt x="12849" y="0"/>
                    <a:pt x="21721" y="7284"/>
                    <a:pt x="23727" y="17396"/>
                  </a:cubicBezTo>
                </a:path>
                <a:path w="23728" h="21600" stroke="0" extrusionOk="0">
                  <a:moveTo>
                    <a:pt x="-1" y="149"/>
                  </a:moveTo>
                  <a:cubicBezTo>
                    <a:pt x="843" y="50"/>
                    <a:pt x="1691" y="-1"/>
                    <a:pt x="2541" y="0"/>
                  </a:cubicBezTo>
                  <a:cubicBezTo>
                    <a:pt x="12849" y="0"/>
                    <a:pt x="21721" y="7284"/>
                    <a:pt x="23727" y="17396"/>
                  </a:cubicBezTo>
                  <a:lnTo>
                    <a:pt x="2541" y="21600"/>
                  </a:lnTo>
                  <a:close/>
                </a:path>
              </a:pathLst>
            </a:custGeom>
            <a:noFill/>
            <a:ln w="19050">
              <a:solidFill>
                <a:schemeClr val="tx1"/>
              </a:solidFill>
              <a:round/>
              <a:headEnd/>
              <a:tailEnd/>
            </a:ln>
            <a:effectLst/>
          </p:spPr>
          <p:txBody>
            <a:bodyPr wrap="none" anchor="ctr"/>
            <a:lstStyle/>
            <a:p>
              <a:endParaRPr lang="es-ES"/>
            </a:p>
          </p:txBody>
        </p:sp>
        <p:graphicFrame>
          <p:nvGraphicFramePr>
            <p:cNvPr id="199738" name="Object 58"/>
            <p:cNvGraphicFramePr>
              <a:graphicFrameLocks noChangeAspect="1"/>
            </p:cNvGraphicFramePr>
            <p:nvPr/>
          </p:nvGraphicFramePr>
          <p:xfrm>
            <a:off x="7412038" y="1317625"/>
            <a:ext cx="401637" cy="384175"/>
          </p:xfrm>
          <a:graphic>
            <a:graphicData uri="http://schemas.openxmlformats.org/presentationml/2006/ole">
              <mc:AlternateContent xmlns:mc="http://schemas.openxmlformats.org/markup-compatibility/2006">
                <mc:Choice xmlns:v="urn:schemas-microsoft-com:vml" Requires="v">
                  <p:oleObj spid="_x0000_s199846" name="Ecuación" r:id="rId10" imgW="139680" imgH="139680" progId="Equation.3">
                    <p:embed/>
                  </p:oleObj>
                </mc:Choice>
                <mc:Fallback>
                  <p:oleObj name="Ecuación" r:id="rId10" imgW="139680" imgH="139680" progId="Equation.3">
                    <p:embed/>
                    <p:pic>
                      <p:nvPicPr>
                        <p:cNvPr id="0" name="Picture 5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12038" y="1317625"/>
                          <a:ext cx="401637"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3" name="42 Grupo"/>
          <p:cNvGrpSpPr/>
          <p:nvPr/>
        </p:nvGrpSpPr>
        <p:grpSpPr>
          <a:xfrm>
            <a:off x="6646863" y="1150938"/>
            <a:ext cx="1117600" cy="760412"/>
            <a:chOff x="6646863" y="1150938"/>
            <a:chExt cx="1117600" cy="760412"/>
          </a:xfrm>
        </p:grpSpPr>
        <p:sp>
          <p:nvSpPr>
            <p:cNvPr id="199711" name="Line 31"/>
            <p:cNvSpPr>
              <a:spLocks noChangeShapeType="1"/>
            </p:cNvSpPr>
            <p:nvPr/>
          </p:nvSpPr>
          <p:spPr bwMode="auto">
            <a:xfrm rot="-8295593">
              <a:off x="6831013" y="1409700"/>
              <a:ext cx="933450" cy="501650"/>
            </a:xfrm>
            <a:prstGeom prst="line">
              <a:avLst/>
            </a:prstGeom>
            <a:noFill/>
            <a:ln w="57150">
              <a:solidFill>
                <a:srgbClr val="A80000"/>
              </a:solidFill>
              <a:round/>
              <a:headEnd/>
              <a:tailEnd type="triangle" w="med" len="med"/>
            </a:ln>
            <a:effectLst/>
          </p:spPr>
          <p:txBody>
            <a:bodyPr/>
            <a:lstStyle/>
            <a:p>
              <a:endParaRPr lang="es-ES"/>
            </a:p>
          </p:txBody>
        </p:sp>
        <p:grpSp>
          <p:nvGrpSpPr>
            <p:cNvPr id="199743" name="Group 63"/>
            <p:cNvGrpSpPr>
              <a:grpSpLocks/>
            </p:cNvGrpSpPr>
            <p:nvPr/>
          </p:nvGrpSpPr>
          <p:grpSpPr bwMode="auto">
            <a:xfrm>
              <a:off x="6646863" y="1150938"/>
              <a:ext cx="490537" cy="579437"/>
              <a:chOff x="3874" y="2110"/>
              <a:chExt cx="309" cy="365"/>
            </a:xfrm>
          </p:grpSpPr>
          <p:sp>
            <p:nvSpPr>
              <p:cNvPr id="199744" name="Text Box 64"/>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a:solidFill>
                      <a:srgbClr val="A80000"/>
                    </a:solidFill>
                    <a:latin typeface="Lucida Handwriting" pitchFamily="66" charset="0"/>
                  </a:rPr>
                  <a:t>B</a:t>
                </a:r>
              </a:p>
            </p:txBody>
          </p:sp>
          <p:sp>
            <p:nvSpPr>
              <p:cNvPr id="199745" name="Line 65"/>
              <p:cNvSpPr>
                <a:spLocks noChangeShapeType="1"/>
              </p:cNvSpPr>
              <p:nvPr/>
            </p:nvSpPr>
            <p:spPr bwMode="auto">
              <a:xfrm>
                <a:off x="3977" y="2139"/>
                <a:ext cx="165" cy="0"/>
              </a:xfrm>
              <a:prstGeom prst="line">
                <a:avLst/>
              </a:prstGeom>
              <a:noFill/>
              <a:ln w="28575">
                <a:solidFill>
                  <a:srgbClr val="A80000"/>
                </a:solidFill>
                <a:round/>
                <a:headEnd/>
                <a:tailEnd type="triangle" w="med" len="med"/>
              </a:ln>
              <a:effectLst/>
            </p:spPr>
            <p:txBody>
              <a:bodyPr/>
              <a:lstStyle/>
              <a:p>
                <a:endParaRPr lang="es-ES"/>
              </a:p>
            </p:txBody>
          </p:sp>
        </p:grpSp>
      </p:grpSp>
      <p:sp>
        <p:nvSpPr>
          <p:cNvPr id="199746" name="Line 66"/>
          <p:cNvSpPr>
            <a:spLocks noChangeShapeType="1"/>
          </p:cNvSpPr>
          <p:nvPr/>
        </p:nvSpPr>
        <p:spPr bwMode="auto">
          <a:xfrm rot="-20390828">
            <a:off x="7402513" y="2232025"/>
            <a:ext cx="442912" cy="355600"/>
          </a:xfrm>
          <a:prstGeom prst="line">
            <a:avLst/>
          </a:prstGeom>
          <a:noFill/>
          <a:ln w="57150">
            <a:solidFill>
              <a:srgbClr val="66FF33"/>
            </a:solidFill>
            <a:round/>
            <a:headEnd/>
            <a:tailEnd type="triangle" w="med" len="med"/>
          </a:ln>
          <a:effectLst/>
        </p:spPr>
        <p:txBody>
          <a:bodyPr/>
          <a:lstStyle/>
          <a:p>
            <a:endParaRPr lang="es-ES"/>
          </a:p>
        </p:txBody>
      </p:sp>
      <p:grpSp>
        <p:nvGrpSpPr>
          <p:cNvPr id="199751" name="Group 71"/>
          <p:cNvGrpSpPr>
            <a:grpSpLocks/>
          </p:cNvGrpSpPr>
          <p:nvPr/>
        </p:nvGrpSpPr>
        <p:grpSpPr bwMode="auto">
          <a:xfrm>
            <a:off x="7197725" y="2768600"/>
            <a:ext cx="754063" cy="579438"/>
            <a:chOff x="4534" y="1744"/>
            <a:chExt cx="475" cy="365"/>
          </a:xfrm>
        </p:grpSpPr>
        <p:sp>
          <p:nvSpPr>
            <p:cNvPr id="199748" name="Text Box 68"/>
            <p:cNvSpPr txBox="1">
              <a:spLocks noChangeArrowheads="1"/>
            </p:cNvSpPr>
            <p:nvPr/>
          </p:nvSpPr>
          <p:spPr bwMode="auto">
            <a:xfrm>
              <a:off x="4534" y="1744"/>
              <a:ext cx="475" cy="365"/>
            </a:xfrm>
            <a:prstGeom prst="rect">
              <a:avLst/>
            </a:prstGeom>
            <a:noFill/>
            <a:ln w="9525">
              <a:noFill/>
              <a:miter lim="800000"/>
              <a:headEnd/>
              <a:tailEnd/>
            </a:ln>
            <a:effectLst/>
          </p:spPr>
          <p:txBody>
            <a:bodyPr wrap="none">
              <a:spAutoFit/>
            </a:bodyPr>
            <a:lstStyle/>
            <a:p>
              <a:r>
                <a:rPr lang="eu-ES" sz="3200">
                  <a:solidFill>
                    <a:srgbClr val="66FF33"/>
                  </a:solidFill>
                  <a:latin typeface="Lucida Handwriting" pitchFamily="66" charset="0"/>
                </a:rPr>
                <a:t>dF</a:t>
              </a:r>
            </a:p>
          </p:txBody>
        </p:sp>
        <p:sp>
          <p:nvSpPr>
            <p:cNvPr id="199749" name="Line 69"/>
            <p:cNvSpPr>
              <a:spLocks noChangeShapeType="1"/>
            </p:cNvSpPr>
            <p:nvPr/>
          </p:nvSpPr>
          <p:spPr bwMode="auto">
            <a:xfrm flipV="1">
              <a:off x="4697" y="1749"/>
              <a:ext cx="273" cy="6"/>
            </a:xfrm>
            <a:prstGeom prst="line">
              <a:avLst/>
            </a:prstGeom>
            <a:noFill/>
            <a:ln w="28575">
              <a:solidFill>
                <a:srgbClr val="66FF33"/>
              </a:solidFill>
              <a:round/>
              <a:headEnd/>
              <a:tailEnd type="triangle" w="med" len="med"/>
            </a:ln>
            <a:effectLst/>
          </p:spPr>
          <p:txBody>
            <a:bodyPr/>
            <a:lstStyle/>
            <a:p>
              <a:endParaRPr lang="es-ES"/>
            </a:p>
          </p:txBody>
        </p:sp>
      </p:grpSp>
      <p:sp>
        <p:nvSpPr>
          <p:cNvPr id="199750" name="Text Box 70"/>
          <p:cNvSpPr txBox="1">
            <a:spLocks noChangeArrowheads="1"/>
          </p:cNvSpPr>
          <p:nvPr/>
        </p:nvSpPr>
        <p:spPr bwMode="auto">
          <a:xfrm>
            <a:off x="5365750" y="4791075"/>
            <a:ext cx="3497263" cy="1281113"/>
          </a:xfrm>
          <a:prstGeom prst="rect">
            <a:avLst/>
          </a:prstGeom>
          <a:solidFill>
            <a:srgbClr val="FFFF00"/>
          </a:solidFill>
          <a:ln w="57150">
            <a:solidFill>
              <a:schemeClr val="tx1"/>
            </a:solidFill>
            <a:miter lim="800000"/>
            <a:headEnd/>
            <a:tailEnd/>
          </a:ln>
          <a:effectLst/>
        </p:spPr>
        <p:txBody>
          <a:bodyPr lIns="0" tIns="0" rIns="0" bIns="0">
            <a:spAutoFit/>
          </a:bodyPr>
          <a:lstStyle/>
          <a:p>
            <a:pPr algn="ctr"/>
            <a:r>
              <a:rPr lang="eu-ES" dirty="0">
                <a:latin typeface="Lucida Handwriting" pitchFamily="66" charset="0"/>
              </a:rPr>
              <a:t>Kasu</a:t>
            </a:r>
            <a:r>
              <a:rPr lang="eu-ES" dirty="0" err="1">
                <a:latin typeface="Lucida Handwriting" pitchFamily="66" charset="0"/>
              </a:rPr>
              <a:t> orokorrean</a:t>
            </a:r>
            <a:r>
              <a:rPr lang="eu-ES" dirty="0">
                <a:latin typeface="Lucida Handwriting" pitchFamily="66" charset="0"/>
              </a:rPr>
              <a:t> </a:t>
            </a:r>
            <a:r>
              <a:rPr lang="eu-ES" dirty="0" smtClean="0">
                <a:latin typeface="Lucida Handwriting" pitchFamily="66" charset="0"/>
              </a:rPr>
              <a:t>kalkulua</a:t>
            </a:r>
            <a:r>
              <a:rPr lang="eu-ES" dirty="0" err="1" smtClean="0">
                <a:latin typeface="Lucida Handwriting" pitchFamily="66" charset="0"/>
              </a:rPr>
              <a:t> </a:t>
            </a:r>
            <a:r>
              <a:rPr lang="eu-ES" dirty="0" err="1">
                <a:latin typeface="Lucida Handwriting" pitchFamily="66" charset="0"/>
              </a:rPr>
              <a:t>ez da </a:t>
            </a:r>
            <a:r>
              <a:rPr lang="eu-ES" dirty="0" err="1" smtClean="0">
                <a:latin typeface="Lucida Handwriting" pitchFamily="66" charset="0"/>
              </a:rPr>
              <a:t>erraza</a:t>
            </a:r>
            <a:r>
              <a:rPr lang="eu-ES" dirty="0" smtClean="0">
                <a:latin typeface="Lucida Handwriting" pitchFamily="66" charset="0"/>
              </a:rPr>
              <a:t>!</a:t>
            </a:r>
            <a:endParaRPr lang="eu-ES" dirty="0">
              <a:latin typeface="Lucida Handwriting" pitchFamily="66" charset="0"/>
            </a:endParaRPr>
          </a:p>
        </p:txBody>
      </p:sp>
      <p:sp>
        <p:nvSpPr>
          <p:cNvPr id="199720" name="Text Box 40"/>
          <p:cNvSpPr txBox="1">
            <a:spLocks noChangeArrowheads="1"/>
          </p:cNvSpPr>
          <p:nvPr/>
        </p:nvSpPr>
        <p:spPr bwMode="auto">
          <a:xfrm>
            <a:off x="6985000" y="2057400"/>
            <a:ext cx="473075" cy="336550"/>
          </a:xfrm>
          <a:prstGeom prst="rect">
            <a:avLst/>
          </a:prstGeom>
          <a:noFill/>
          <a:ln w="9525">
            <a:noFill/>
            <a:miter lim="800000"/>
            <a:headEnd/>
            <a:tailEnd/>
          </a:ln>
          <a:effectLst/>
        </p:spPr>
        <p:txBody>
          <a:bodyPr wrap="none">
            <a:spAutoFit/>
          </a:bodyPr>
          <a:lstStyle/>
          <a:p>
            <a:r>
              <a:rPr lang="eu-ES" sz="1600" b="1" dirty="0" err="1">
                <a:latin typeface="Lucida Handwriting" pitchFamily="66" charset="0"/>
              </a:rPr>
              <a:t>dq</a:t>
            </a:r>
            <a:endParaRPr lang="eu-ES" sz="1600" b="1" dirty="0">
              <a:latin typeface="Lucida Handwriting" pitchFamily="66" charset="0"/>
            </a:endParaRPr>
          </a:p>
        </p:txBody>
      </p:sp>
      <p:graphicFrame>
        <p:nvGraphicFramePr>
          <p:cNvPr id="46" name="Object 25"/>
          <p:cNvGraphicFramePr>
            <a:graphicFrameLocks noChangeAspect="1"/>
          </p:cNvGraphicFramePr>
          <p:nvPr/>
        </p:nvGraphicFramePr>
        <p:xfrm>
          <a:off x="3560343" y="3219450"/>
          <a:ext cx="2811462" cy="1257300"/>
        </p:xfrm>
        <a:graphic>
          <a:graphicData uri="http://schemas.openxmlformats.org/presentationml/2006/ole">
            <mc:AlternateContent xmlns:mc="http://schemas.openxmlformats.org/markup-compatibility/2006">
              <mc:Choice xmlns:v="urn:schemas-microsoft-com:vml" Requires="v">
                <p:oleObj spid="_x0000_s199847" name="Ecuación" r:id="rId12" imgW="977760" imgH="457200" progId="Equation.3">
                  <p:embed/>
                </p:oleObj>
              </mc:Choice>
              <mc:Fallback>
                <p:oleObj name="Ecuación" r:id="rId12" imgW="977760" imgH="457200" progId="Equation.3">
                  <p:embed/>
                  <p:pic>
                    <p:nvPicPr>
                      <p:cNvPr id="0" name="Object 2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60343" y="3219450"/>
                        <a:ext cx="2811462" cy="1257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 name="Object 25"/>
          <p:cNvGraphicFramePr>
            <a:graphicFrameLocks noChangeAspect="1"/>
          </p:cNvGraphicFramePr>
          <p:nvPr/>
        </p:nvGraphicFramePr>
        <p:xfrm>
          <a:off x="6300108" y="3498436"/>
          <a:ext cx="2336800" cy="663575"/>
        </p:xfrm>
        <a:graphic>
          <a:graphicData uri="http://schemas.openxmlformats.org/presentationml/2006/ole">
            <mc:AlternateContent xmlns:mc="http://schemas.openxmlformats.org/markup-compatibility/2006">
              <mc:Choice xmlns:v="urn:schemas-microsoft-com:vml" Requires="v">
                <p:oleObj spid="_x0000_s199848" name="Ecuación" r:id="rId14" imgW="812520" imgH="241200" progId="Equation.3">
                  <p:embed/>
                </p:oleObj>
              </mc:Choice>
              <mc:Fallback>
                <p:oleObj name="Ecuación" r:id="rId14" imgW="812520" imgH="241200" progId="Equation.3">
                  <p:embed/>
                  <p:pic>
                    <p:nvPicPr>
                      <p:cNvPr id="0" name="Picture 6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00108" y="3498436"/>
                        <a:ext cx="2336800" cy="663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 name="Object 47"/>
          <p:cNvGraphicFramePr>
            <a:graphicFrameLocks noChangeAspect="1"/>
          </p:cNvGraphicFramePr>
          <p:nvPr/>
        </p:nvGraphicFramePr>
        <p:xfrm>
          <a:off x="2474913" y="4633913"/>
          <a:ext cx="2738437" cy="1711325"/>
        </p:xfrm>
        <a:graphic>
          <a:graphicData uri="http://schemas.openxmlformats.org/presentationml/2006/ole">
            <mc:AlternateContent xmlns:mc="http://schemas.openxmlformats.org/markup-compatibility/2006">
              <mc:Choice xmlns:v="urn:schemas-microsoft-com:vml" Requires="v">
                <p:oleObj spid="_x0000_s199849" name="Ecuación" r:id="rId16" imgW="952200" imgH="622080" progId="Equation.3">
                  <p:embed/>
                </p:oleObj>
              </mc:Choice>
              <mc:Fallback>
                <p:oleObj name="Ecuación" r:id="rId16" imgW="952200" imgH="622080" progId="Equation.3">
                  <p:embed/>
                  <p:pic>
                    <p:nvPicPr>
                      <p:cNvPr id="0" name="Object 4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74913" y="4633913"/>
                        <a:ext cx="2738437" cy="171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9742"/>
                                        </p:tgtEl>
                                        <p:attrNameLst>
                                          <p:attrName>style.visibility</p:attrName>
                                        </p:attrNameLst>
                                      </p:cBhvr>
                                      <p:to>
                                        <p:strVal val="visible"/>
                                      </p:to>
                                    </p:set>
                                    <p:animEffect transition="in" filter="fade">
                                      <p:cBhvr>
                                        <p:cTn id="7" dur="2000"/>
                                        <p:tgtEl>
                                          <p:spTgt spid="19974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99683"/>
                                        </p:tgtEl>
                                        <p:attrNameLst>
                                          <p:attrName>style.visibility</p:attrName>
                                        </p:attrNameLst>
                                      </p:cBhvr>
                                      <p:to>
                                        <p:strVal val="visible"/>
                                      </p:to>
                                    </p:set>
                                    <p:anim to="" calcmode="lin" valueType="num">
                                      <p:cBhvr>
                                        <p:cTn id="12" dur="1" fill="hold"/>
                                        <p:tgtEl>
                                          <p:spTgt spid="19968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20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99699"/>
                                        </p:tgtEl>
                                        <p:attrNameLst>
                                          <p:attrName>style.visibility</p:attrName>
                                        </p:attrNameLst>
                                      </p:cBhvr>
                                      <p:to>
                                        <p:strVal val="visible"/>
                                      </p:to>
                                    </p:set>
                                    <p:anim to="" calcmode="lin" valueType="num">
                                      <p:cBhvr>
                                        <p:cTn id="22" dur="1" fill="hold"/>
                                        <p:tgtEl>
                                          <p:spTgt spid="199699"/>
                                        </p:tgtEl>
                                        <p:attrNameLst>
                                          <p:attrName/>
                                        </p:attrNameLst>
                                      </p:cBhvr>
                                    </p:anim>
                                  </p:childTnLst>
                                </p:cTn>
                              </p:par>
                              <p:par>
                                <p:cTn id="23" presetID="24" presetClass="entr" presetSubtype="0" fill="hold" grpId="0" nodeType="withEffect">
                                  <p:stCondLst>
                                    <p:cond delay="0"/>
                                  </p:stCondLst>
                                  <p:childTnLst>
                                    <p:set>
                                      <p:cBhvr>
                                        <p:cTn id="24" dur="1" fill="hold">
                                          <p:stCondLst>
                                            <p:cond delay="0"/>
                                          </p:stCondLst>
                                        </p:cTn>
                                        <p:tgtEl>
                                          <p:spTgt spid="199695"/>
                                        </p:tgtEl>
                                        <p:attrNameLst>
                                          <p:attrName>style.visibility</p:attrName>
                                        </p:attrNameLst>
                                      </p:cBhvr>
                                      <p:to>
                                        <p:strVal val="visible"/>
                                      </p:to>
                                    </p:set>
                                    <p:anim to="" calcmode="lin" valueType="num">
                                      <p:cBhvr>
                                        <p:cTn id="25" dur="1" fill="hold"/>
                                        <p:tgtEl>
                                          <p:spTgt spid="199695"/>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0"/>
                                          </p:stCondLst>
                                        </p:cTn>
                                        <p:tgtEl>
                                          <p:spTgt spid="199700"/>
                                        </p:tgtEl>
                                        <p:attrNameLst>
                                          <p:attrName>style.visibility</p:attrName>
                                        </p:attrNameLst>
                                      </p:cBhvr>
                                      <p:to>
                                        <p:strVal val="visible"/>
                                      </p:to>
                                    </p:set>
                                    <p:anim to="" calcmode="lin" valueType="num">
                                      <p:cBhvr>
                                        <p:cTn id="30" dur="1" fill="hold"/>
                                        <p:tgtEl>
                                          <p:spTgt spid="199700"/>
                                        </p:tgtEl>
                                        <p:attrNameLst>
                                          <p:attrName/>
                                        </p:attrNameLst>
                                      </p:cBhvr>
                                    </p:anim>
                                  </p:childTnLst>
                                </p:cTn>
                              </p:par>
                              <p:par>
                                <p:cTn id="31" presetID="24" presetClass="entr" presetSubtype="0" fill="hold" grpId="0" nodeType="withEffect">
                                  <p:stCondLst>
                                    <p:cond delay="0"/>
                                  </p:stCondLst>
                                  <p:childTnLst>
                                    <p:set>
                                      <p:cBhvr>
                                        <p:cTn id="32" dur="1" fill="hold">
                                          <p:stCondLst>
                                            <p:cond delay="0"/>
                                          </p:stCondLst>
                                        </p:cTn>
                                        <p:tgtEl>
                                          <p:spTgt spid="199701"/>
                                        </p:tgtEl>
                                        <p:attrNameLst>
                                          <p:attrName>style.visibility</p:attrName>
                                        </p:attrNameLst>
                                      </p:cBhvr>
                                      <p:to>
                                        <p:strVal val="visible"/>
                                      </p:to>
                                    </p:set>
                                    <p:anim to="" calcmode="lin" valueType="num">
                                      <p:cBhvr>
                                        <p:cTn id="33" dur="1" fill="hold"/>
                                        <p:tgtEl>
                                          <p:spTgt spid="199701"/>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99742"/>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9971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4" presetClass="entr" presetSubtype="0" fill="hold" nodeType="clickEffect">
                                  <p:stCondLst>
                                    <p:cond delay="0"/>
                                  </p:stCondLst>
                                  <p:childTnLst>
                                    <p:set>
                                      <p:cBhvr>
                                        <p:cTn id="47" dur="1" fill="hold">
                                          <p:stCondLst>
                                            <p:cond delay="0"/>
                                          </p:stCondLst>
                                        </p:cTn>
                                        <p:tgtEl>
                                          <p:spTgt spid="43"/>
                                        </p:tgtEl>
                                        <p:attrNameLst>
                                          <p:attrName>style.visibility</p:attrName>
                                        </p:attrNameLst>
                                      </p:cBhvr>
                                      <p:to>
                                        <p:strVal val="visible"/>
                                      </p:to>
                                    </p:set>
                                    <p:anim to="" calcmode="lin" valueType="num">
                                      <p:cBhvr>
                                        <p:cTn id="48" dur="1" fill="hold"/>
                                        <p:tgtEl>
                                          <p:spTgt spid="43"/>
                                        </p:tgtEl>
                                        <p:attrNameLst>
                                          <p:attrName/>
                                        </p:attrNameLst>
                                      </p:cBhvr>
                                    </p:anim>
                                  </p:childTnLst>
                                </p:cTn>
                              </p:par>
                            </p:childTnLst>
                          </p:cTn>
                        </p:par>
                      </p:childTnLst>
                    </p:cTn>
                  </p:par>
                  <p:par>
                    <p:cTn id="49" fill="hold">
                      <p:stCondLst>
                        <p:cond delay="indefinite"/>
                      </p:stCondLst>
                      <p:childTnLst>
                        <p:par>
                          <p:cTn id="50" fill="hold">
                            <p:stCondLst>
                              <p:cond delay="0"/>
                            </p:stCondLst>
                            <p:childTnLst>
                              <p:par>
                                <p:cTn id="51" presetID="24" presetClass="entr" presetSubtype="0" fill="hold" grpId="0" nodeType="clickEffect">
                                  <p:stCondLst>
                                    <p:cond delay="0"/>
                                  </p:stCondLst>
                                  <p:childTnLst>
                                    <p:set>
                                      <p:cBhvr>
                                        <p:cTn id="52" dur="1" fill="hold">
                                          <p:stCondLst>
                                            <p:cond delay="0"/>
                                          </p:stCondLst>
                                        </p:cTn>
                                        <p:tgtEl>
                                          <p:spTgt spid="199720"/>
                                        </p:tgtEl>
                                        <p:attrNameLst>
                                          <p:attrName>style.visibility</p:attrName>
                                        </p:attrNameLst>
                                      </p:cBhvr>
                                      <p:to>
                                        <p:strVal val="visible"/>
                                      </p:to>
                                    </p:set>
                                    <p:anim to="" calcmode="lin" valueType="num">
                                      <p:cBhvr>
                                        <p:cTn id="53" dur="1" fill="hold"/>
                                        <p:tgtEl>
                                          <p:spTgt spid="199720"/>
                                        </p:tgtEl>
                                        <p:attrNameLst>
                                          <p:attrName/>
                                        </p:attrNameLst>
                                      </p:cBhvr>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2000"/>
                                        <p:tgtEl>
                                          <p:spTgt spid="44"/>
                                        </p:tgtEl>
                                      </p:cBhvr>
                                    </p:animEffect>
                                  </p:childTnLst>
                                </p:cTn>
                              </p:par>
                            </p:childTnLst>
                          </p:cTn>
                        </p:par>
                      </p:childTnLst>
                    </p:cTn>
                  </p:par>
                  <p:par>
                    <p:cTn id="59" fill="hold">
                      <p:stCondLst>
                        <p:cond delay="indefinite"/>
                      </p:stCondLst>
                      <p:childTnLst>
                        <p:par>
                          <p:cTn id="60" fill="hold">
                            <p:stCondLst>
                              <p:cond delay="0"/>
                            </p:stCondLst>
                            <p:childTnLst>
                              <p:par>
                                <p:cTn id="61" presetID="24" presetClass="entr" presetSubtype="0" fill="hold" nodeType="clickEffect">
                                  <p:stCondLst>
                                    <p:cond delay="0"/>
                                  </p:stCondLst>
                                  <p:childTnLst>
                                    <p:set>
                                      <p:cBhvr>
                                        <p:cTn id="62" dur="1" fill="hold">
                                          <p:stCondLst>
                                            <p:cond delay="0"/>
                                          </p:stCondLst>
                                        </p:cTn>
                                        <p:tgtEl>
                                          <p:spTgt spid="45"/>
                                        </p:tgtEl>
                                        <p:attrNameLst>
                                          <p:attrName>style.visibility</p:attrName>
                                        </p:attrNameLst>
                                      </p:cBhvr>
                                      <p:to>
                                        <p:strVal val="visible"/>
                                      </p:to>
                                    </p:set>
                                    <p:anim to="" calcmode="lin" valueType="num">
                                      <p:cBhvr>
                                        <p:cTn id="63" dur="1" fill="hold"/>
                                        <p:tgtEl>
                                          <p:spTgt spid="45"/>
                                        </p:tgtEl>
                                        <p:attrNameLst>
                                          <p:attrName/>
                                        </p:attrNameLst>
                                      </p:cBhvr>
                                    </p:anim>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199705"/>
                                        </p:tgtEl>
                                        <p:attrNameLst>
                                          <p:attrName>style.visibility</p:attrName>
                                        </p:attrNameLst>
                                      </p:cBhvr>
                                      <p:to>
                                        <p:strVal val="visible"/>
                                      </p:to>
                                    </p:set>
                                    <p:animEffect transition="in" filter="wipe(left)">
                                      <p:cBhvr>
                                        <p:cTn id="68" dur="5000"/>
                                        <p:tgtEl>
                                          <p:spTgt spid="199705"/>
                                        </p:tgtEl>
                                      </p:cBhvr>
                                    </p:animEffect>
                                  </p:childTnLst>
                                </p:cTn>
                              </p:par>
                            </p:childTnLst>
                          </p:cTn>
                        </p:par>
                      </p:childTnLst>
                    </p:cTn>
                  </p:par>
                  <p:par>
                    <p:cTn id="69" fill="hold">
                      <p:stCondLst>
                        <p:cond delay="indefinite"/>
                      </p:stCondLst>
                      <p:childTnLst>
                        <p:par>
                          <p:cTn id="70" fill="hold">
                            <p:stCondLst>
                              <p:cond delay="0"/>
                            </p:stCondLst>
                            <p:childTnLst>
                              <p:par>
                                <p:cTn id="71" presetID="24" presetClass="entr" presetSubtype="0" fill="hold" grpId="0" nodeType="clickEffect">
                                  <p:stCondLst>
                                    <p:cond delay="0"/>
                                  </p:stCondLst>
                                  <p:childTnLst>
                                    <p:set>
                                      <p:cBhvr>
                                        <p:cTn id="72" dur="1" fill="hold">
                                          <p:stCondLst>
                                            <p:cond delay="0"/>
                                          </p:stCondLst>
                                        </p:cTn>
                                        <p:tgtEl>
                                          <p:spTgt spid="199746"/>
                                        </p:tgtEl>
                                        <p:attrNameLst>
                                          <p:attrName>style.visibility</p:attrName>
                                        </p:attrNameLst>
                                      </p:cBhvr>
                                      <p:to>
                                        <p:strVal val="visible"/>
                                      </p:to>
                                    </p:set>
                                    <p:anim to="" calcmode="lin" valueType="num">
                                      <p:cBhvr>
                                        <p:cTn id="73" dur="1" fill="hold"/>
                                        <p:tgtEl>
                                          <p:spTgt spid="199746"/>
                                        </p:tgtEl>
                                        <p:attrNameLst>
                                          <p:attrName/>
                                        </p:attrNameLst>
                                      </p:cBhvr>
                                    </p:anim>
                                  </p:childTnLst>
                                </p:cTn>
                              </p:par>
                              <p:par>
                                <p:cTn id="74" presetID="24" presetClass="entr" presetSubtype="0" fill="hold" nodeType="withEffect">
                                  <p:stCondLst>
                                    <p:cond delay="0"/>
                                  </p:stCondLst>
                                  <p:childTnLst>
                                    <p:set>
                                      <p:cBhvr>
                                        <p:cTn id="75" dur="1" fill="hold">
                                          <p:stCondLst>
                                            <p:cond delay="0"/>
                                          </p:stCondLst>
                                        </p:cTn>
                                        <p:tgtEl>
                                          <p:spTgt spid="199751"/>
                                        </p:tgtEl>
                                        <p:attrNameLst>
                                          <p:attrName>style.visibility</p:attrName>
                                        </p:attrNameLst>
                                      </p:cBhvr>
                                      <p:to>
                                        <p:strVal val="visible"/>
                                      </p:to>
                                    </p:set>
                                    <p:anim to="" calcmode="lin" valueType="num">
                                      <p:cBhvr>
                                        <p:cTn id="76" dur="1" fill="hold"/>
                                        <p:tgtEl>
                                          <p:spTgt spid="199751"/>
                                        </p:tgtEl>
                                        <p:attrNameLst>
                                          <p:attrName/>
                                        </p:attrNameLst>
                                      </p:cBhvr>
                                    </p:anim>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46"/>
                                        </p:tgtEl>
                                        <p:attrNameLst>
                                          <p:attrName>style.visibility</p:attrName>
                                        </p:attrNameLst>
                                      </p:cBhvr>
                                      <p:to>
                                        <p:strVal val="visible"/>
                                      </p:to>
                                    </p:set>
                                    <p:animEffect transition="in" filter="wipe(left)">
                                      <p:cBhvr>
                                        <p:cTn id="81" dur="5000"/>
                                        <p:tgtEl>
                                          <p:spTgt spid="46"/>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wipe(left)">
                                      <p:cBhvr>
                                        <p:cTn id="86" dur="5000"/>
                                        <p:tgtEl>
                                          <p:spTgt spid="47"/>
                                        </p:tgtEl>
                                      </p:cBhvr>
                                    </p:animEffect>
                                  </p:childTnLst>
                                </p:cTn>
                              </p:par>
                            </p:childTnLst>
                          </p:cTn>
                        </p:par>
                      </p:childTnLst>
                    </p:cTn>
                  </p:par>
                  <p:par>
                    <p:cTn id="87" fill="hold">
                      <p:stCondLst>
                        <p:cond delay="indefinite"/>
                      </p:stCondLst>
                      <p:childTnLst>
                        <p:par>
                          <p:cTn id="88" fill="hold">
                            <p:stCondLst>
                              <p:cond delay="0"/>
                            </p:stCondLst>
                            <p:childTnLst>
                              <p:par>
                                <p:cTn id="89" presetID="24" presetClass="entr" presetSubtype="0" fill="hold" nodeType="clickEffect">
                                  <p:stCondLst>
                                    <p:cond delay="0"/>
                                  </p:stCondLst>
                                  <p:childTnLst>
                                    <p:set>
                                      <p:cBhvr>
                                        <p:cTn id="90" dur="1" fill="hold">
                                          <p:stCondLst>
                                            <p:cond delay="0"/>
                                          </p:stCondLst>
                                        </p:cTn>
                                        <p:tgtEl>
                                          <p:spTgt spid="48"/>
                                        </p:tgtEl>
                                        <p:attrNameLst>
                                          <p:attrName>style.visibility</p:attrName>
                                        </p:attrNameLst>
                                      </p:cBhvr>
                                      <p:to>
                                        <p:strVal val="visible"/>
                                      </p:to>
                                    </p:set>
                                    <p:anim to="" calcmode="lin" valueType="num">
                                      <p:cBhvr>
                                        <p:cTn id="91" dur="1" fill="hold"/>
                                        <p:tgtEl>
                                          <p:spTgt spid="48"/>
                                        </p:tgtEl>
                                        <p:attrNameLst>
                                          <p:attrName/>
                                        </p:attrNameLst>
                                      </p:cBhvr>
                                    </p:anim>
                                  </p:childTnLst>
                                </p:cTn>
                              </p:par>
                            </p:childTnLst>
                          </p:cTn>
                        </p:par>
                      </p:childTnLst>
                    </p:cTn>
                  </p:par>
                  <p:par>
                    <p:cTn id="92" fill="hold">
                      <p:stCondLst>
                        <p:cond delay="indefinite"/>
                      </p:stCondLst>
                      <p:childTnLst>
                        <p:par>
                          <p:cTn id="93" fill="hold">
                            <p:stCondLst>
                              <p:cond delay="0"/>
                            </p:stCondLst>
                            <p:childTnLst>
                              <p:par>
                                <p:cTn id="94" presetID="24" presetClass="entr" presetSubtype="0" fill="hold" nodeType="clickEffect">
                                  <p:stCondLst>
                                    <p:cond delay="0"/>
                                  </p:stCondLst>
                                  <p:childTnLst>
                                    <p:set>
                                      <p:cBhvr>
                                        <p:cTn id="95" dur="1" fill="hold">
                                          <p:stCondLst>
                                            <p:cond delay="0"/>
                                          </p:stCondLst>
                                        </p:cTn>
                                        <p:tgtEl>
                                          <p:spTgt spid="49"/>
                                        </p:tgtEl>
                                        <p:attrNameLst>
                                          <p:attrName>style.visibility</p:attrName>
                                        </p:attrNameLst>
                                      </p:cBhvr>
                                      <p:to>
                                        <p:strVal val="visible"/>
                                      </p:to>
                                    </p:set>
                                    <p:anim to="" calcmode="lin" valueType="num">
                                      <p:cBhvr>
                                        <p:cTn id="96" dur="1" fill="hold"/>
                                        <p:tgtEl>
                                          <p:spTgt spid="49"/>
                                        </p:tgtEl>
                                        <p:attrNameLst>
                                          <p:attrName/>
                                        </p:attrNameLst>
                                      </p:cBhvr>
                                    </p:anim>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199727"/>
                                        </p:tgtEl>
                                        <p:attrNameLst>
                                          <p:attrName>style.visibility</p:attrName>
                                        </p:attrNameLst>
                                      </p:cBhvr>
                                      <p:to>
                                        <p:strVal val="visible"/>
                                      </p:to>
                                    </p:set>
                                    <p:animEffect transition="in" filter="wipe(left)">
                                      <p:cBhvr>
                                        <p:cTn id="101" dur="5000"/>
                                        <p:tgtEl>
                                          <p:spTgt spid="199727"/>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50"/>
                                        </p:tgtEl>
                                        <p:attrNameLst>
                                          <p:attrName>style.visibility</p:attrName>
                                        </p:attrNameLst>
                                      </p:cBhvr>
                                      <p:to>
                                        <p:strVal val="visible"/>
                                      </p:to>
                                    </p:set>
                                    <p:animEffect transition="in" filter="wipe(left)">
                                      <p:cBhvr>
                                        <p:cTn id="106" dur="5000"/>
                                        <p:tgtEl>
                                          <p:spTgt spid="50"/>
                                        </p:tgtEl>
                                      </p:cBhvr>
                                    </p:animEffect>
                                  </p:childTnLst>
                                </p:cTn>
                              </p:par>
                            </p:childTnLst>
                          </p:cTn>
                        </p:par>
                      </p:childTnLst>
                    </p:cTn>
                  </p:par>
                  <p:par>
                    <p:cTn id="107" fill="hold">
                      <p:stCondLst>
                        <p:cond delay="indefinite"/>
                      </p:stCondLst>
                      <p:childTnLst>
                        <p:par>
                          <p:cTn id="108" fill="hold">
                            <p:stCondLst>
                              <p:cond delay="0"/>
                            </p:stCondLst>
                            <p:childTnLst>
                              <p:par>
                                <p:cTn id="109" presetID="26" presetClass="entr" presetSubtype="0" repeatCount="3000" fill="hold" grpId="0" nodeType="clickEffect">
                                  <p:stCondLst>
                                    <p:cond delay="0"/>
                                  </p:stCondLst>
                                  <p:childTnLst>
                                    <p:set>
                                      <p:cBhvr>
                                        <p:cTn id="110" dur="1" fill="hold">
                                          <p:stCondLst>
                                            <p:cond delay="0"/>
                                          </p:stCondLst>
                                        </p:cTn>
                                        <p:tgtEl>
                                          <p:spTgt spid="199750"/>
                                        </p:tgtEl>
                                        <p:attrNameLst>
                                          <p:attrName>style.visibility</p:attrName>
                                        </p:attrNameLst>
                                      </p:cBhvr>
                                      <p:to>
                                        <p:strVal val="visible"/>
                                      </p:to>
                                    </p:set>
                                    <p:animEffect transition="in" filter="wipe(down)">
                                      <p:cBhvr>
                                        <p:cTn id="111" dur="580">
                                          <p:stCondLst>
                                            <p:cond delay="0"/>
                                          </p:stCondLst>
                                        </p:cTn>
                                        <p:tgtEl>
                                          <p:spTgt spid="199750"/>
                                        </p:tgtEl>
                                      </p:cBhvr>
                                    </p:animEffect>
                                    <p:anim calcmode="lin" valueType="num">
                                      <p:cBhvr>
                                        <p:cTn id="112" dur="1822" tmFilter="0,0; 0.14,0.36; 0.43,0.73; 0.71,0.91; 1.0,1.0">
                                          <p:stCondLst>
                                            <p:cond delay="0"/>
                                          </p:stCondLst>
                                        </p:cTn>
                                        <p:tgtEl>
                                          <p:spTgt spid="199750"/>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199750"/>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199750"/>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199750"/>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199750"/>
                                        </p:tgtEl>
                                        <p:attrNameLst>
                                          <p:attrName>ppt_y</p:attrName>
                                        </p:attrNameLst>
                                      </p:cBhvr>
                                      <p:tavLst>
                                        <p:tav tm="0" fmla="#ppt_y-sin(pi*$)/81">
                                          <p:val>
                                            <p:fltVal val="0"/>
                                          </p:val>
                                        </p:tav>
                                        <p:tav tm="100000">
                                          <p:val>
                                            <p:fltVal val="1"/>
                                          </p:val>
                                        </p:tav>
                                      </p:tavLst>
                                    </p:anim>
                                    <p:animScale>
                                      <p:cBhvr>
                                        <p:cTn id="117" dur="26">
                                          <p:stCondLst>
                                            <p:cond delay="650"/>
                                          </p:stCondLst>
                                        </p:cTn>
                                        <p:tgtEl>
                                          <p:spTgt spid="199750"/>
                                        </p:tgtEl>
                                      </p:cBhvr>
                                      <p:to x="100000" y="60000"/>
                                    </p:animScale>
                                    <p:animScale>
                                      <p:cBhvr>
                                        <p:cTn id="118" dur="166" decel="50000">
                                          <p:stCondLst>
                                            <p:cond delay="676"/>
                                          </p:stCondLst>
                                        </p:cTn>
                                        <p:tgtEl>
                                          <p:spTgt spid="199750"/>
                                        </p:tgtEl>
                                      </p:cBhvr>
                                      <p:to x="100000" y="100000"/>
                                    </p:animScale>
                                    <p:animScale>
                                      <p:cBhvr>
                                        <p:cTn id="119" dur="26">
                                          <p:stCondLst>
                                            <p:cond delay="1312"/>
                                          </p:stCondLst>
                                        </p:cTn>
                                        <p:tgtEl>
                                          <p:spTgt spid="199750"/>
                                        </p:tgtEl>
                                      </p:cBhvr>
                                      <p:to x="100000" y="80000"/>
                                    </p:animScale>
                                    <p:animScale>
                                      <p:cBhvr>
                                        <p:cTn id="120" dur="166" decel="50000">
                                          <p:stCondLst>
                                            <p:cond delay="1338"/>
                                          </p:stCondLst>
                                        </p:cTn>
                                        <p:tgtEl>
                                          <p:spTgt spid="199750"/>
                                        </p:tgtEl>
                                      </p:cBhvr>
                                      <p:to x="100000" y="100000"/>
                                    </p:animScale>
                                    <p:animScale>
                                      <p:cBhvr>
                                        <p:cTn id="121" dur="26">
                                          <p:stCondLst>
                                            <p:cond delay="1642"/>
                                          </p:stCondLst>
                                        </p:cTn>
                                        <p:tgtEl>
                                          <p:spTgt spid="199750"/>
                                        </p:tgtEl>
                                      </p:cBhvr>
                                      <p:to x="100000" y="90000"/>
                                    </p:animScale>
                                    <p:animScale>
                                      <p:cBhvr>
                                        <p:cTn id="122" dur="166" decel="50000">
                                          <p:stCondLst>
                                            <p:cond delay="1668"/>
                                          </p:stCondLst>
                                        </p:cTn>
                                        <p:tgtEl>
                                          <p:spTgt spid="199750"/>
                                        </p:tgtEl>
                                      </p:cBhvr>
                                      <p:to x="100000" y="100000"/>
                                    </p:animScale>
                                    <p:animScale>
                                      <p:cBhvr>
                                        <p:cTn id="123" dur="26">
                                          <p:stCondLst>
                                            <p:cond delay="1808"/>
                                          </p:stCondLst>
                                        </p:cTn>
                                        <p:tgtEl>
                                          <p:spTgt spid="199750"/>
                                        </p:tgtEl>
                                      </p:cBhvr>
                                      <p:to x="100000" y="95000"/>
                                    </p:animScale>
                                    <p:animScale>
                                      <p:cBhvr>
                                        <p:cTn id="124" dur="166" decel="50000">
                                          <p:stCondLst>
                                            <p:cond delay="1834"/>
                                          </p:stCondLst>
                                        </p:cTn>
                                        <p:tgtEl>
                                          <p:spTgt spid="1997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95" grpId="0" animBg="1"/>
      <p:bldP spid="199699" grpId="0"/>
      <p:bldP spid="199700" grpId="0" animBg="1"/>
      <p:bldP spid="199701" grpId="0"/>
      <p:bldP spid="199718" grpId="0"/>
      <p:bldP spid="199746" grpId="0" animBg="1"/>
      <p:bldP spid="199750" grpId="0" animBg="1"/>
      <p:bldP spid="1997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46 Grupo"/>
          <p:cNvGrpSpPr/>
          <p:nvPr/>
        </p:nvGrpSpPr>
        <p:grpSpPr>
          <a:xfrm>
            <a:off x="259670" y="656215"/>
            <a:ext cx="3913188" cy="3463925"/>
            <a:chOff x="631825" y="985838"/>
            <a:chExt cx="3913188" cy="3463925"/>
          </a:xfrm>
        </p:grpSpPr>
        <p:grpSp>
          <p:nvGrpSpPr>
            <p:cNvPr id="203885" name="Group 109"/>
            <p:cNvGrpSpPr>
              <a:grpSpLocks/>
            </p:cNvGrpSpPr>
            <p:nvPr/>
          </p:nvGrpSpPr>
          <p:grpSpPr bwMode="auto">
            <a:xfrm>
              <a:off x="631825" y="985838"/>
              <a:ext cx="3321050" cy="3463925"/>
              <a:chOff x="398" y="621"/>
              <a:chExt cx="2092" cy="2182"/>
            </a:xfrm>
          </p:grpSpPr>
          <p:sp>
            <p:nvSpPr>
              <p:cNvPr id="203783" name="Line 7"/>
              <p:cNvSpPr>
                <a:spLocks noChangeShapeType="1"/>
              </p:cNvSpPr>
              <p:nvPr/>
            </p:nvSpPr>
            <p:spPr bwMode="auto">
              <a:xfrm rot="-5400000">
                <a:off x="-426" y="1445"/>
                <a:ext cx="1648" cy="0"/>
              </a:xfrm>
              <a:prstGeom prst="line">
                <a:avLst/>
              </a:prstGeom>
              <a:noFill/>
              <a:ln w="38100">
                <a:solidFill>
                  <a:srgbClr val="A80000"/>
                </a:solidFill>
                <a:round/>
                <a:headEnd/>
                <a:tailEnd type="triangle" w="lg" len="med"/>
              </a:ln>
              <a:effectLst/>
            </p:spPr>
            <p:txBody>
              <a:bodyPr/>
              <a:lstStyle/>
              <a:p>
                <a:endParaRPr lang="es-ES"/>
              </a:p>
            </p:txBody>
          </p:sp>
          <p:sp>
            <p:nvSpPr>
              <p:cNvPr id="203784" name="Line 8"/>
              <p:cNvSpPr>
                <a:spLocks noChangeShapeType="1"/>
              </p:cNvSpPr>
              <p:nvPr/>
            </p:nvSpPr>
            <p:spPr bwMode="auto">
              <a:xfrm rot="-5400000">
                <a:off x="-79" y="1529"/>
                <a:ext cx="1648" cy="0"/>
              </a:xfrm>
              <a:prstGeom prst="line">
                <a:avLst/>
              </a:prstGeom>
              <a:noFill/>
              <a:ln w="38100">
                <a:solidFill>
                  <a:srgbClr val="A80000"/>
                </a:solidFill>
                <a:round/>
                <a:headEnd/>
                <a:tailEnd type="triangle" w="lg" len="med"/>
              </a:ln>
              <a:effectLst/>
            </p:spPr>
            <p:txBody>
              <a:bodyPr/>
              <a:lstStyle/>
              <a:p>
                <a:endParaRPr lang="es-ES"/>
              </a:p>
            </p:txBody>
          </p:sp>
          <p:sp>
            <p:nvSpPr>
              <p:cNvPr id="203785" name="Line 9"/>
              <p:cNvSpPr>
                <a:spLocks noChangeShapeType="1"/>
              </p:cNvSpPr>
              <p:nvPr/>
            </p:nvSpPr>
            <p:spPr bwMode="auto">
              <a:xfrm rot="-5400000">
                <a:off x="269" y="1619"/>
                <a:ext cx="1648" cy="0"/>
              </a:xfrm>
              <a:prstGeom prst="line">
                <a:avLst/>
              </a:prstGeom>
              <a:noFill/>
              <a:ln w="38100">
                <a:solidFill>
                  <a:srgbClr val="A80000"/>
                </a:solidFill>
                <a:round/>
                <a:headEnd/>
                <a:tailEnd type="triangle" w="lg" len="med"/>
              </a:ln>
              <a:effectLst/>
            </p:spPr>
            <p:txBody>
              <a:bodyPr/>
              <a:lstStyle/>
              <a:p>
                <a:endParaRPr lang="es-ES"/>
              </a:p>
            </p:txBody>
          </p:sp>
          <p:sp>
            <p:nvSpPr>
              <p:cNvPr id="203786" name="Line 10"/>
              <p:cNvSpPr>
                <a:spLocks noChangeShapeType="1"/>
              </p:cNvSpPr>
              <p:nvPr/>
            </p:nvSpPr>
            <p:spPr bwMode="auto">
              <a:xfrm rot="-5400000">
                <a:off x="617" y="1709"/>
                <a:ext cx="1648" cy="0"/>
              </a:xfrm>
              <a:prstGeom prst="line">
                <a:avLst/>
              </a:prstGeom>
              <a:noFill/>
              <a:ln w="38100">
                <a:solidFill>
                  <a:srgbClr val="A80000"/>
                </a:solidFill>
                <a:round/>
                <a:headEnd/>
                <a:tailEnd type="triangle" w="lg" len="med"/>
              </a:ln>
              <a:effectLst/>
            </p:spPr>
            <p:txBody>
              <a:bodyPr/>
              <a:lstStyle/>
              <a:p>
                <a:endParaRPr lang="es-ES"/>
              </a:p>
            </p:txBody>
          </p:sp>
          <p:sp>
            <p:nvSpPr>
              <p:cNvPr id="203787" name="Line 11"/>
              <p:cNvSpPr>
                <a:spLocks noChangeShapeType="1"/>
              </p:cNvSpPr>
              <p:nvPr/>
            </p:nvSpPr>
            <p:spPr bwMode="auto">
              <a:xfrm rot="-5400000">
                <a:off x="965" y="1799"/>
                <a:ext cx="1648" cy="0"/>
              </a:xfrm>
              <a:prstGeom prst="line">
                <a:avLst/>
              </a:prstGeom>
              <a:noFill/>
              <a:ln w="38100">
                <a:solidFill>
                  <a:srgbClr val="A80000"/>
                </a:solidFill>
                <a:round/>
                <a:headEnd/>
                <a:tailEnd type="triangle" w="lg" len="med"/>
              </a:ln>
              <a:effectLst/>
            </p:spPr>
            <p:txBody>
              <a:bodyPr/>
              <a:lstStyle/>
              <a:p>
                <a:endParaRPr lang="es-ES"/>
              </a:p>
            </p:txBody>
          </p:sp>
          <p:sp>
            <p:nvSpPr>
              <p:cNvPr id="203821" name="Line 45"/>
              <p:cNvSpPr>
                <a:spLocks noChangeShapeType="1"/>
              </p:cNvSpPr>
              <p:nvPr/>
            </p:nvSpPr>
            <p:spPr bwMode="auto">
              <a:xfrm rot="-5400000">
                <a:off x="1318" y="1889"/>
                <a:ext cx="1648" cy="0"/>
              </a:xfrm>
              <a:prstGeom prst="line">
                <a:avLst/>
              </a:prstGeom>
              <a:noFill/>
              <a:ln w="38100">
                <a:solidFill>
                  <a:srgbClr val="A80000"/>
                </a:solidFill>
                <a:round/>
                <a:headEnd/>
                <a:tailEnd type="triangle" w="lg" len="med"/>
              </a:ln>
              <a:effectLst/>
            </p:spPr>
            <p:txBody>
              <a:bodyPr/>
              <a:lstStyle/>
              <a:p>
                <a:endParaRPr lang="es-ES"/>
              </a:p>
            </p:txBody>
          </p:sp>
          <p:sp>
            <p:nvSpPr>
              <p:cNvPr id="203822" name="Line 46"/>
              <p:cNvSpPr>
                <a:spLocks noChangeShapeType="1"/>
              </p:cNvSpPr>
              <p:nvPr/>
            </p:nvSpPr>
            <p:spPr bwMode="auto">
              <a:xfrm rot="-5400000">
                <a:off x="1666" y="1979"/>
                <a:ext cx="1648" cy="0"/>
              </a:xfrm>
              <a:prstGeom prst="line">
                <a:avLst/>
              </a:prstGeom>
              <a:noFill/>
              <a:ln w="38100">
                <a:solidFill>
                  <a:srgbClr val="A80000"/>
                </a:solidFill>
                <a:round/>
                <a:headEnd/>
                <a:tailEnd type="triangle" w="lg" len="med"/>
              </a:ln>
              <a:effectLst/>
            </p:spPr>
            <p:txBody>
              <a:bodyPr/>
              <a:lstStyle/>
              <a:p>
                <a:endParaRPr lang="es-ES"/>
              </a:p>
            </p:txBody>
          </p:sp>
        </p:grpSp>
        <p:grpSp>
          <p:nvGrpSpPr>
            <p:cNvPr id="203886" name="Group 110"/>
            <p:cNvGrpSpPr>
              <a:grpSpLocks/>
            </p:cNvGrpSpPr>
            <p:nvPr/>
          </p:nvGrpSpPr>
          <p:grpSpPr bwMode="auto">
            <a:xfrm>
              <a:off x="4054475" y="2044700"/>
              <a:ext cx="490538" cy="579438"/>
              <a:chOff x="3874" y="2110"/>
              <a:chExt cx="309" cy="365"/>
            </a:xfrm>
          </p:grpSpPr>
          <p:sp>
            <p:nvSpPr>
              <p:cNvPr id="203887" name="Text Box 111"/>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a:solidFill>
                      <a:srgbClr val="A80000"/>
                    </a:solidFill>
                    <a:latin typeface="Lucida Handwriting" pitchFamily="66" charset="0"/>
                  </a:rPr>
                  <a:t>B</a:t>
                </a:r>
              </a:p>
            </p:txBody>
          </p:sp>
          <p:sp>
            <p:nvSpPr>
              <p:cNvPr id="203888" name="Line 112"/>
              <p:cNvSpPr>
                <a:spLocks noChangeShapeType="1"/>
              </p:cNvSpPr>
              <p:nvPr/>
            </p:nvSpPr>
            <p:spPr bwMode="auto">
              <a:xfrm>
                <a:off x="3977" y="2139"/>
                <a:ext cx="165" cy="0"/>
              </a:xfrm>
              <a:prstGeom prst="line">
                <a:avLst/>
              </a:prstGeom>
              <a:noFill/>
              <a:ln w="28575">
                <a:solidFill>
                  <a:srgbClr val="A80000"/>
                </a:solidFill>
                <a:round/>
                <a:headEnd/>
                <a:tailEnd type="triangle" w="med" len="med"/>
              </a:ln>
              <a:effectLst/>
            </p:spPr>
            <p:txBody>
              <a:bodyPr/>
              <a:lstStyle/>
              <a:p>
                <a:endParaRPr lang="es-ES"/>
              </a:p>
            </p:txBody>
          </p:sp>
        </p:grpSp>
      </p:grpSp>
      <p:graphicFrame>
        <p:nvGraphicFramePr>
          <p:cNvPr id="203809" name="Object 33"/>
          <p:cNvGraphicFramePr>
            <a:graphicFrameLocks noChangeAspect="1"/>
          </p:cNvGraphicFramePr>
          <p:nvPr/>
        </p:nvGraphicFramePr>
        <p:xfrm>
          <a:off x="3535363" y="3013075"/>
          <a:ext cx="3554412" cy="1244600"/>
        </p:xfrm>
        <a:graphic>
          <a:graphicData uri="http://schemas.openxmlformats.org/presentationml/2006/ole">
            <mc:AlternateContent xmlns:mc="http://schemas.openxmlformats.org/markup-compatibility/2006">
              <mc:Choice xmlns:v="urn:schemas-microsoft-com:vml" Requires="v">
                <p:oleObj spid="_x0000_s203999" name="Ecuación" r:id="rId4" imgW="1701720" imgH="622080" progId="Equation.3">
                  <p:embed/>
                </p:oleObj>
              </mc:Choice>
              <mc:Fallback>
                <p:oleObj name="Ecuación" r:id="rId4" imgW="1701720" imgH="622080" progId="Equation.3">
                  <p:embed/>
                  <p:pic>
                    <p:nvPicPr>
                      <p:cNvPr id="0"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5363" y="3013075"/>
                        <a:ext cx="3554412" cy="124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3818" name="Text Box 42"/>
          <p:cNvSpPr txBox="1">
            <a:spLocks noChangeArrowheads="1"/>
          </p:cNvSpPr>
          <p:nvPr/>
        </p:nvSpPr>
        <p:spPr bwMode="auto">
          <a:xfrm>
            <a:off x="1362589" y="61913"/>
            <a:ext cx="6755375" cy="830997"/>
          </a:xfrm>
          <a:prstGeom prst="rect">
            <a:avLst/>
          </a:prstGeom>
          <a:noFill/>
          <a:ln w="38100">
            <a:noFill/>
            <a:miter lim="800000"/>
            <a:headEnd/>
            <a:tailEnd/>
          </a:ln>
          <a:effectLst/>
        </p:spPr>
        <p:txBody>
          <a:bodyPr wrap="none">
            <a:spAutoFit/>
          </a:bodyPr>
          <a:lstStyle/>
          <a:p>
            <a:pPr algn="ctr"/>
            <a:r>
              <a:rPr lang="es-ES_tradnl" sz="2000" b="1" u="sng" dirty="0">
                <a:latin typeface="Lucida Handwriting" pitchFamily="66" charset="0"/>
              </a:rPr>
              <a:t> </a:t>
            </a:r>
            <a:r>
              <a:rPr lang="es-ES_tradnl" sz="2400" b="1" u="sng" dirty="0" err="1">
                <a:latin typeface="Lucida Handwriting" pitchFamily="66" charset="0"/>
              </a:rPr>
              <a:t>KASU</a:t>
            </a:r>
            <a:r>
              <a:rPr lang="es-ES_tradnl" sz="2400" b="1" u="sng" dirty="0">
                <a:latin typeface="Lucida Handwriting" pitchFamily="66" charset="0"/>
              </a:rPr>
              <a:t> </a:t>
            </a:r>
            <a:r>
              <a:rPr lang="es-ES_tradnl" sz="2400" b="1" u="sng" dirty="0" err="1" smtClean="0">
                <a:latin typeface="Lucida Handwriting" pitchFamily="66" charset="0"/>
              </a:rPr>
              <a:t>PARTIKULARRA</a:t>
            </a:r>
            <a:r>
              <a:rPr lang="es-ES_tradnl" sz="2400" b="1" u="sng" dirty="0" smtClean="0">
                <a:latin typeface="Lucida Handwriting" pitchFamily="66" charset="0"/>
              </a:rPr>
              <a:t> :</a:t>
            </a:r>
            <a:endParaRPr lang="es-ES_tradnl" sz="2400" b="1" u="sng" dirty="0">
              <a:latin typeface="Lucida Handwriting" pitchFamily="66" charset="0"/>
            </a:endParaRPr>
          </a:p>
          <a:p>
            <a:pPr algn="ctr"/>
            <a:r>
              <a:rPr lang="es-ES_tradnl" sz="2400" b="1" u="sng" dirty="0" err="1">
                <a:latin typeface="Lucida Handwriting" pitchFamily="66" charset="0"/>
              </a:rPr>
              <a:t>HARI</a:t>
            </a:r>
            <a:r>
              <a:rPr lang="es-ES_tradnl" sz="2400" b="1" u="sng" dirty="0">
                <a:latin typeface="Lucida Handwriting" pitchFamily="66" charset="0"/>
              </a:rPr>
              <a:t> </a:t>
            </a:r>
            <a:r>
              <a:rPr lang="es-ES_tradnl" sz="2400" b="1" u="sng" dirty="0" err="1">
                <a:latin typeface="Lucida Handwriting" pitchFamily="66" charset="0"/>
              </a:rPr>
              <a:t>ZUZENA</a:t>
            </a:r>
            <a:r>
              <a:rPr lang="es-ES_tradnl" sz="2400" b="1" u="sng" dirty="0">
                <a:latin typeface="Lucida Handwriting" pitchFamily="66" charset="0"/>
              </a:rPr>
              <a:t> ETA </a:t>
            </a:r>
            <a:r>
              <a:rPr lang="es-ES_tradnl" sz="2400" b="1" u="sng" dirty="0" err="1">
                <a:latin typeface="Lucida Handwriting" pitchFamily="66" charset="0"/>
              </a:rPr>
              <a:t>EREMU</a:t>
            </a:r>
            <a:r>
              <a:rPr lang="es-ES_tradnl" sz="2400" b="1" u="sng" dirty="0">
                <a:latin typeface="Lucida Handwriting" pitchFamily="66" charset="0"/>
              </a:rPr>
              <a:t> </a:t>
            </a:r>
            <a:r>
              <a:rPr lang="es-ES_tradnl" sz="2400" b="1" u="sng" dirty="0" err="1" smtClean="0">
                <a:latin typeface="Lucida Handwriting" pitchFamily="66" charset="0"/>
              </a:rPr>
              <a:t>UNIFORMEA</a:t>
            </a:r>
            <a:endParaRPr lang="es-ES_tradnl" sz="2400" dirty="0">
              <a:latin typeface="Lucida Handwriting" pitchFamily="66" charset="0"/>
            </a:endParaRPr>
          </a:p>
        </p:txBody>
      </p:sp>
      <p:grpSp>
        <p:nvGrpSpPr>
          <p:cNvPr id="61" name="60 Grupo"/>
          <p:cNvGrpSpPr/>
          <p:nvPr/>
        </p:nvGrpSpPr>
        <p:grpSpPr>
          <a:xfrm>
            <a:off x="399370" y="1680152"/>
            <a:ext cx="3105150" cy="1600200"/>
            <a:chOff x="399370" y="1680152"/>
            <a:chExt cx="3105150" cy="1600200"/>
          </a:xfrm>
        </p:grpSpPr>
        <p:grpSp>
          <p:nvGrpSpPr>
            <p:cNvPr id="50" name="49 Grupo"/>
            <p:cNvGrpSpPr/>
            <p:nvPr/>
          </p:nvGrpSpPr>
          <p:grpSpPr>
            <a:xfrm>
              <a:off x="399370" y="1680152"/>
              <a:ext cx="3105150" cy="1600200"/>
              <a:chOff x="771525" y="2009775"/>
              <a:chExt cx="3105150" cy="1600200"/>
            </a:xfrm>
          </p:grpSpPr>
          <p:sp>
            <p:nvSpPr>
              <p:cNvPr id="203817" name="Line 41"/>
              <p:cNvSpPr>
                <a:spLocks noChangeShapeType="1"/>
              </p:cNvSpPr>
              <p:nvPr/>
            </p:nvSpPr>
            <p:spPr bwMode="auto">
              <a:xfrm>
                <a:off x="771525" y="2009775"/>
                <a:ext cx="3105150" cy="1600200"/>
              </a:xfrm>
              <a:prstGeom prst="line">
                <a:avLst/>
              </a:prstGeom>
              <a:noFill/>
              <a:ln w="76200">
                <a:solidFill>
                  <a:srgbClr val="F1EFC1"/>
                </a:solidFill>
                <a:round/>
                <a:headEnd/>
                <a:tailEnd/>
              </a:ln>
              <a:effectLst/>
            </p:spPr>
            <p:txBody>
              <a:bodyPr/>
              <a:lstStyle/>
              <a:p>
                <a:endParaRPr lang="es-ES"/>
              </a:p>
            </p:txBody>
          </p:sp>
          <p:grpSp>
            <p:nvGrpSpPr>
              <p:cNvPr id="48" name="47 Grupo"/>
              <p:cNvGrpSpPr/>
              <p:nvPr/>
            </p:nvGrpSpPr>
            <p:grpSpPr>
              <a:xfrm>
                <a:off x="1222375" y="2266950"/>
                <a:ext cx="349250" cy="374650"/>
                <a:chOff x="1222375" y="2266950"/>
                <a:chExt cx="349250" cy="374650"/>
              </a:xfrm>
            </p:grpSpPr>
            <p:sp>
              <p:nvSpPr>
                <p:cNvPr id="203792" name="Text Box 16"/>
                <p:cNvSpPr txBox="1">
                  <a:spLocks noChangeArrowheads="1"/>
                </p:cNvSpPr>
                <p:nvPr/>
              </p:nvSpPr>
              <p:spPr bwMode="auto">
                <a:xfrm>
                  <a:off x="1222375" y="2305050"/>
                  <a:ext cx="274638" cy="336550"/>
                </a:xfrm>
                <a:prstGeom prst="rect">
                  <a:avLst/>
                </a:prstGeom>
                <a:noFill/>
                <a:ln w="9525">
                  <a:noFill/>
                  <a:miter lim="800000"/>
                  <a:headEnd/>
                  <a:tailEnd/>
                </a:ln>
                <a:effectLst/>
              </p:spPr>
              <p:txBody>
                <a:bodyPr wrap="none">
                  <a:spAutoFit/>
                </a:bodyPr>
                <a:lstStyle/>
                <a:p>
                  <a:r>
                    <a:rPr lang="eu-ES" sz="1600" b="1" dirty="0">
                      <a:latin typeface="Lucida Handwriting" pitchFamily="66" charset="0"/>
                    </a:rPr>
                    <a:t>i</a:t>
                  </a:r>
                </a:p>
              </p:txBody>
            </p:sp>
            <p:sp>
              <p:nvSpPr>
                <p:cNvPr id="203791" name="Line 15"/>
                <p:cNvSpPr>
                  <a:spLocks noChangeShapeType="1"/>
                </p:cNvSpPr>
                <p:nvPr/>
              </p:nvSpPr>
              <p:spPr bwMode="auto">
                <a:xfrm>
                  <a:off x="1285875" y="2266950"/>
                  <a:ext cx="285750" cy="149225"/>
                </a:xfrm>
                <a:prstGeom prst="line">
                  <a:avLst/>
                </a:prstGeom>
                <a:noFill/>
                <a:ln w="9525">
                  <a:solidFill>
                    <a:schemeClr val="tx1"/>
                  </a:solidFill>
                  <a:round/>
                  <a:headEnd/>
                  <a:tailEnd type="triangle" w="med" len="med"/>
                </a:ln>
                <a:effectLst/>
              </p:spPr>
              <p:txBody>
                <a:bodyPr/>
                <a:lstStyle/>
                <a:p>
                  <a:endParaRPr lang="es-ES"/>
                </a:p>
              </p:txBody>
            </p:sp>
          </p:grpSp>
        </p:grpSp>
        <p:grpSp>
          <p:nvGrpSpPr>
            <p:cNvPr id="60" name="59 Grupo"/>
            <p:cNvGrpSpPr/>
            <p:nvPr/>
          </p:nvGrpSpPr>
          <p:grpSpPr>
            <a:xfrm>
              <a:off x="2512333" y="2242127"/>
              <a:ext cx="776287" cy="458788"/>
              <a:chOff x="2512333" y="2242127"/>
              <a:chExt cx="776287" cy="458788"/>
            </a:xfrm>
          </p:grpSpPr>
          <p:sp>
            <p:nvSpPr>
              <p:cNvPr id="203859" name="Line 83"/>
              <p:cNvSpPr>
                <a:spLocks noChangeShapeType="1"/>
              </p:cNvSpPr>
              <p:nvPr/>
            </p:nvSpPr>
            <p:spPr bwMode="auto">
              <a:xfrm flipH="1">
                <a:off x="2532970" y="2513590"/>
                <a:ext cx="241300" cy="187325"/>
              </a:xfrm>
              <a:prstGeom prst="line">
                <a:avLst/>
              </a:prstGeom>
              <a:noFill/>
              <a:ln w="9525">
                <a:solidFill>
                  <a:schemeClr val="tx1"/>
                </a:solidFill>
                <a:round/>
                <a:headEnd/>
                <a:tailEnd type="triangle" w="med" len="med"/>
              </a:ln>
              <a:effectLst/>
            </p:spPr>
            <p:txBody>
              <a:bodyPr/>
              <a:lstStyle/>
              <a:p>
                <a:endParaRPr lang="es-ES"/>
              </a:p>
            </p:txBody>
          </p:sp>
          <p:sp>
            <p:nvSpPr>
              <p:cNvPr id="203858" name="Text Box 82"/>
              <p:cNvSpPr txBox="1">
                <a:spLocks noChangeArrowheads="1"/>
              </p:cNvSpPr>
              <p:nvPr/>
            </p:nvSpPr>
            <p:spPr bwMode="auto">
              <a:xfrm>
                <a:off x="2512333" y="2242127"/>
                <a:ext cx="776287" cy="304800"/>
              </a:xfrm>
              <a:prstGeom prst="rect">
                <a:avLst/>
              </a:prstGeom>
              <a:noFill/>
              <a:ln w="9525">
                <a:noFill/>
                <a:miter lim="800000"/>
                <a:headEnd/>
                <a:tailEnd/>
              </a:ln>
              <a:effectLst/>
            </p:spPr>
            <p:txBody>
              <a:bodyPr wrap="none">
                <a:spAutoFit/>
              </a:bodyPr>
              <a:lstStyle/>
              <a:p>
                <a:r>
                  <a:rPr lang="eu-ES" sz="1400" dirty="0">
                    <a:latin typeface="Lucida Handwriting" pitchFamily="66" charset="0"/>
                  </a:rPr>
                  <a:t>haria</a:t>
                </a:r>
              </a:p>
            </p:txBody>
          </p:sp>
        </p:grpSp>
      </p:grpSp>
      <p:grpSp>
        <p:nvGrpSpPr>
          <p:cNvPr id="51" name="50 Grupo"/>
          <p:cNvGrpSpPr/>
          <p:nvPr/>
        </p:nvGrpSpPr>
        <p:grpSpPr>
          <a:xfrm>
            <a:off x="1450593" y="2312126"/>
            <a:ext cx="396875" cy="474663"/>
            <a:chOff x="1758950" y="2609850"/>
            <a:chExt cx="396875" cy="474663"/>
          </a:xfrm>
        </p:grpSpPr>
        <p:sp>
          <p:nvSpPr>
            <p:cNvPr id="203860" name="AutoShape 84"/>
            <p:cNvSpPr>
              <a:spLocks noChangeAspect="1" noChangeArrowheads="1"/>
            </p:cNvSpPr>
            <p:nvPr/>
          </p:nvSpPr>
          <p:spPr bwMode="auto">
            <a:xfrm rot="6765359">
              <a:off x="1981993" y="2532857"/>
              <a:ext cx="68263" cy="222250"/>
            </a:xfrm>
            <a:prstGeom prst="can">
              <a:avLst>
                <a:gd name="adj" fmla="val 81395"/>
              </a:avLst>
            </a:prstGeom>
            <a:noFill/>
            <a:ln w="19050">
              <a:solidFill>
                <a:schemeClr val="tx1"/>
              </a:solidFill>
              <a:round/>
              <a:headEnd/>
              <a:tailEnd/>
            </a:ln>
            <a:effectLst/>
          </p:spPr>
          <p:txBody>
            <a:bodyPr wrap="none" anchor="ctr"/>
            <a:lstStyle/>
            <a:p>
              <a:endParaRPr lang="es-ES"/>
            </a:p>
          </p:txBody>
        </p:sp>
        <p:sp>
          <p:nvSpPr>
            <p:cNvPr id="203861" name="Text Box 85"/>
            <p:cNvSpPr txBox="1">
              <a:spLocks noChangeArrowheads="1"/>
            </p:cNvSpPr>
            <p:nvPr/>
          </p:nvSpPr>
          <p:spPr bwMode="auto">
            <a:xfrm>
              <a:off x="1758950" y="2779713"/>
              <a:ext cx="396875" cy="304800"/>
            </a:xfrm>
            <a:prstGeom prst="rect">
              <a:avLst/>
            </a:prstGeom>
            <a:noFill/>
            <a:ln w="9525">
              <a:noFill/>
              <a:miter lim="800000"/>
              <a:headEnd/>
              <a:tailEnd/>
            </a:ln>
            <a:effectLst/>
          </p:spPr>
          <p:txBody>
            <a:bodyPr wrap="none">
              <a:spAutoFit/>
            </a:bodyPr>
            <a:lstStyle/>
            <a:p>
              <a:r>
                <a:rPr lang="eu-ES" sz="1400" b="1" dirty="0" err="1">
                  <a:latin typeface="Lucida Handwriting" pitchFamily="66" charset="0"/>
                </a:rPr>
                <a:t>dl</a:t>
              </a:r>
              <a:endParaRPr lang="eu-ES" sz="1400" b="1" dirty="0">
                <a:latin typeface="Lucida Handwriting" pitchFamily="66" charset="0"/>
              </a:endParaRPr>
            </a:p>
          </p:txBody>
        </p:sp>
      </p:grpSp>
      <p:grpSp>
        <p:nvGrpSpPr>
          <p:cNvPr id="54" name="53 Grupo"/>
          <p:cNvGrpSpPr/>
          <p:nvPr/>
        </p:nvGrpSpPr>
        <p:grpSpPr>
          <a:xfrm>
            <a:off x="504145" y="1461077"/>
            <a:ext cx="2981325" cy="1801813"/>
            <a:chOff x="876300" y="1790700"/>
            <a:chExt cx="2981325" cy="1801813"/>
          </a:xfrm>
        </p:grpSpPr>
        <p:sp>
          <p:nvSpPr>
            <p:cNvPr id="203810" name="Text Box 34"/>
            <p:cNvSpPr txBox="1">
              <a:spLocks noChangeArrowheads="1"/>
            </p:cNvSpPr>
            <p:nvPr/>
          </p:nvSpPr>
          <p:spPr bwMode="auto">
            <a:xfrm>
              <a:off x="3640138" y="3122613"/>
              <a:ext cx="217487" cy="274637"/>
            </a:xfrm>
            <a:prstGeom prst="rect">
              <a:avLst/>
            </a:prstGeom>
            <a:noFill/>
            <a:ln w="9525">
              <a:noFill/>
              <a:miter lim="800000"/>
              <a:headEnd/>
              <a:tailEnd/>
            </a:ln>
            <a:effectLst/>
          </p:spPr>
          <p:txBody>
            <a:bodyPr lIns="0" tIns="0" rIns="0" bIns="0">
              <a:spAutoFit/>
            </a:bodyPr>
            <a:lstStyle/>
            <a:p>
              <a:r>
                <a:rPr lang="eu-ES" sz="1800">
                  <a:latin typeface="Lucida Handwriting" pitchFamily="66" charset="0"/>
                </a:rPr>
                <a:t>B</a:t>
              </a:r>
            </a:p>
          </p:txBody>
        </p:sp>
        <p:sp>
          <p:nvSpPr>
            <p:cNvPr id="203811" name="Text Box 35"/>
            <p:cNvSpPr txBox="1">
              <a:spLocks noChangeArrowheads="1"/>
            </p:cNvSpPr>
            <p:nvPr/>
          </p:nvSpPr>
          <p:spPr bwMode="auto">
            <a:xfrm>
              <a:off x="955675" y="1790700"/>
              <a:ext cx="217488" cy="274638"/>
            </a:xfrm>
            <a:prstGeom prst="rect">
              <a:avLst/>
            </a:prstGeom>
            <a:noFill/>
            <a:ln w="9525">
              <a:noFill/>
              <a:miter lim="800000"/>
              <a:headEnd/>
              <a:tailEnd/>
            </a:ln>
            <a:effectLst/>
          </p:spPr>
          <p:txBody>
            <a:bodyPr lIns="0" tIns="0" rIns="0" bIns="0">
              <a:spAutoFit/>
            </a:bodyPr>
            <a:lstStyle/>
            <a:p>
              <a:r>
                <a:rPr lang="eu-ES" sz="1800">
                  <a:latin typeface="Lucida Handwriting" pitchFamily="66" charset="0"/>
                </a:rPr>
                <a:t>A</a:t>
              </a:r>
            </a:p>
          </p:txBody>
        </p:sp>
        <p:sp>
          <p:nvSpPr>
            <p:cNvPr id="203813" name="Line 37"/>
            <p:cNvSpPr>
              <a:spLocks noChangeShapeType="1"/>
            </p:cNvSpPr>
            <p:nvPr/>
          </p:nvSpPr>
          <p:spPr bwMode="auto">
            <a:xfrm flipH="1">
              <a:off x="3681413" y="3471863"/>
              <a:ext cx="12700" cy="120650"/>
            </a:xfrm>
            <a:prstGeom prst="line">
              <a:avLst/>
            </a:prstGeom>
            <a:noFill/>
            <a:ln w="19050">
              <a:solidFill>
                <a:schemeClr val="tx1"/>
              </a:solidFill>
              <a:round/>
              <a:headEnd/>
              <a:tailEnd/>
            </a:ln>
            <a:effectLst/>
          </p:spPr>
          <p:txBody>
            <a:bodyPr/>
            <a:lstStyle/>
            <a:p>
              <a:endParaRPr lang="es-ES"/>
            </a:p>
          </p:txBody>
        </p:sp>
        <p:sp>
          <p:nvSpPr>
            <p:cNvPr id="203812" name="Line 36"/>
            <p:cNvSpPr>
              <a:spLocks noChangeShapeType="1"/>
            </p:cNvSpPr>
            <p:nvPr/>
          </p:nvSpPr>
          <p:spPr bwMode="auto">
            <a:xfrm rot="4584310">
              <a:off x="857250" y="2054225"/>
              <a:ext cx="114300" cy="76200"/>
            </a:xfrm>
            <a:prstGeom prst="line">
              <a:avLst/>
            </a:prstGeom>
            <a:noFill/>
            <a:ln w="19050">
              <a:solidFill>
                <a:schemeClr val="tx1"/>
              </a:solidFill>
              <a:round/>
              <a:headEnd/>
              <a:tailEnd/>
            </a:ln>
            <a:effectLst/>
          </p:spPr>
          <p:txBody>
            <a:bodyPr/>
            <a:lstStyle/>
            <a:p>
              <a:endParaRPr lang="es-ES"/>
            </a:p>
          </p:txBody>
        </p:sp>
      </p:grpSp>
      <p:pic>
        <p:nvPicPr>
          <p:cNvPr id="203865" name="Picture 89"/>
          <p:cNvPicPr>
            <a:picLocks noChangeAspect="1" noChangeArrowheads="1"/>
          </p:cNvPicPr>
          <p:nvPr/>
        </p:nvPicPr>
        <p:blipFill>
          <a:blip r:embed="rId6" cstate="print"/>
          <a:srcRect l="7828" t="21788" r="1619" b="9015"/>
          <a:stretch>
            <a:fillRect/>
          </a:stretch>
        </p:blipFill>
        <p:spPr bwMode="auto">
          <a:xfrm rot="1818851">
            <a:off x="6166116" y="2057414"/>
            <a:ext cx="1204912" cy="330200"/>
          </a:xfrm>
          <a:prstGeom prst="rect">
            <a:avLst/>
          </a:prstGeom>
          <a:noFill/>
          <a:ln w="9525">
            <a:noFill/>
            <a:miter lim="800000"/>
            <a:headEnd/>
            <a:tailEnd/>
          </a:ln>
        </p:spPr>
      </p:pic>
      <p:graphicFrame>
        <p:nvGraphicFramePr>
          <p:cNvPr id="203873" name="Object 97"/>
          <p:cNvGraphicFramePr>
            <a:graphicFrameLocks noChangeAspect="1"/>
          </p:cNvGraphicFramePr>
          <p:nvPr/>
        </p:nvGraphicFramePr>
        <p:xfrm>
          <a:off x="6620141" y="1468451"/>
          <a:ext cx="401637" cy="384175"/>
        </p:xfrm>
        <a:graphic>
          <a:graphicData uri="http://schemas.openxmlformats.org/presentationml/2006/ole">
            <mc:AlternateContent xmlns:mc="http://schemas.openxmlformats.org/markup-compatibility/2006">
              <mc:Choice xmlns:v="urn:schemas-microsoft-com:vml" Requires="v">
                <p:oleObj spid="_x0000_s204000" name="Ecuación" r:id="rId7" imgW="139680" imgH="139680" progId="Equation.3">
                  <p:embed/>
                </p:oleObj>
              </mc:Choice>
              <mc:Fallback>
                <p:oleObj name="Ecuación" r:id="rId7" imgW="139680" imgH="139680" progId="Equation.3">
                  <p:embed/>
                  <p:pic>
                    <p:nvPicPr>
                      <p:cNvPr id="0" name="Picture 9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0141" y="1468451"/>
                        <a:ext cx="401637"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3" name="52 Grupo"/>
          <p:cNvGrpSpPr/>
          <p:nvPr/>
        </p:nvGrpSpPr>
        <p:grpSpPr>
          <a:xfrm>
            <a:off x="5759716" y="977914"/>
            <a:ext cx="919162" cy="866775"/>
            <a:chOff x="5589588" y="1541463"/>
            <a:chExt cx="919162" cy="866775"/>
          </a:xfrm>
        </p:grpSpPr>
        <p:sp>
          <p:nvSpPr>
            <p:cNvPr id="203874" name="Line 98"/>
            <p:cNvSpPr>
              <a:spLocks noChangeShapeType="1"/>
            </p:cNvSpPr>
            <p:nvPr/>
          </p:nvSpPr>
          <p:spPr bwMode="auto">
            <a:xfrm rot="-8295593">
              <a:off x="5816600" y="1690688"/>
              <a:ext cx="692150" cy="717550"/>
            </a:xfrm>
            <a:prstGeom prst="line">
              <a:avLst/>
            </a:prstGeom>
            <a:noFill/>
            <a:ln w="57150">
              <a:solidFill>
                <a:srgbClr val="A80000"/>
              </a:solidFill>
              <a:round/>
              <a:headEnd/>
              <a:tailEnd type="triangle" w="med" len="med"/>
            </a:ln>
            <a:effectLst/>
          </p:spPr>
          <p:txBody>
            <a:bodyPr/>
            <a:lstStyle/>
            <a:p>
              <a:endParaRPr lang="es-ES"/>
            </a:p>
          </p:txBody>
        </p:sp>
        <p:grpSp>
          <p:nvGrpSpPr>
            <p:cNvPr id="203875" name="Group 99"/>
            <p:cNvGrpSpPr>
              <a:grpSpLocks/>
            </p:cNvGrpSpPr>
            <p:nvPr/>
          </p:nvGrpSpPr>
          <p:grpSpPr bwMode="auto">
            <a:xfrm>
              <a:off x="5589588" y="1541463"/>
              <a:ext cx="490537" cy="579437"/>
              <a:chOff x="3874" y="2110"/>
              <a:chExt cx="309" cy="365"/>
            </a:xfrm>
          </p:grpSpPr>
          <p:sp>
            <p:nvSpPr>
              <p:cNvPr id="203876" name="Text Box 100"/>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a:solidFill>
                      <a:srgbClr val="A80000"/>
                    </a:solidFill>
                    <a:latin typeface="Lucida Handwriting" pitchFamily="66" charset="0"/>
                  </a:rPr>
                  <a:t>B</a:t>
                </a:r>
              </a:p>
            </p:txBody>
          </p:sp>
          <p:sp>
            <p:nvSpPr>
              <p:cNvPr id="203877" name="Line 101"/>
              <p:cNvSpPr>
                <a:spLocks noChangeShapeType="1"/>
              </p:cNvSpPr>
              <p:nvPr/>
            </p:nvSpPr>
            <p:spPr bwMode="auto">
              <a:xfrm>
                <a:off x="3977" y="2139"/>
                <a:ext cx="165" cy="0"/>
              </a:xfrm>
              <a:prstGeom prst="line">
                <a:avLst/>
              </a:prstGeom>
              <a:noFill/>
              <a:ln w="28575">
                <a:solidFill>
                  <a:srgbClr val="A80000"/>
                </a:solidFill>
                <a:round/>
                <a:headEnd/>
                <a:tailEnd type="triangle" w="med" len="med"/>
              </a:ln>
              <a:effectLst/>
            </p:spPr>
            <p:txBody>
              <a:bodyPr/>
              <a:lstStyle/>
              <a:p>
                <a:endParaRPr lang="es-ES"/>
              </a:p>
            </p:txBody>
          </p:sp>
        </p:grpSp>
      </p:grpSp>
      <p:sp>
        <p:nvSpPr>
          <p:cNvPr id="203878" name="Line 102"/>
          <p:cNvSpPr>
            <a:spLocks noChangeShapeType="1"/>
          </p:cNvSpPr>
          <p:nvPr/>
        </p:nvSpPr>
        <p:spPr bwMode="auto">
          <a:xfrm rot="-15294907">
            <a:off x="5593028" y="2012964"/>
            <a:ext cx="752475" cy="558800"/>
          </a:xfrm>
          <a:prstGeom prst="line">
            <a:avLst/>
          </a:prstGeom>
          <a:noFill/>
          <a:ln w="57150">
            <a:solidFill>
              <a:srgbClr val="66FF33"/>
            </a:solidFill>
            <a:round/>
            <a:headEnd/>
            <a:tailEnd type="triangle" w="med" len="med"/>
          </a:ln>
          <a:effectLst/>
        </p:spPr>
        <p:txBody>
          <a:bodyPr/>
          <a:lstStyle/>
          <a:p>
            <a:endParaRPr lang="es-ES"/>
          </a:p>
        </p:txBody>
      </p:sp>
      <p:grpSp>
        <p:nvGrpSpPr>
          <p:cNvPr id="203882" name="Group 106"/>
          <p:cNvGrpSpPr>
            <a:grpSpLocks/>
          </p:cNvGrpSpPr>
          <p:nvPr/>
        </p:nvGrpSpPr>
        <p:grpSpPr bwMode="auto">
          <a:xfrm>
            <a:off x="5586678" y="2452701"/>
            <a:ext cx="754063" cy="579438"/>
            <a:chOff x="4534" y="1744"/>
            <a:chExt cx="475" cy="365"/>
          </a:xfrm>
        </p:grpSpPr>
        <p:sp>
          <p:nvSpPr>
            <p:cNvPr id="203883" name="Text Box 107"/>
            <p:cNvSpPr txBox="1">
              <a:spLocks noChangeArrowheads="1"/>
            </p:cNvSpPr>
            <p:nvPr/>
          </p:nvSpPr>
          <p:spPr bwMode="auto">
            <a:xfrm>
              <a:off x="4534" y="1744"/>
              <a:ext cx="475" cy="365"/>
            </a:xfrm>
            <a:prstGeom prst="rect">
              <a:avLst/>
            </a:prstGeom>
            <a:noFill/>
            <a:ln w="9525">
              <a:noFill/>
              <a:miter lim="800000"/>
              <a:headEnd/>
              <a:tailEnd/>
            </a:ln>
            <a:effectLst/>
          </p:spPr>
          <p:txBody>
            <a:bodyPr wrap="none">
              <a:spAutoFit/>
            </a:bodyPr>
            <a:lstStyle/>
            <a:p>
              <a:r>
                <a:rPr lang="eu-ES" sz="3200">
                  <a:solidFill>
                    <a:srgbClr val="66FF33"/>
                  </a:solidFill>
                  <a:latin typeface="Lucida Handwriting" pitchFamily="66" charset="0"/>
                </a:rPr>
                <a:t>dF</a:t>
              </a:r>
            </a:p>
          </p:txBody>
        </p:sp>
        <p:sp>
          <p:nvSpPr>
            <p:cNvPr id="203884" name="Line 108"/>
            <p:cNvSpPr>
              <a:spLocks noChangeShapeType="1"/>
            </p:cNvSpPr>
            <p:nvPr/>
          </p:nvSpPr>
          <p:spPr bwMode="auto">
            <a:xfrm flipV="1">
              <a:off x="4697" y="1749"/>
              <a:ext cx="273" cy="6"/>
            </a:xfrm>
            <a:prstGeom prst="line">
              <a:avLst/>
            </a:prstGeom>
            <a:noFill/>
            <a:ln w="28575">
              <a:solidFill>
                <a:srgbClr val="66FF33"/>
              </a:solidFill>
              <a:round/>
              <a:headEnd/>
              <a:tailEnd type="triangle" w="med" len="med"/>
            </a:ln>
            <a:effectLst/>
          </p:spPr>
          <p:txBody>
            <a:bodyPr/>
            <a:lstStyle/>
            <a:p>
              <a:endParaRPr lang="es-ES"/>
            </a:p>
          </p:txBody>
        </p:sp>
      </p:grpSp>
      <p:grpSp>
        <p:nvGrpSpPr>
          <p:cNvPr id="52" name="51 Grupo"/>
          <p:cNvGrpSpPr/>
          <p:nvPr/>
        </p:nvGrpSpPr>
        <p:grpSpPr>
          <a:xfrm>
            <a:off x="6432816" y="1727214"/>
            <a:ext cx="1206500" cy="874712"/>
            <a:chOff x="6262688" y="2290763"/>
            <a:chExt cx="1206500" cy="874712"/>
          </a:xfrm>
        </p:grpSpPr>
        <p:sp>
          <p:nvSpPr>
            <p:cNvPr id="203868" name="Line 92"/>
            <p:cNvSpPr>
              <a:spLocks noChangeShapeType="1"/>
            </p:cNvSpPr>
            <p:nvPr/>
          </p:nvSpPr>
          <p:spPr bwMode="auto">
            <a:xfrm rot="4439981" flipV="1">
              <a:off x="6256338" y="2447925"/>
              <a:ext cx="723900" cy="711200"/>
            </a:xfrm>
            <a:prstGeom prst="line">
              <a:avLst/>
            </a:prstGeom>
            <a:noFill/>
            <a:ln w="28575">
              <a:solidFill>
                <a:schemeClr val="tx1"/>
              </a:solidFill>
              <a:round/>
              <a:headEnd/>
              <a:tailEnd type="triangle" w="med" len="med"/>
            </a:ln>
            <a:effectLst/>
          </p:spPr>
          <p:txBody>
            <a:bodyPr/>
            <a:lstStyle/>
            <a:p>
              <a:endParaRPr lang="es-ES"/>
            </a:p>
          </p:txBody>
        </p:sp>
        <p:grpSp>
          <p:nvGrpSpPr>
            <p:cNvPr id="203889" name="Group 113"/>
            <p:cNvGrpSpPr>
              <a:grpSpLocks/>
            </p:cNvGrpSpPr>
            <p:nvPr/>
          </p:nvGrpSpPr>
          <p:grpSpPr bwMode="auto">
            <a:xfrm>
              <a:off x="6777038" y="2290763"/>
              <a:ext cx="692150" cy="579437"/>
              <a:chOff x="4534" y="1744"/>
              <a:chExt cx="436" cy="365"/>
            </a:xfrm>
          </p:grpSpPr>
          <p:sp>
            <p:nvSpPr>
              <p:cNvPr id="203890" name="Text Box 114"/>
              <p:cNvSpPr txBox="1">
                <a:spLocks noChangeArrowheads="1"/>
              </p:cNvSpPr>
              <p:nvPr/>
            </p:nvSpPr>
            <p:spPr bwMode="auto">
              <a:xfrm>
                <a:off x="4534" y="1744"/>
                <a:ext cx="422" cy="365"/>
              </a:xfrm>
              <a:prstGeom prst="rect">
                <a:avLst/>
              </a:prstGeom>
              <a:noFill/>
              <a:ln w="9525">
                <a:noFill/>
                <a:miter lim="800000"/>
                <a:headEnd/>
                <a:tailEnd/>
              </a:ln>
              <a:effectLst/>
            </p:spPr>
            <p:txBody>
              <a:bodyPr wrap="none">
                <a:spAutoFit/>
              </a:bodyPr>
              <a:lstStyle/>
              <a:p>
                <a:r>
                  <a:rPr lang="eu-ES" sz="3200" dirty="0" err="1">
                    <a:latin typeface="Lucida Handwriting" pitchFamily="66" charset="0"/>
                  </a:rPr>
                  <a:t>dl</a:t>
                </a:r>
                <a:endParaRPr lang="eu-ES" sz="3200" dirty="0">
                  <a:latin typeface="Lucida Handwriting" pitchFamily="66" charset="0"/>
                </a:endParaRPr>
              </a:p>
            </p:txBody>
          </p:sp>
          <p:sp>
            <p:nvSpPr>
              <p:cNvPr id="203891" name="Line 115"/>
              <p:cNvSpPr>
                <a:spLocks noChangeShapeType="1"/>
              </p:cNvSpPr>
              <p:nvPr/>
            </p:nvSpPr>
            <p:spPr bwMode="auto">
              <a:xfrm flipV="1">
                <a:off x="4697" y="1749"/>
                <a:ext cx="273" cy="6"/>
              </a:xfrm>
              <a:prstGeom prst="line">
                <a:avLst/>
              </a:prstGeom>
              <a:noFill/>
              <a:ln w="28575">
                <a:solidFill>
                  <a:schemeClr val="tx1"/>
                </a:solidFill>
                <a:round/>
                <a:headEnd/>
                <a:tailEnd type="triangle" w="med" len="med"/>
              </a:ln>
              <a:effectLst/>
            </p:spPr>
            <p:txBody>
              <a:bodyPr/>
              <a:lstStyle/>
              <a:p>
                <a:endParaRPr lang="es-ES"/>
              </a:p>
            </p:txBody>
          </p:sp>
        </p:grpSp>
      </p:grpSp>
      <p:sp>
        <p:nvSpPr>
          <p:cNvPr id="203892" name="Arc 116"/>
          <p:cNvSpPr>
            <a:spLocks/>
          </p:cNvSpPr>
          <p:nvPr/>
        </p:nvSpPr>
        <p:spPr bwMode="auto">
          <a:xfrm>
            <a:off x="6343916" y="1551001"/>
            <a:ext cx="303212" cy="571500"/>
          </a:xfrm>
          <a:custGeom>
            <a:avLst/>
            <a:gdLst>
              <a:gd name="G0" fmla="+- 3006 0 0"/>
              <a:gd name="G1" fmla="+- 21600 0 0"/>
              <a:gd name="G2" fmla="+- 21600 0 0"/>
              <a:gd name="T0" fmla="*/ 0 w 24606"/>
              <a:gd name="T1" fmla="*/ 210 h 21600"/>
              <a:gd name="T2" fmla="*/ 24606 w 24606"/>
              <a:gd name="T3" fmla="*/ 21600 h 21600"/>
              <a:gd name="T4" fmla="*/ 3006 w 24606"/>
              <a:gd name="T5" fmla="*/ 21600 h 21600"/>
            </a:gdLst>
            <a:ahLst/>
            <a:cxnLst>
              <a:cxn ang="0">
                <a:pos x="T0" y="T1"/>
              </a:cxn>
              <a:cxn ang="0">
                <a:pos x="T2" y="T3"/>
              </a:cxn>
              <a:cxn ang="0">
                <a:pos x="T4" y="T5"/>
              </a:cxn>
            </a:cxnLst>
            <a:rect l="0" t="0" r="r" b="b"/>
            <a:pathLst>
              <a:path w="24606" h="21600" fill="none" extrusionOk="0">
                <a:moveTo>
                  <a:pt x="0" y="210"/>
                </a:moveTo>
                <a:cubicBezTo>
                  <a:pt x="995" y="70"/>
                  <a:pt x="2000" y="-1"/>
                  <a:pt x="3006" y="0"/>
                </a:cubicBezTo>
                <a:cubicBezTo>
                  <a:pt x="14935" y="0"/>
                  <a:pt x="24606" y="9670"/>
                  <a:pt x="24606" y="21600"/>
                </a:cubicBezTo>
              </a:path>
              <a:path w="24606" h="21600" stroke="0" extrusionOk="0">
                <a:moveTo>
                  <a:pt x="0" y="210"/>
                </a:moveTo>
                <a:cubicBezTo>
                  <a:pt x="995" y="70"/>
                  <a:pt x="2000" y="-1"/>
                  <a:pt x="3006" y="0"/>
                </a:cubicBezTo>
                <a:cubicBezTo>
                  <a:pt x="14935" y="0"/>
                  <a:pt x="24606" y="9670"/>
                  <a:pt x="24606" y="21600"/>
                </a:cubicBezTo>
                <a:lnTo>
                  <a:pt x="3006" y="21600"/>
                </a:lnTo>
                <a:close/>
              </a:path>
            </a:pathLst>
          </a:custGeom>
          <a:noFill/>
          <a:ln w="9525">
            <a:solidFill>
              <a:schemeClr val="tx1"/>
            </a:solidFill>
            <a:round/>
            <a:headEnd/>
            <a:tailEnd/>
          </a:ln>
          <a:effectLst/>
        </p:spPr>
        <p:txBody>
          <a:bodyPr wrap="none" anchor="ctr"/>
          <a:lstStyle/>
          <a:p>
            <a:endParaRPr lang="es-ES"/>
          </a:p>
        </p:txBody>
      </p:sp>
      <p:sp>
        <p:nvSpPr>
          <p:cNvPr id="203893" name="Line 117"/>
          <p:cNvSpPr>
            <a:spLocks noChangeShapeType="1"/>
          </p:cNvSpPr>
          <p:nvPr/>
        </p:nvSpPr>
        <p:spPr bwMode="auto">
          <a:xfrm rot="-15294907">
            <a:off x="880512" y="2336335"/>
            <a:ext cx="752475" cy="558800"/>
          </a:xfrm>
          <a:prstGeom prst="line">
            <a:avLst/>
          </a:prstGeom>
          <a:noFill/>
          <a:ln w="57150">
            <a:solidFill>
              <a:srgbClr val="66FF33"/>
            </a:solidFill>
            <a:round/>
            <a:headEnd/>
            <a:tailEnd type="triangle" w="med" len="med"/>
          </a:ln>
          <a:effectLst/>
        </p:spPr>
        <p:txBody>
          <a:bodyPr/>
          <a:lstStyle/>
          <a:p>
            <a:endParaRPr lang="es-ES"/>
          </a:p>
        </p:txBody>
      </p:sp>
      <p:grpSp>
        <p:nvGrpSpPr>
          <p:cNvPr id="203894" name="Group 118"/>
          <p:cNvGrpSpPr>
            <a:grpSpLocks/>
          </p:cNvGrpSpPr>
          <p:nvPr/>
        </p:nvGrpSpPr>
        <p:grpSpPr bwMode="auto">
          <a:xfrm>
            <a:off x="937961" y="2733540"/>
            <a:ext cx="754062" cy="579437"/>
            <a:chOff x="4534" y="1744"/>
            <a:chExt cx="475" cy="365"/>
          </a:xfrm>
        </p:grpSpPr>
        <p:sp>
          <p:nvSpPr>
            <p:cNvPr id="203895" name="Text Box 119"/>
            <p:cNvSpPr txBox="1">
              <a:spLocks noChangeArrowheads="1"/>
            </p:cNvSpPr>
            <p:nvPr/>
          </p:nvSpPr>
          <p:spPr bwMode="auto">
            <a:xfrm>
              <a:off x="4534" y="1744"/>
              <a:ext cx="475" cy="365"/>
            </a:xfrm>
            <a:prstGeom prst="rect">
              <a:avLst/>
            </a:prstGeom>
            <a:noFill/>
            <a:ln w="9525">
              <a:noFill/>
              <a:miter lim="800000"/>
              <a:headEnd/>
              <a:tailEnd/>
            </a:ln>
            <a:effectLst/>
          </p:spPr>
          <p:txBody>
            <a:bodyPr wrap="none">
              <a:spAutoFit/>
            </a:bodyPr>
            <a:lstStyle/>
            <a:p>
              <a:r>
                <a:rPr lang="eu-ES" sz="3200" dirty="0" err="1">
                  <a:solidFill>
                    <a:srgbClr val="66FF33"/>
                  </a:solidFill>
                  <a:latin typeface="Lucida Handwriting" pitchFamily="66" charset="0"/>
                </a:rPr>
                <a:t>dF</a:t>
              </a:r>
              <a:endParaRPr lang="eu-ES" sz="3200" dirty="0">
                <a:solidFill>
                  <a:srgbClr val="66FF33"/>
                </a:solidFill>
                <a:latin typeface="Lucida Handwriting" pitchFamily="66" charset="0"/>
              </a:endParaRPr>
            </a:p>
          </p:txBody>
        </p:sp>
        <p:sp>
          <p:nvSpPr>
            <p:cNvPr id="203896" name="Line 120"/>
            <p:cNvSpPr>
              <a:spLocks noChangeShapeType="1"/>
            </p:cNvSpPr>
            <p:nvPr/>
          </p:nvSpPr>
          <p:spPr bwMode="auto">
            <a:xfrm flipV="1">
              <a:off x="4697" y="1749"/>
              <a:ext cx="273" cy="6"/>
            </a:xfrm>
            <a:prstGeom prst="line">
              <a:avLst/>
            </a:prstGeom>
            <a:noFill/>
            <a:ln w="28575">
              <a:solidFill>
                <a:srgbClr val="66FF33"/>
              </a:solidFill>
              <a:round/>
              <a:headEnd/>
              <a:tailEnd type="triangle" w="med" len="med"/>
            </a:ln>
            <a:effectLst/>
          </p:spPr>
          <p:txBody>
            <a:bodyPr/>
            <a:lstStyle/>
            <a:p>
              <a:endParaRPr lang="es-ES"/>
            </a:p>
          </p:txBody>
        </p:sp>
      </p:grpSp>
      <p:graphicFrame>
        <p:nvGraphicFramePr>
          <p:cNvPr id="49" name="Object 33"/>
          <p:cNvGraphicFramePr>
            <a:graphicFrameLocks noChangeAspect="1"/>
          </p:cNvGraphicFramePr>
          <p:nvPr/>
        </p:nvGraphicFramePr>
        <p:xfrm>
          <a:off x="2016125" y="4205288"/>
          <a:ext cx="2813050" cy="1317625"/>
        </p:xfrm>
        <a:graphic>
          <a:graphicData uri="http://schemas.openxmlformats.org/presentationml/2006/ole">
            <mc:AlternateContent xmlns:mc="http://schemas.openxmlformats.org/markup-compatibility/2006">
              <mc:Choice xmlns:v="urn:schemas-microsoft-com:vml" Requires="v">
                <p:oleObj spid="_x0000_s204001" name="Ecuación" r:id="rId9" imgW="1346040" imgH="660240" progId="Equation.3">
                  <p:embed/>
                </p:oleObj>
              </mc:Choice>
              <mc:Fallback>
                <p:oleObj name="Ecuación" r:id="rId9" imgW="1346040" imgH="660240" progId="Equation.3">
                  <p:embed/>
                  <p:pic>
                    <p:nvPicPr>
                      <p:cNvPr id="0" name="Object 3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16125" y="4205288"/>
                        <a:ext cx="2813050" cy="1317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 name="Object 33"/>
          <p:cNvGraphicFramePr>
            <a:graphicFrameLocks noChangeAspect="1"/>
          </p:cNvGraphicFramePr>
          <p:nvPr/>
        </p:nvGraphicFramePr>
        <p:xfrm>
          <a:off x="7123113" y="3027363"/>
          <a:ext cx="1911350" cy="1244600"/>
        </p:xfrm>
        <a:graphic>
          <a:graphicData uri="http://schemas.openxmlformats.org/presentationml/2006/ole">
            <mc:AlternateContent xmlns:mc="http://schemas.openxmlformats.org/markup-compatibility/2006">
              <mc:Choice xmlns:v="urn:schemas-microsoft-com:vml" Requires="v">
                <p:oleObj spid="_x0000_s204002" name="Ecuación" r:id="rId11" imgW="914400" imgH="622080" progId="Equation.3">
                  <p:embed/>
                </p:oleObj>
              </mc:Choice>
              <mc:Fallback>
                <p:oleObj name="Ecuación" r:id="rId11" imgW="914400" imgH="622080" progId="Equation.3">
                  <p:embed/>
                  <p:pic>
                    <p:nvPicPr>
                      <p:cNvPr id="0" name="Picture 9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23113" y="3027363"/>
                        <a:ext cx="1911350" cy="124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6" name="Object 33"/>
          <p:cNvGraphicFramePr>
            <a:graphicFrameLocks noChangeAspect="1"/>
          </p:cNvGraphicFramePr>
          <p:nvPr/>
        </p:nvGraphicFramePr>
        <p:xfrm>
          <a:off x="4865688" y="4208463"/>
          <a:ext cx="2522537" cy="1319212"/>
        </p:xfrm>
        <a:graphic>
          <a:graphicData uri="http://schemas.openxmlformats.org/presentationml/2006/ole">
            <mc:AlternateContent xmlns:mc="http://schemas.openxmlformats.org/markup-compatibility/2006">
              <mc:Choice xmlns:v="urn:schemas-microsoft-com:vml" Requires="v">
                <p:oleObj spid="_x0000_s204003" name="Ecuación" r:id="rId13" imgW="1206360" imgH="660240" progId="Equation.3">
                  <p:embed/>
                </p:oleObj>
              </mc:Choice>
              <mc:Fallback>
                <p:oleObj name="Ecuación" r:id="rId13" imgW="1206360" imgH="660240" progId="Equation.3">
                  <p:embed/>
                  <p:pic>
                    <p:nvPicPr>
                      <p:cNvPr id="0" name="Picture 10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65688" y="4208463"/>
                        <a:ext cx="2522537" cy="1319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 name="Object 33"/>
          <p:cNvGraphicFramePr>
            <a:graphicFrameLocks noChangeAspect="1"/>
          </p:cNvGraphicFramePr>
          <p:nvPr/>
        </p:nvGraphicFramePr>
        <p:xfrm>
          <a:off x="4610438" y="5394325"/>
          <a:ext cx="2708275" cy="1244600"/>
        </p:xfrm>
        <a:graphic>
          <a:graphicData uri="http://schemas.openxmlformats.org/presentationml/2006/ole">
            <mc:AlternateContent xmlns:mc="http://schemas.openxmlformats.org/markup-compatibility/2006">
              <mc:Choice xmlns:v="urn:schemas-microsoft-com:vml" Requires="v">
                <p:oleObj spid="_x0000_s204004" name="Ecuación" r:id="rId15" imgW="1295280" imgH="622080" progId="Equation.3">
                  <p:embed/>
                </p:oleObj>
              </mc:Choice>
              <mc:Fallback>
                <p:oleObj name="Ecuación" r:id="rId15" imgW="1295280" imgH="622080" progId="Equation.3">
                  <p:embed/>
                  <p:pic>
                    <p:nvPicPr>
                      <p:cNvPr id="0" name="Picture 10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10438" y="5394325"/>
                        <a:ext cx="2708275" cy="124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 name="Object 33"/>
          <p:cNvGraphicFramePr>
            <a:graphicFrameLocks noChangeAspect="1"/>
          </p:cNvGraphicFramePr>
          <p:nvPr/>
        </p:nvGraphicFramePr>
        <p:xfrm>
          <a:off x="7301098" y="5785511"/>
          <a:ext cx="1697038" cy="406400"/>
        </p:xfrm>
        <a:graphic>
          <a:graphicData uri="http://schemas.openxmlformats.org/presentationml/2006/ole">
            <mc:AlternateContent xmlns:mc="http://schemas.openxmlformats.org/markup-compatibility/2006">
              <mc:Choice xmlns:v="urn:schemas-microsoft-com:vml" Requires="v">
                <p:oleObj spid="_x0000_s204005" name="Ecuación" r:id="rId17" imgW="812520" imgH="203040" progId="Equation.3">
                  <p:embed/>
                </p:oleObj>
              </mc:Choice>
              <mc:Fallback>
                <p:oleObj name="Ecuación" r:id="rId17" imgW="812520" imgH="203040" progId="Equation.3">
                  <p:embed/>
                  <p:pic>
                    <p:nvPicPr>
                      <p:cNvPr id="0" name="Picture 10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01098" y="5785511"/>
                        <a:ext cx="1697038"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2000"/>
                                        <p:tgtEl>
                                          <p:spTgt spid="6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0386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2000"/>
                                        <p:tgtEl>
                                          <p:spTgt spid="5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2000"/>
                                        <p:tgtEl>
                                          <p:spTgt spid="53"/>
                                        </p:tgtEl>
                                      </p:cBhvr>
                                    </p:animEffect>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grpId="0" nodeType="clickEffect">
                                  <p:stCondLst>
                                    <p:cond delay="0"/>
                                  </p:stCondLst>
                                  <p:childTnLst>
                                    <p:set>
                                      <p:cBhvr>
                                        <p:cTn id="33" dur="1" fill="hold">
                                          <p:stCondLst>
                                            <p:cond delay="0"/>
                                          </p:stCondLst>
                                        </p:cTn>
                                        <p:tgtEl>
                                          <p:spTgt spid="203878"/>
                                        </p:tgtEl>
                                        <p:attrNameLst>
                                          <p:attrName>style.visibility</p:attrName>
                                        </p:attrNameLst>
                                      </p:cBhvr>
                                      <p:to>
                                        <p:strVal val="visible"/>
                                      </p:to>
                                    </p:set>
                                    <p:anim to="" calcmode="lin" valueType="num">
                                      <p:cBhvr>
                                        <p:cTn id="34" dur="1" fill="hold"/>
                                        <p:tgtEl>
                                          <p:spTgt spid="203878"/>
                                        </p:tgtEl>
                                        <p:attrNameLst>
                                          <p:attrName/>
                                        </p:attrNameLst>
                                      </p:cBhvr>
                                    </p:anim>
                                  </p:childTnLst>
                                </p:cTn>
                              </p:par>
                              <p:par>
                                <p:cTn id="35" presetID="24" presetClass="entr" presetSubtype="0" fill="hold" nodeType="withEffect">
                                  <p:stCondLst>
                                    <p:cond delay="0"/>
                                  </p:stCondLst>
                                  <p:childTnLst>
                                    <p:set>
                                      <p:cBhvr>
                                        <p:cTn id="36" dur="1" fill="hold">
                                          <p:stCondLst>
                                            <p:cond delay="0"/>
                                          </p:stCondLst>
                                        </p:cTn>
                                        <p:tgtEl>
                                          <p:spTgt spid="203882"/>
                                        </p:tgtEl>
                                        <p:attrNameLst>
                                          <p:attrName>style.visibility</p:attrName>
                                        </p:attrNameLst>
                                      </p:cBhvr>
                                      <p:to>
                                        <p:strVal val="visible"/>
                                      </p:to>
                                    </p:set>
                                    <p:anim to="" calcmode="lin" valueType="num">
                                      <p:cBhvr>
                                        <p:cTn id="37" dur="1" fill="hold"/>
                                        <p:tgtEl>
                                          <p:spTgt spid="203882"/>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203893"/>
                                        </p:tgtEl>
                                        <p:attrNameLst>
                                          <p:attrName>style.visibility</p:attrName>
                                        </p:attrNameLst>
                                      </p:cBhvr>
                                      <p:to>
                                        <p:strVal val="visible"/>
                                      </p:to>
                                    </p:set>
                                    <p:anim to="" calcmode="lin" valueType="num">
                                      <p:cBhvr>
                                        <p:cTn id="42" dur="1" fill="hold"/>
                                        <p:tgtEl>
                                          <p:spTgt spid="203893"/>
                                        </p:tgtEl>
                                        <p:attrNameLst>
                                          <p:attrName/>
                                        </p:attrNameLst>
                                      </p:cBhvr>
                                    </p:anim>
                                  </p:childTnLst>
                                </p:cTn>
                              </p:par>
                              <p:par>
                                <p:cTn id="43" presetID="24" presetClass="entr" presetSubtype="0" fill="hold" nodeType="withEffect">
                                  <p:stCondLst>
                                    <p:cond delay="0"/>
                                  </p:stCondLst>
                                  <p:childTnLst>
                                    <p:set>
                                      <p:cBhvr>
                                        <p:cTn id="44" dur="1" fill="hold">
                                          <p:stCondLst>
                                            <p:cond delay="0"/>
                                          </p:stCondLst>
                                        </p:cTn>
                                        <p:tgtEl>
                                          <p:spTgt spid="203894"/>
                                        </p:tgtEl>
                                        <p:attrNameLst>
                                          <p:attrName>style.visibility</p:attrName>
                                        </p:attrNameLst>
                                      </p:cBhvr>
                                      <p:to>
                                        <p:strVal val="visible"/>
                                      </p:to>
                                    </p:set>
                                    <p:anim to="" calcmode="lin" valueType="num">
                                      <p:cBhvr>
                                        <p:cTn id="45" dur="1" fill="hold"/>
                                        <p:tgtEl>
                                          <p:spTgt spid="203894"/>
                                        </p:tgtEl>
                                        <p:attrNameLst>
                                          <p:attrName/>
                                        </p:attrNameLst>
                                      </p:cBhvr>
                                    </p:anim>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nodeType="click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decel="50000" fill="hold">
                                          <p:stCondLst>
                                            <p:cond delay="0"/>
                                          </p:stCondLst>
                                        </p:cTn>
                                        <p:tgtEl>
                                          <p:spTgt spid="54"/>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54"/>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54"/>
                                        </p:tgtEl>
                                        <p:attrNameLst>
                                          <p:attrName>ppt_w</p:attrName>
                                        </p:attrNameLst>
                                      </p:cBhvr>
                                      <p:tavLst>
                                        <p:tav tm="0">
                                          <p:val>
                                            <p:strVal val="#ppt_w*.05"/>
                                          </p:val>
                                        </p:tav>
                                        <p:tav tm="100000">
                                          <p:val>
                                            <p:strVal val="#ppt_w"/>
                                          </p:val>
                                        </p:tav>
                                      </p:tavLst>
                                    </p:anim>
                                    <p:anim calcmode="lin" valueType="num">
                                      <p:cBhvr>
                                        <p:cTn id="53" dur="1000" fill="hold"/>
                                        <p:tgtEl>
                                          <p:spTgt spid="54"/>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54"/>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54"/>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54"/>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5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03809"/>
                                        </p:tgtEl>
                                        <p:attrNameLst>
                                          <p:attrName>style.visibility</p:attrName>
                                        </p:attrNameLst>
                                      </p:cBhvr>
                                      <p:to>
                                        <p:strVal val="visible"/>
                                      </p:to>
                                    </p:set>
                                    <p:animEffect transition="in" filter="wipe(left)">
                                      <p:cBhvr>
                                        <p:cTn id="62" dur="5000"/>
                                        <p:tgtEl>
                                          <p:spTgt spid="20380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wipe(left)">
                                      <p:cBhvr>
                                        <p:cTn id="67" dur="5000"/>
                                        <p:tgtEl>
                                          <p:spTgt spid="5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wipe(left)">
                                      <p:cBhvr>
                                        <p:cTn id="72" dur="5000"/>
                                        <p:tgtEl>
                                          <p:spTgt spid="49"/>
                                        </p:tgtEl>
                                      </p:cBhvr>
                                    </p:animEffect>
                                  </p:childTnLst>
                                </p:cTn>
                              </p:par>
                            </p:childTnLst>
                          </p:cTn>
                        </p:par>
                      </p:childTnLst>
                    </p:cTn>
                  </p:par>
                  <p:par>
                    <p:cTn id="73" fill="hold">
                      <p:stCondLst>
                        <p:cond delay="indefinite"/>
                      </p:stCondLst>
                      <p:childTnLst>
                        <p:par>
                          <p:cTn id="74" fill="hold">
                            <p:stCondLst>
                              <p:cond delay="0"/>
                            </p:stCondLst>
                            <p:childTnLst>
                              <p:par>
                                <p:cTn id="75" presetID="25" presetClass="entr" presetSubtype="0" fill="hold" grpId="0" nodeType="clickEffect">
                                  <p:stCondLst>
                                    <p:cond delay="0"/>
                                  </p:stCondLst>
                                  <p:childTnLst>
                                    <p:set>
                                      <p:cBhvr>
                                        <p:cTn id="76" dur="1" fill="hold">
                                          <p:stCondLst>
                                            <p:cond delay="0"/>
                                          </p:stCondLst>
                                        </p:cTn>
                                        <p:tgtEl>
                                          <p:spTgt spid="203892"/>
                                        </p:tgtEl>
                                        <p:attrNameLst>
                                          <p:attrName>style.visibility</p:attrName>
                                        </p:attrNameLst>
                                      </p:cBhvr>
                                      <p:to>
                                        <p:strVal val="visible"/>
                                      </p:to>
                                    </p:set>
                                    <p:anim calcmode="lin" valueType="num">
                                      <p:cBhvr>
                                        <p:cTn id="77" dur="500" decel="50000" fill="hold">
                                          <p:stCondLst>
                                            <p:cond delay="0"/>
                                          </p:stCondLst>
                                        </p:cTn>
                                        <p:tgtEl>
                                          <p:spTgt spid="203892"/>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203892"/>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203892"/>
                                        </p:tgtEl>
                                        <p:attrNameLst>
                                          <p:attrName>ppt_w</p:attrName>
                                        </p:attrNameLst>
                                      </p:cBhvr>
                                      <p:tavLst>
                                        <p:tav tm="0">
                                          <p:val>
                                            <p:strVal val="#ppt_w*.05"/>
                                          </p:val>
                                        </p:tav>
                                        <p:tav tm="100000">
                                          <p:val>
                                            <p:strVal val="#ppt_w"/>
                                          </p:val>
                                        </p:tav>
                                      </p:tavLst>
                                    </p:anim>
                                    <p:anim calcmode="lin" valueType="num">
                                      <p:cBhvr>
                                        <p:cTn id="80" dur="1000" fill="hold"/>
                                        <p:tgtEl>
                                          <p:spTgt spid="203892"/>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203892"/>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203892"/>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203892"/>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203892"/>
                                        </p:tgtEl>
                                      </p:cBhvr>
                                    </p:animEffect>
                                  </p:childTnLst>
                                </p:cTn>
                              </p:par>
                              <p:par>
                                <p:cTn id="85" presetID="25" presetClass="entr" presetSubtype="0" fill="hold" nodeType="withEffect">
                                  <p:stCondLst>
                                    <p:cond delay="0"/>
                                  </p:stCondLst>
                                  <p:childTnLst>
                                    <p:set>
                                      <p:cBhvr>
                                        <p:cTn id="86" dur="1" fill="hold">
                                          <p:stCondLst>
                                            <p:cond delay="0"/>
                                          </p:stCondLst>
                                        </p:cTn>
                                        <p:tgtEl>
                                          <p:spTgt spid="203873"/>
                                        </p:tgtEl>
                                        <p:attrNameLst>
                                          <p:attrName>style.visibility</p:attrName>
                                        </p:attrNameLst>
                                      </p:cBhvr>
                                      <p:to>
                                        <p:strVal val="visible"/>
                                      </p:to>
                                    </p:set>
                                    <p:anim calcmode="lin" valueType="num">
                                      <p:cBhvr>
                                        <p:cTn id="87" dur="500" decel="50000" fill="hold">
                                          <p:stCondLst>
                                            <p:cond delay="0"/>
                                          </p:stCondLst>
                                        </p:cTn>
                                        <p:tgtEl>
                                          <p:spTgt spid="203873"/>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203873"/>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203873"/>
                                        </p:tgtEl>
                                        <p:attrNameLst>
                                          <p:attrName>ppt_w</p:attrName>
                                        </p:attrNameLst>
                                      </p:cBhvr>
                                      <p:tavLst>
                                        <p:tav tm="0">
                                          <p:val>
                                            <p:strVal val="#ppt_w*.05"/>
                                          </p:val>
                                        </p:tav>
                                        <p:tav tm="100000">
                                          <p:val>
                                            <p:strVal val="#ppt_w"/>
                                          </p:val>
                                        </p:tav>
                                      </p:tavLst>
                                    </p:anim>
                                    <p:anim calcmode="lin" valueType="num">
                                      <p:cBhvr>
                                        <p:cTn id="90" dur="1000" fill="hold"/>
                                        <p:tgtEl>
                                          <p:spTgt spid="203873"/>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203873"/>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203873"/>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203873"/>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203873"/>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wipe(left)">
                                      <p:cBhvr>
                                        <p:cTn id="99" dur="5000"/>
                                        <p:tgtEl>
                                          <p:spTgt spid="56"/>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57"/>
                                        </p:tgtEl>
                                        <p:attrNameLst>
                                          <p:attrName>style.visibility</p:attrName>
                                        </p:attrNameLst>
                                      </p:cBhvr>
                                      <p:to>
                                        <p:strVal val="visible"/>
                                      </p:to>
                                    </p:set>
                                    <p:animEffect transition="in" filter="wipe(left)">
                                      <p:cBhvr>
                                        <p:cTn id="104" dur="5000"/>
                                        <p:tgtEl>
                                          <p:spTgt spid="57"/>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nodeType="click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left)">
                                      <p:cBhvr>
                                        <p:cTn id="109" dur="5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878" grpId="0" animBg="1"/>
      <p:bldP spid="203892" grpId="0" animBg="1"/>
      <p:bldP spid="20389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43540" y="85064"/>
            <a:ext cx="8856920" cy="2862322"/>
          </a:xfrm>
          <a:prstGeom prst="rect">
            <a:avLst/>
          </a:prstGeom>
          <a:noFill/>
        </p:spPr>
        <p:txBody>
          <a:bodyPr wrap="square" rtlCol="0">
            <a:spAutoFit/>
          </a:bodyPr>
          <a:lstStyle/>
          <a:p>
            <a:pPr indent="893763" algn="just">
              <a:lnSpc>
                <a:spcPct val="150000"/>
              </a:lnSpc>
            </a:pPr>
            <a:r>
              <a:rPr lang="es-ES_tradnl" sz="2000" b="1" dirty="0" smtClean="0">
                <a:latin typeface="Comic Sans MS" pitchFamily="66" charset="0"/>
              </a:rPr>
              <a:t>L.I.5.- </a:t>
            </a:r>
            <a:r>
              <a:rPr lang="pt-PT" sz="2000" dirty="0" smtClean="0">
                <a:latin typeface="Comic Sans MS" pitchFamily="66" charset="0"/>
              </a:rPr>
              <a:t>m masako hari metaliko bat d distantziara dauden bi errailetatik marruskadurarik gabe labaintzen da, irudian erakusten den bezala. Sistema osoa horizontalki kokatuta dago </a:t>
            </a:r>
            <a:r>
              <a:rPr lang="pt-PT" sz="2000" b="1" dirty="0" smtClean="0">
                <a:latin typeface="Comic Sans MS" pitchFamily="66" charset="0"/>
              </a:rPr>
              <a:t>B</a:t>
            </a:r>
            <a:r>
              <a:rPr lang="pt-PT" sz="2000" dirty="0" smtClean="0">
                <a:latin typeface="Comic Sans MS" pitchFamily="66" charset="0"/>
              </a:rPr>
              <a:t> indukzio magnetikoa duen eremu magnetiko bertikal baten baitan. Zirkuitutik i korronte elektriko konstantea igarotzen da, sorgailuak sortua. Aurkitu hariaren abiadura denborarekiko, t=0 denean haria geldirik dagoela suposatuz.</a:t>
            </a:r>
            <a:endParaRPr lang="es-ES_tradnl" sz="2000" dirty="0" smtClean="0">
              <a:latin typeface="Comic Sans MS" pitchFamily="66" charset="0"/>
            </a:endParaRPr>
          </a:p>
        </p:txBody>
      </p:sp>
      <p:pic>
        <p:nvPicPr>
          <p:cNvPr id="7" name="6 Imagen"/>
          <p:cNvPicPr/>
          <p:nvPr/>
        </p:nvPicPr>
        <p:blipFill>
          <a:blip r:embed="rId3" cstate="print"/>
          <a:srcRect/>
          <a:stretch>
            <a:fillRect/>
          </a:stretch>
        </p:blipFill>
        <p:spPr bwMode="auto">
          <a:xfrm>
            <a:off x="2675335" y="3074742"/>
            <a:ext cx="3793331" cy="17930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Forma libre"/>
          <p:cNvSpPr/>
          <p:nvPr/>
        </p:nvSpPr>
        <p:spPr bwMode="auto">
          <a:xfrm>
            <a:off x="19050" y="1162050"/>
            <a:ext cx="5210175" cy="1590675"/>
          </a:xfrm>
          <a:custGeom>
            <a:avLst/>
            <a:gdLst>
              <a:gd name="connsiteX0" fmla="*/ 1295400 w 5210175"/>
              <a:gd name="connsiteY0" fmla="*/ 0 h 1590675"/>
              <a:gd name="connsiteX1" fmla="*/ 5210175 w 5210175"/>
              <a:gd name="connsiteY1" fmla="*/ 9525 h 1590675"/>
              <a:gd name="connsiteX2" fmla="*/ 3905250 w 5210175"/>
              <a:gd name="connsiteY2" fmla="*/ 1590675 h 1590675"/>
              <a:gd name="connsiteX3" fmla="*/ 0 w 5210175"/>
              <a:gd name="connsiteY3" fmla="*/ 1581150 h 1590675"/>
              <a:gd name="connsiteX4" fmla="*/ 0 w 5210175"/>
              <a:gd name="connsiteY4" fmla="*/ 1581150 h 159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0175" h="1590675">
                <a:moveTo>
                  <a:pt x="1295400" y="0"/>
                </a:moveTo>
                <a:lnTo>
                  <a:pt x="5210175" y="9525"/>
                </a:lnTo>
                <a:lnTo>
                  <a:pt x="3905250" y="1590675"/>
                </a:lnTo>
                <a:lnTo>
                  <a:pt x="0" y="1581150"/>
                </a:lnTo>
                <a:lnTo>
                  <a:pt x="0" y="1581150"/>
                </a:lnTo>
              </a:path>
            </a:pathLst>
          </a:cu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u-ES" sz="2800" b="0" i="0" u="none" strike="noStrike" cap="none" normalizeH="0" baseline="0" smtClean="0">
              <a:ln>
                <a:noFill/>
              </a:ln>
              <a:solidFill>
                <a:schemeClr val="tx1"/>
              </a:solidFill>
              <a:effectLst/>
              <a:latin typeface="Times New Roman" pitchFamily="18" charset="0"/>
            </a:endParaRPr>
          </a:p>
        </p:txBody>
      </p:sp>
      <p:cxnSp>
        <p:nvCxnSpPr>
          <p:cNvPr id="16" name="15 Conector recto"/>
          <p:cNvCxnSpPr/>
          <p:nvPr/>
        </p:nvCxnSpPr>
        <p:spPr bwMode="auto">
          <a:xfrm rot="5400000">
            <a:off x="1128713" y="1204912"/>
            <a:ext cx="1800225" cy="1504950"/>
          </a:xfrm>
          <a:prstGeom prst="line">
            <a:avLst/>
          </a:prstGeom>
          <a:solidFill>
            <a:schemeClr val="accent1"/>
          </a:solidFill>
          <a:ln w="41275" cap="flat" cmpd="sng" algn="ctr">
            <a:solidFill>
              <a:srgbClr val="FFC000"/>
            </a:solidFill>
            <a:prstDash val="solid"/>
            <a:round/>
            <a:headEnd type="none" w="med" len="med"/>
            <a:tailEnd type="none" w="med" len="med"/>
          </a:ln>
          <a:effectLst/>
        </p:spPr>
      </p:cxnSp>
      <p:grpSp>
        <p:nvGrpSpPr>
          <p:cNvPr id="20" name="19 Grupo"/>
          <p:cNvGrpSpPr/>
          <p:nvPr/>
        </p:nvGrpSpPr>
        <p:grpSpPr>
          <a:xfrm>
            <a:off x="4410075" y="1609725"/>
            <a:ext cx="444840" cy="604540"/>
            <a:chOff x="4848225" y="1905000"/>
            <a:chExt cx="444840" cy="604540"/>
          </a:xfrm>
        </p:grpSpPr>
        <p:sp>
          <p:nvSpPr>
            <p:cNvPr id="17" name="16 Elipse"/>
            <p:cNvSpPr/>
            <p:nvPr/>
          </p:nvSpPr>
          <p:spPr bwMode="auto">
            <a:xfrm rot="2340000">
              <a:off x="4867275" y="1933575"/>
              <a:ext cx="390525" cy="523875"/>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u-ES" sz="2800" b="0" i="0" u="none" strike="noStrike" cap="none" normalizeH="0" baseline="0" smtClean="0">
                <a:ln>
                  <a:noFill/>
                </a:ln>
                <a:solidFill>
                  <a:schemeClr val="tx1"/>
                </a:solidFill>
                <a:effectLst/>
                <a:latin typeface="Times New Roman" pitchFamily="18" charset="0"/>
              </a:endParaRPr>
            </a:p>
          </p:txBody>
        </p:sp>
        <p:sp>
          <p:nvSpPr>
            <p:cNvPr id="18" name="17 CuadroTexto"/>
            <p:cNvSpPr txBox="1"/>
            <p:nvPr/>
          </p:nvSpPr>
          <p:spPr>
            <a:xfrm>
              <a:off x="4962525" y="1905000"/>
              <a:ext cx="330540" cy="400110"/>
            </a:xfrm>
            <a:prstGeom prst="rect">
              <a:avLst/>
            </a:prstGeom>
            <a:noFill/>
          </p:spPr>
          <p:txBody>
            <a:bodyPr wrap="none" rtlCol="0">
              <a:spAutoFit/>
            </a:bodyPr>
            <a:lstStyle/>
            <a:p>
              <a:r>
                <a:rPr lang="eu-ES" sz="2000" b="1" dirty="0" smtClean="0"/>
                <a:t>+</a:t>
              </a:r>
              <a:endParaRPr lang="eu-ES" sz="2000" b="1" dirty="0"/>
            </a:p>
          </p:txBody>
        </p:sp>
        <p:sp>
          <p:nvSpPr>
            <p:cNvPr id="19" name="18 CuadroTexto"/>
            <p:cNvSpPr txBox="1"/>
            <p:nvPr/>
          </p:nvSpPr>
          <p:spPr>
            <a:xfrm>
              <a:off x="4848225" y="2047875"/>
              <a:ext cx="287258" cy="461665"/>
            </a:xfrm>
            <a:prstGeom prst="rect">
              <a:avLst/>
            </a:prstGeom>
            <a:noFill/>
          </p:spPr>
          <p:txBody>
            <a:bodyPr wrap="none" rtlCol="0">
              <a:spAutoFit/>
            </a:bodyPr>
            <a:lstStyle/>
            <a:p>
              <a:r>
                <a:rPr lang="eu-ES" sz="2400" dirty="0" smtClean="0"/>
                <a:t>-</a:t>
              </a:r>
              <a:endParaRPr lang="eu-ES" sz="2400" dirty="0"/>
            </a:p>
          </p:txBody>
        </p:sp>
      </p:grpSp>
      <p:cxnSp>
        <p:nvCxnSpPr>
          <p:cNvPr id="22" name="21 Conector recto de flecha"/>
          <p:cNvCxnSpPr/>
          <p:nvPr/>
        </p:nvCxnSpPr>
        <p:spPr bwMode="auto">
          <a:xfrm rot="10800000">
            <a:off x="3790951" y="1152525"/>
            <a:ext cx="257175" cy="1588"/>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grpSp>
        <p:nvGrpSpPr>
          <p:cNvPr id="23" name="22 Grupo"/>
          <p:cNvGrpSpPr/>
          <p:nvPr/>
        </p:nvGrpSpPr>
        <p:grpSpPr>
          <a:xfrm>
            <a:off x="2426367" y="193947"/>
            <a:ext cx="494046" cy="584775"/>
            <a:chOff x="2679978" y="3608071"/>
            <a:chExt cx="494046" cy="584775"/>
          </a:xfrm>
        </p:grpSpPr>
        <p:sp>
          <p:nvSpPr>
            <p:cNvPr id="24" name="Text Box 7"/>
            <p:cNvSpPr txBox="1">
              <a:spLocks noChangeArrowheads="1"/>
            </p:cNvSpPr>
            <p:nvPr/>
          </p:nvSpPr>
          <p:spPr bwMode="auto">
            <a:xfrm>
              <a:off x="2679978" y="3608071"/>
              <a:ext cx="494046" cy="584775"/>
            </a:xfrm>
            <a:prstGeom prst="rect">
              <a:avLst/>
            </a:prstGeom>
            <a:noFill/>
            <a:ln w="9525">
              <a:noFill/>
              <a:miter lim="800000"/>
              <a:headEnd/>
              <a:tailEnd/>
            </a:ln>
            <a:effectLst/>
          </p:spPr>
          <p:txBody>
            <a:bodyPr wrap="none">
              <a:spAutoFit/>
            </a:bodyPr>
            <a:lstStyle/>
            <a:p>
              <a:r>
                <a:rPr lang="eu-ES" sz="3200" dirty="0" smtClean="0">
                  <a:solidFill>
                    <a:srgbClr val="FF0000"/>
                  </a:solidFill>
                  <a:latin typeface="Lucida Handwriting" pitchFamily="66" charset="0"/>
                </a:rPr>
                <a:t>B</a:t>
              </a:r>
              <a:endParaRPr lang="eu-ES" sz="1600" dirty="0">
                <a:solidFill>
                  <a:srgbClr val="FF0000"/>
                </a:solidFill>
                <a:latin typeface="Lucida Handwriting" pitchFamily="66" charset="0"/>
              </a:endParaRPr>
            </a:p>
          </p:txBody>
        </p:sp>
        <p:sp>
          <p:nvSpPr>
            <p:cNvPr id="25" name="Line 8"/>
            <p:cNvSpPr>
              <a:spLocks noChangeShapeType="1"/>
            </p:cNvSpPr>
            <p:nvPr/>
          </p:nvSpPr>
          <p:spPr bwMode="auto">
            <a:xfrm>
              <a:off x="2819636" y="3630256"/>
              <a:ext cx="261938" cy="0"/>
            </a:xfrm>
            <a:prstGeom prst="line">
              <a:avLst/>
            </a:prstGeom>
            <a:noFill/>
            <a:ln w="28575">
              <a:solidFill>
                <a:srgbClr val="FF0000"/>
              </a:solidFill>
              <a:round/>
              <a:headEnd/>
              <a:tailEnd type="triangle" w="med" len="med"/>
            </a:ln>
            <a:effectLst/>
          </p:spPr>
          <p:txBody>
            <a:bodyPr/>
            <a:lstStyle/>
            <a:p>
              <a:endParaRPr lang="es-ES"/>
            </a:p>
          </p:txBody>
        </p:sp>
      </p:grpSp>
      <p:sp>
        <p:nvSpPr>
          <p:cNvPr id="26" name="Line 490"/>
          <p:cNvSpPr>
            <a:spLocks noChangeAspect="1" noChangeShapeType="1"/>
          </p:cNvSpPr>
          <p:nvPr/>
        </p:nvSpPr>
        <p:spPr bwMode="auto">
          <a:xfrm rot="16260000" flipV="1">
            <a:off x="1800346" y="839732"/>
            <a:ext cx="1247424" cy="25716"/>
          </a:xfrm>
          <a:prstGeom prst="line">
            <a:avLst/>
          </a:prstGeom>
          <a:noFill/>
          <a:ln w="38100">
            <a:solidFill>
              <a:srgbClr val="FF0000"/>
            </a:solidFill>
            <a:round/>
            <a:headEnd/>
            <a:tailEnd type="triangle" w="med" len="lg"/>
          </a:ln>
          <a:effectLst/>
        </p:spPr>
        <p:txBody>
          <a:bodyPr wrap="none" anchor="ctr"/>
          <a:lstStyle/>
          <a:p>
            <a:endParaRPr lang="es-ES"/>
          </a:p>
        </p:txBody>
      </p:sp>
      <p:sp>
        <p:nvSpPr>
          <p:cNvPr id="28" name="Text Box 144"/>
          <p:cNvSpPr txBox="1">
            <a:spLocks noChangeArrowheads="1"/>
          </p:cNvSpPr>
          <p:nvPr/>
        </p:nvSpPr>
        <p:spPr bwMode="auto">
          <a:xfrm>
            <a:off x="3698875" y="1135060"/>
            <a:ext cx="320922" cy="461665"/>
          </a:xfrm>
          <a:prstGeom prst="rect">
            <a:avLst/>
          </a:prstGeom>
          <a:noFill/>
          <a:ln w="9525">
            <a:noFill/>
            <a:miter lim="800000"/>
            <a:headEnd/>
            <a:tailEnd/>
          </a:ln>
          <a:effectLst/>
        </p:spPr>
        <p:txBody>
          <a:bodyPr wrap="none">
            <a:spAutoFit/>
          </a:bodyPr>
          <a:lstStyle/>
          <a:p>
            <a:r>
              <a:rPr lang="eu-ES" sz="2400" dirty="0" smtClean="0">
                <a:latin typeface="Lucida Handwriting" pitchFamily="66" charset="0"/>
              </a:rPr>
              <a:t>i</a:t>
            </a:r>
            <a:endParaRPr lang="eu-ES" sz="2400" dirty="0">
              <a:latin typeface="Lucida Handwriting" pitchFamily="66" charset="0"/>
            </a:endParaRPr>
          </a:p>
        </p:txBody>
      </p:sp>
      <p:cxnSp>
        <p:nvCxnSpPr>
          <p:cNvPr id="30" name="29 Conector recto de flecha"/>
          <p:cNvCxnSpPr/>
          <p:nvPr/>
        </p:nvCxnSpPr>
        <p:spPr bwMode="auto">
          <a:xfrm rot="-60000">
            <a:off x="2562225" y="2743200"/>
            <a:ext cx="257175" cy="1588"/>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sp>
        <p:nvSpPr>
          <p:cNvPr id="31" name="Text Box 144"/>
          <p:cNvSpPr txBox="1">
            <a:spLocks noChangeArrowheads="1"/>
          </p:cNvSpPr>
          <p:nvPr/>
        </p:nvSpPr>
        <p:spPr bwMode="auto">
          <a:xfrm>
            <a:off x="2498725" y="2735260"/>
            <a:ext cx="320922" cy="461665"/>
          </a:xfrm>
          <a:prstGeom prst="rect">
            <a:avLst/>
          </a:prstGeom>
          <a:noFill/>
          <a:ln w="9525">
            <a:noFill/>
            <a:miter lim="800000"/>
            <a:headEnd/>
            <a:tailEnd/>
          </a:ln>
          <a:effectLst/>
        </p:spPr>
        <p:txBody>
          <a:bodyPr wrap="none">
            <a:spAutoFit/>
          </a:bodyPr>
          <a:lstStyle/>
          <a:p>
            <a:r>
              <a:rPr lang="eu-ES" sz="2400" dirty="0" smtClean="0">
                <a:latin typeface="Lucida Handwriting" pitchFamily="66" charset="0"/>
              </a:rPr>
              <a:t>i</a:t>
            </a:r>
            <a:endParaRPr lang="eu-ES" sz="2400" dirty="0">
              <a:latin typeface="Lucida Handwriting" pitchFamily="66" charset="0"/>
            </a:endParaRPr>
          </a:p>
        </p:txBody>
      </p:sp>
      <p:grpSp>
        <p:nvGrpSpPr>
          <p:cNvPr id="46" name="45 Grupo"/>
          <p:cNvGrpSpPr/>
          <p:nvPr/>
        </p:nvGrpSpPr>
        <p:grpSpPr>
          <a:xfrm>
            <a:off x="1963398" y="1599831"/>
            <a:ext cx="828603" cy="368170"/>
            <a:chOff x="1963398" y="1599831"/>
            <a:chExt cx="828603" cy="368170"/>
          </a:xfrm>
        </p:grpSpPr>
        <p:cxnSp>
          <p:nvCxnSpPr>
            <p:cNvPr id="32" name="31 Conector recto de flecha"/>
            <p:cNvCxnSpPr/>
            <p:nvPr/>
          </p:nvCxnSpPr>
          <p:spPr bwMode="auto">
            <a:xfrm rot="8820000" flipV="1">
              <a:off x="1963398" y="1599831"/>
              <a:ext cx="571500" cy="17145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grpSp>
          <p:nvGrpSpPr>
            <p:cNvPr id="33" name="32 Grupo"/>
            <p:cNvGrpSpPr/>
            <p:nvPr/>
          </p:nvGrpSpPr>
          <p:grpSpPr>
            <a:xfrm>
              <a:off x="2229306" y="1629447"/>
              <a:ext cx="562695" cy="338554"/>
              <a:chOff x="5166300" y="2613006"/>
              <a:chExt cx="562695" cy="338554"/>
            </a:xfrm>
          </p:grpSpPr>
          <p:sp>
            <p:nvSpPr>
              <p:cNvPr id="34" name="33 CuadroTexto"/>
              <p:cNvSpPr txBox="1"/>
              <p:nvPr/>
            </p:nvSpPr>
            <p:spPr>
              <a:xfrm>
                <a:off x="5166300" y="2613006"/>
                <a:ext cx="562695" cy="338554"/>
              </a:xfrm>
              <a:prstGeom prst="rect">
                <a:avLst/>
              </a:prstGeom>
              <a:noFill/>
            </p:spPr>
            <p:txBody>
              <a:bodyPr wrap="square" rtlCol="0">
                <a:spAutoFit/>
              </a:bodyPr>
              <a:lstStyle/>
              <a:p>
                <a:r>
                  <a:rPr lang="es-ES" sz="1600" dirty="0" smtClean="0">
                    <a:latin typeface="Lucida Handwriting" pitchFamily="66" charset="0"/>
                  </a:rPr>
                  <a:t>dl</a:t>
                </a:r>
                <a:endParaRPr lang="es-ES" sz="1600" dirty="0">
                  <a:latin typeface="Lucida Handwriting" pitchFamily="66" charset="0"/>
                </a:endParaRPr>
              </a:p>
            </p:txBody>
          </p:sp>
          <p:sp>
            <p:nvSpPr>
              <p:cNvPr id="35" name="Line 40"/>
              <p:cNvSpPr>
                <a:spLocks noChangeShapeType="1"/>
              </p:cNvSpPr>
              <p:nvPr/>
            </p:nvSpPr>
            <p:spPr bwMode="auto">
              <a:xfrm>
                <a:off x="5350071" y="2619245"/>
                <a:ext cx="210975" cy="2656"/>
              </a:xfrm>
              <a:prstGeom prst="line">
                <a:avLst/>
              </a:prstGeom>
              <a:noFill/>
              <a:ln w="19050">
                <a:solidFill>
                  <a:schemeClr val="tx1"/>
                </a:solidFill>
                <a:round/>
                <a:headEnd/>
                <a:tailEnd type="triangle" w="med" len="med"/>
              </a:ln>
              <a:effectLst/>
            </p:spPr>
            <p:txBody>
              <a:bodyPr/>
              <a:lstStyle/>
              <a:p>
                <a:endParaRPr lang="es-ES"/>
              </a:p>
            </p:txBody>
          </p:sp>
        </p:grpSp>
      </p:grpSp>
      <p:sp>
        <p:nvSpPr>
          <p:cNvPr id="36" name="Text Box 144"/>
          <p:cNvSpPr txBox="1">
            <a:spLocks noChangeArrowheads="1"/>
          </p:cNvSpPr>
          <p:nvPr/>
        </p:nvSpPr>
        <p:spPr bwMode="auto">
          <a:xfrm>
            <a:off x="4689475" y="1811335"/>
            <a:ext cx="1069524" cy="461665"/>
          </a:xfrm>
          <a:prstGeom prst="rect">
            <a:avLst/>
          </a:prstGeom>
          <a:noFill/>
          <a:ln w="9525">
            <a:noFill/>
            <a:miter lim="800000"/>
            <a:headEnd/>
            <a:tailEnd/>
          </a:ln>
          <a:effectLst/>
        </p:spPr>
        <p:txBody>
          <a:bodyPr wrap="none">
            <a:spAutoFit/>
          </a:bodyPr>
          <a:lstStyle/>
          <a:p>
            <a:pPr algn="ctr"/>
            <a:r>
              <a:rPr lang="eu-ES" sz="1200" dirty="0" smtClean="0">
                <a:solidFill>
                  <a:srgbClr val="00B050"/>
                </a:solidFill>
                <a:latin typeface="Lucida Handwriting" pitchFamily="66" charset="0"/>
              </a:rPr>
              <a:t>Sorgailu</a:t>
            </a:r>
          </a:p>
          <a:p>
            <a:pPr algn="ctr"/>
            <a:r>
              <a:rPr lang="eu-ES" sz="1200" dirty="0" smtClean="0">
                <a:solidFill>
                  <a:srgbClr val="00B050"/>
                </a:solidFill>
                <a:latin typeface="Lucida Handwriting" pitchFamily="66" charset="0"/>
              </a:rPr>
              <a:t>elektrikoa</a:t>
            </a:r>
            <a:endParaRPr lang="eu-ES" sz="1200" dirty="0">
              <a:solidFill>
                <a:srgbClr val="00B050"/>
              </a:solidFill>
              <a:latin typeface="Lucida Handwriting" pitchFamily="66" charset="0"/>
            </a:endParaRPr>
          </a:p>
        </p:txBody>
      </p:sp>
      <p:graphicFrame>
        <p:nvGraphicFramePr>
          <p:cNvPr id="501763" name="Object 3"/>
          <p:cNvGraphicFramePr>
            <a:graphicFrameLocks noChangeAspect="1"/>
          </p:cNvGraphicFramePr>
          <p:nvPr/>
        </p:nvGraphicFramePr>
        <p:xfrm>
          <a:off x="5975350" y="176213"/>
          <a:ext cx="2654300" cy="533400"/>
        </p:xfrm>
        <a:graphic>
          <a:graphicData uri="http://schemas.openxmlformats.org/presentationml/2006/ole">
            <mc:AlternateContent xmlns:mc="http://schemas.openxmlformats.org/markup-compatibility/2006">
              <mc:Choice xmlns:v="urn:schemas-microsoft-com:vml" Requires="v">
                <p:oleObj spid="_x0000_s501944" name="Ecuación" r:id="rId4" imgW="1269720" imgH="266400" progId="Equation.3">
                  <p:embed/>
                </p:oleObj>
              </mc:Choice>
              <mc:Fallback>
                <p:oleObj name="Ecuación" r:id="rId4" imgW="1269720" imgH="2664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5350" y="176213"/>
                        <a:ext cx="26543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Text Box 144"/>
          <p:cNvSpPr txBox="1">
            <a:spLocks noChangeArrowheads="1"/>
          </p:cNvSpPr>
          <p:nvPr/>
        </p:nvSpPr>
        <p:spPr bwMode="auto">
          <a:xfrm>
            <a:off x="1222375" y="2754310"/>
            <a:ext cx="377026" cy="338554"/>
          </a:xfrm>
          <a:prstGeom prst="rect">
            <a:avLst/>
          </a:prstGeom>
          <a:noFill/>
          <a:ln w="9525">
            <a:noFill/>
            <a:miter lim="800000"/>
            <a:headEnd/>
            <a:tailEnd/>
          </a:ln>
          <a:effectLst/>
        </p:spPr>
        <p:txBody>
          <a:bodyPr wrap="none">
            <a:spAutoFit/>
          </a:bodyPr>
          <a:lstStyle/>
          <a:p>
            <a:r>
              <a:rPr lang="eu-ES" sz="1600" dirty="0" smtClean="0">
                <a:latin typeface="Lucida Handwriting" pitchFamily="66" charset="0"/>
              </a:rPr>
              <a:t>M</a:t>
            </a:r>
            <a:endParaRPr lang="eu-ES" sz="1600" dirty="0">
              <a:latin typeface="Lucida Handwriting" pitchFamily="66" charset="0"/>
            </a:endParaRPr>
          </a:p>
        </p:txBody>
      </p:sp>
      <p:sp>
        <p:nvSpPr>
          <p:cNvPr id="40" name="Text Box 144"/>
          <p:cNvSpPr txBox="1">
            <a:spLocks noChangeArrowheads="1"/>
          </p:cNvSpPr>
          <p:nvPr/>
        </p:nvSpPr>
        <p:spPr bwMode="auto">
          <a:xfrm>
            <a:off x="2727325" y="896935"/>
            <a:ext cx="351378" cy="338554"/>
          </a:xfrm>
          <a:prstGeom prst="rect">
            <a:avLst/>
          </a:prstGeom>
          <a:noFill/>
          <a:ln w="9525">
            <a:noFill/>
            <a:miter lim="800000"/>
            <a:headEnd/>
            <a:tailEnd/>
          </a:ln>
          <a:effectLst/>
        </p:spPr>
        <p:txBody>
          <a:bodyPr wrap="none">
            <a:spAutoFit/>
          </a:bodyPr>
          <a:lstStyle/>
          <a:p>
            <a:r>
              <a:rPr lang="eu-ES" sz="1600" dirty="0" smtClean="0">
                <a:latin typeface="Lucida Handwriting" pitchFamily="66" charset="0"/>
              </a:rPr>
              <a:t>N</a:t>
            </a:r>
            <a:endParaRPr lang="eu-ES" sz="1600" dirty="0">
              <a:latin typeface="Lucida Handwriting" pitchFamily="66" charset="0"/>
            </a:endParaRPr>
          </a:p>
        </p:txBody>
      </p:sp>
      <p:grpSp>
        <p:nvGrpSpPr>
          <p:cNvPr id="47" name="46 Grupo"/>
          <p:cNvGrpSpPr/>
          <p:nvPr/>
        </p:nvGrpSpPr>
        <p:grpSpPr>
          <a:xfrm>
            <a:off x="978441" y="1200148"/>
            <a:ext cx="1345659" cy="814239"/>
            <a:chOff x="978441" y="1200148"/>
            <a:chExt cx="1345659" cy="814239"/>
          </a:xfrm>
        </p:grpSpPr>
        <p:grpSp>
          <p:nvGrpSpPr>
            <p:cNvPr id="41" name="219 Grupo"/>
            <p:cNvGrpSpPr/>
            <p:nvPr/>
          </p:nvGrpSpPr>
          <p:grpSpPr>
            <a:xfrm>
              <a:off x="978441" y="1614277"/>
              <a:ext cx="782587" cy="400110"/>
              <a:chOff x="6483891" y="985627"/>
              <a:chExt cx="782587" cy="400110"/>
            </a:xfrm>
          </p:grpSpPr>
          <p:sp>
            <p:nvSpPr>
              <p:cNvPr id="42" name="Text Box 107"/>
              <p:cNvSpPr txBox="1">
                <a:spLocks noChangeArrowheads="1"/>
              </p:cNvSpPr>
              <p:nvPr/>
            </p:nvSpPr>
            <p:spPr bwMode="auto">
              <a:xfrm>
                <a:off x="6483891" y="985627"/>
                <a:ext cx="782587"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dF</a:t>
                </a:r>
                <a:r>
                  <a:rPr lang="eu-ES" sz="1600" baseline="-25000" dirty="0" err="1" smtClean="0">
                    <a:solidFill>
                      <a:srgbClr val="66FF33"/>
                    </a:solidFill>
                    <a:latin typeface="Lucida Handwriting" pitchFamily="66" charset="0"/>
                  </a:rPr>
                  <a:t>MN</a:t>
                </a:r>
                <a:endParaRPr lang="eu-ES" sz="1600" dirty="0">
                  <a:solidFill>
                    <a:srgbClr val="66FF33"/>
                  </a:solidFill>
                  <a:latin typeface="Lucida Handwriting" pitchFamily="66" charset="0"/>
                </a:endParaRPr>
              </a:p>
            </p:txBody>
          </p:sp>
          <p:sp>
            <p:nvSpPr>
              <p:cNvPr id="43" name="Line 108"/>
              <p:cNvSpPr>
                <a:spLocks noChangeShapeType="1"/>
              </p:cNvSpPr>
              <p:nvPr/>
            </p:nvSpPr>
            <p:spPr bwMode="auto">
              <a:xfrm>
                <a:off x="6667499" y="990599"/>
                <a:ext cx="308517" cy="2965"/>
              </a:xfrm>
              <a:prstGeom prst="line">
                <a:avLst/>
              </a:prstGeom>
              <a:noFill/>
              <a:ln w="28575">
                <a:solidFill>
                  <a:srgbClr val="66FF33"/>
                </a:solidFill>
                <a:round/>
                <a:headEnd/>
                <a:tailEnd type="triangle" w="med" len="med"/>
              </a:ln>
              <a:effectLst/>
            </p:spPr>
            <p:txBody>
              <a:bodyPr/>
              <a:lstStyle/>
              <a:p>
                <a:endParaRPr lang="es-ES"/>
              </a:p>
            </p:txBody>
          </p:sp>
        </p:grpSp>
        <p:sp>
          <p:nvSpPr>
            <p:cNvPr id="44" name="Line 490"/>
            <p:cNvSpPr>
              <a:spLocks noChangeShapeType="1"/>
            </p:cNvSpPr>
            <p:nvPr/>
          </p:nvSpPr>
          <p:spPr bwMode="auto">
            <a:xfrm rot="1920000" flipH="1">
              <a:off x="1447799" y="1200148"/>
              <a:ext cx="876301" cy="561978"/>
            </a:xfrm>
            <a:prstGeom prst="line">
              <a:avLst/>
            </a:prstGeom>
            <a:ln>
              <a:solidFill>
                <a:srgbClr val="66FF33"/>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pSp>
      <p:graphicFrame>
        <p:nvGraphicFramePr>
          <p:cNvPr id="501765" name="Object 3"/>
          <p:cNvGraphicFramePr>
            <a:graphicFrameLocks noChangeAspect="1"/>
          </p:cNvGraphicFramePr>
          <p:nvPr/>
        </p:nvGraphicFramePr>
        <p:xfrm>
          <a:off x="4497388" y="2365375"/>
          <a:ext cx="4378325" cy="1268413"/>
        </p:xfrm>
        <a:graphic>
          <a:graphicData uri="http://schemas.openxmlformats.org/presentationml/2006/ole">
            <mc:AlternateContent xmlns:mc="http://schemas.openxmlformats.org/markup-compatibility/2006">
              <mc:Choice xmlns:v="urn:schemas-microsoft-com:vml" Requires="v">
                <p:oleObj spid="_x0000_s501945" name="Ecuación" r:id="rId6" imgW="2095200" imgH="634680" progId="Equation.3">
                  <p:embed/>
                </p:oleObj>
              </mc:Choice>
              <mc:Fallback>
                <p:oleObj name="Ecuación" r:id="rId6" imgW="2095200" imgH="63468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7388" y="2365375"/>
                        <a:ext cx="4378325" cy="1268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 name="Object 3"/>
          <p:cNvGraphicFramePr>
            <a:graphicFrameLocks noChangeAspect="1"/>
          </p:cNvGraphicFramePr>
          <p:nvPr/>
        </p:nvGraphicFramePr>
        <p:xfrm>
          <a:off x="5502275" y="1065213"/>
          <a:ext cx="3422650" cy="508000"/>
        </p:xfrm>
        <a:graphic>
          <a:graphicData uri="http://schemas.openxmlformats.org/presentationml/2006/ole">
            <mc:AlternateContent xmlns:mc="http://schemas.openxmlformats.org/markup-compatibility/2006">
              <mc:Choice xmlns:v="urn:schemas-microsoft-com:vml" Requires="v">
                <p:oleObj spid="_x0000_s501946" name="Ecuación" r:id="rId8" imgW="1638000" imgH="253800" progId="Equation.3">
                  <p:embed/>
                </p:oleObj>
              </mc:Choice>
              <mc:Fallback>
                <p:oleObj name="Ecuación" r:id="rId8" imgW="1638000" imgH="253800" progId="Equation.3">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2275" y="1065213"/>
                        <a:ext cx="342265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 name="Object 3"/>
          <p:cNvGraphicFramePr>
            <a:graphicFrameLocks noChangeAspect="1"/>
          </p:cNvGraphicFramePr>
          <p:nvPr/>
        </p:nvGraphicFramePr>
        <p:xfrm>
          <a:off x="0" y="3587750"/>
          <a:ext cx="6738938" cy="785813"/>
        </p:xfrm>
        <a:graphic>
          <a:graphicData uri="http://schemas.openxmlformats.org/presentationml/2006/ole">
            <mc:AlternateContent xmlns:mc="http://schemas.openxmlformats.org/markup-compatibility/2006">
              <mc:Choice xmlns:v="urn:schemas-microsoft-com:vml" Requires="v">
                <p:oleObj spid="_x0000_s501947" name="Ecuación" r:id="rId10" imgW="3225600" imgH="393480" progId="Equation.3">
                  <p:embed/>
                </p:oleObj>
              </mc:Choice>
              <mc:Fallback>
                <p:oleObj name="Ecuación" r:id="rId10" imgW="3225600" imgH="393480" progId="Equation.3">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587750"/>
                        <a:ext cx="6738938" cy="785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 name="Object 3"/>
          <p:cNvGraphicFramePr>
            <a:graphicFrameLocks noChangeAspect="1"/>
          </p:cNvGraphicFramePr>
          <p:nvPr/>
        </p:nvGraphicFramePr>
        <p:xfrm>
          <a:off x="6781800" y="3565525"/>
          <a:ext cx="2043113" cy="811213"/>
        </p:xfrm>
        <a:graphic>
          <a:graphicData uri="http://schemas.openxmlformats.org/presentationml/2006/ole">
            <mc:AlternateContent xmlns:mc="http://schemas.openxmlformats.org/markup-compatibility/2006">
              <mc:Choice xmlns:v="urn:schemas-microsoft-com:vml" Requires="v">
                <p:oleObj spid="_x0000_s501948" name="Ecuación" r:id="rId12" imgW="977760" imgH="406080" progId="Equation.3">
                  <p:embed/>
                </p:oleObj>
              </mc:Choice>
              <mc:Fallback>
                <p:oleObj name="Ecuación" r:id="rId12" imgW="977760" imgH="406080" progId="Equation.3">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81800" y="3565525"/>
                        <a:ext cx="2043113" cy="811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 name="Object 3"/>
          <p:cNvGraphicFramePr>
            <a:graphicFrameLocks noChangeAspect="1"/>
          </p:cNvGraphicFramePr>
          <p:nvPr/>
        </p:nvGraphicFramePr>
        <p:xfrm>
          <a:off x="274529" y="4360863"/>
          <a:ext cx="2654300" cy="811212"/>
        </p:xfrm>
        <a:graphic>
          <a:graphicData uri="http://schemas.openxmlformats.org/presentationml/2006/ole">
            <mc:AlternateContent xmlns:mc="http://schemas.openxmlformats.org/markup-compatibility/2006">
              <mc:Choice xmlns:v="urn:schemas-microsoft-com:vml" Requires="v">
                <p:oleObj spid="_x0000_s501949" name="Ecuación" r:id="rId14" imgW="1269720" imgH="406080" progId="Equation.3">
                  <p:embed/>
                </p:oleObj>
              </mc:Choice>
              <mc:Fallback>
                <p:oleObj name="Ecuación" r:id="rId14" imgW="1269720" imgH="406080" progId="Equation.3">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4529" y="4360863"/>
                        <a:ext cx="2654300" cy="811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 name="Object 3"/>
          <p:cNvGraphicFramePr>
            <a:graphicFrameLocks noChangeAspect="1"/>
          </p:cNvGraphicFramePr>
          <p:nvPr/>
        </p:nvGraphicFramePr>
        <p:xfrm>
          <a:off x="1023938" y="5224463"/>
          <a:ext cx="2944812" cy="1241425"/>
        </p:xfrm>
        <a:graphic>
          <a:graphicData uri="http://schemas.openxmlformats.org/presentationml/2006/ole">
            <mc:AlternateContent xmlns:mc="http://schemas.openxmlformats.org/markup-compatibility/2006">
              <mc:Choice xmlns:v="urn:schemas-microsoft-com:vml" Requires="v">
                <p:oleObj spid="_x0000_s501950" name="Ecuación" r:id="rId16" imgW="1409400" imgH="622080" progId="Equation.3">
                  <p:embed/>
                </p:oleObj>
              </mc:Choice>
              <mc:Fallback>
                <p:oleObj name="Ecuación" r:id="rId16" imgW="1409400" imgH="622080" progId="Equation.3">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23938" y="5224463"/>
                        <a:ext cx="2944812" cy="1241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 name="Line 490"/>
          <p:cNvSpPr>
            <a:spLocks noChangeShapeType="1"/>
          </p:cNvSpPr>
          <p:nvPr/>
        </p:nvSpPr>
        <p:spPr bwMode="auto">
          <a:xfrm rot="1920000" flipH="1">
            <a:off x="247649" y="1181098"/>
            <a:ext cx="876301" cy="561978"/>
          </a:xfrm>
          <a:prstGeom prst="line">
            <a:avLst/>
          </a:prstGeom>
          <a:ln>
            <a:solidFill>
              <a:schemeClr val="tx1"/>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pSp>
        <p:nvGrpSpPr>
          <p:cNvPr id="59" name="58 Grupo"/>
          <p:cNvGrpSpPr/>
          <p:nvPr/>
        </p:nvGrpSpPr>
        <p:grpSpPr>
          <a:xfrm>
            <a:off x="543381" y="1048422"/>
            <a:ext cx="562695" cy="338554"/>
            <a:chOff x="543381" y="1048422"/>
            <a:chExt cx="562695" cy="338554"/>
          </a:xfrm>
        </p:grpSpPr>
        <p:sp>
          <p:nvSpPr>
            <p:cNvPr id="57" name="56 CuadroTexto"/>
            <p:cNvSpPr txBox="1"/>
            <p:nvPr/>
          </p:nvSpPr>
          <p:spPr>
            <a:xfrm>
              <a:off x="543381" y="1048422"/>
              <a:ext cx="562695" cy="338554"/>
            </a:xfrm>
            <a:prstGeom prst="rect">
              <a:avLst/>
            </a:prstGeom>
            <a:noFill/>
          </p:spPr>
          <p:txBody>
            <a:bodyPr wrap="square" rtlCol="0">
              <a:spAutoFit/>
            </a:bodyPr>
            <a:lstStyle/>
            <a:p>
              <a:r>
                <a:rPr lang="es-ES" sz="1600" dirty="0" smtClean="0">
                  <a:latin typeface="Lucida Handwriting" pitchFamily="66" charset="0"/>
                </a:rPr>
                <a:t>v</a:t>
              </a:r>
              <a:endParaRPr lang="es-ES" sz="1600" dirty="0">
                <a:latin typeface="Lucida Handwriting" pitchFamily="66" charset="0"/>
              </a:endParaRPr>
            </a:p>
          </p:txBody>
        </p:sp>
        <p:sp>
          <p:nvSpPr>
            <p:cNvPr id="58" name="Line 40"/>
            <p:cNvSpPr>
              <a:spLocks noChangeShapeType="1"/>
            </p:cNvSpPr>
            <p:nvPr/>
          </p:nvSpPr>
          <p:spPr bwMode="auto">
            <a:xfrm>
              <a:off x="631902" y="1102286"/>
              <a:ext cx="210975" cy="2656"/>
            </a:xfrm>
            <a:prstGeom prst="line">
              <a:avLst/>
            </a:prstGeom>
            <a:noFill/>
            <a:ln w="19050">
              <a:solidFill>
                <a:schemeClr val="tx1"/>
              </a:solidFill>
              <a:round/>
              <a:headEnd/>
              <a:tailEnd type="triangle" w="med" len="med"/>
            </a:ln>
            <a:effectLst/>
          </p:spPr>
          <p:txBody>
            <a:bodyPr/>
            <a:lstStyle/>
            <a:p>
              <a:endParaRPr lang="es-ES"/>
            </a:p>
          </p:txBody>
        </p:sp>
      </p:grpSp>
      <p:graphicFrame>
        <p:nvGraphicFramePr>
          <p:cNvPr id="48" name="Object 3"/>
          <p:cNvGraphicFramePr>
            <a:graphicFrameLocks noChangeAspect="1"/>
          </p:cNvGraphicFramePr>
          <p:nvPr/>
        </p:nvGraphicFramePr>
        <p:xfrm>
          <a:off x="6365838" y="1725982"/>
          <a:ext cx="1431925" cy="406400"/>
        </p:xfrm>
        <a:graphic>
          <a:graphicData uri="http://schemas.openxmlformats.org/presentationml/2006/ole">
            <mc:AlternateContent xmlns:mc="http://schemas.openxmlformats.org/markup-compatibility/2006">
              <mc:Choice xmlns:v="urn:schemas-microsoft-com:vml" Requires="v">
                <p:oleObj spid="_x0000_s501951" name="Ecuación" r:id="rId18" imgW="685800" imgH="203040" progId="Equation.3">
                  <p:embed/>
                </p:oleObj>
              </mc:Choice>
              <mc:Fallback>
                <p:oleObj name="Ecuación" r:id="rId18" imgW="685800" imgH="203040" progId="Equation.3">
                  <p:embed/>
                  <p:pic>
                    <p:nvPicPr>
                      <p:cNvPr id="0" name="Object 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65838" y="1725982"/>
                        <a:ext cx="1431925"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 name="Object 3"/>
          <p:cNvGraphicFramePr>
            <a:graphicFrameLocks noChangeAspect="1"/>
          </p:cNvGraphicFramePr>
          <p:nvPr/>
        </p:nvGraphicFramePr>
        <p:xfrm>
          <a:off x="3158025" y="4385485"/>
          <a:ext cx="2679700" cy="811213"/>
        </p:xfrm>
        <a:graphic>
          <a:graphicData uri="http://schemas.openxmlformats.org/presentationml/2006/ole">
            <mc:AlternateContent xmlns:mc="http://schemas.openxmlformats.org/markup-compatibility/2006">
              <mc:Choice xmlns:v="urn:schemas-microsoft-com:vml" Requires="v">
                <p:oleObj spid="_x0000_s501952" name="Ecuación" r:id="rId20" imgW="1282680" imgH="406080" progId="Equation.3">
                  <p:embed/>
                </p:oleObj>
              </mc:Choice>
              <mc:Fallback>
                <p:oleObj name="Ecuación" r:id="rId20" imgW="1282680" imgH="406080" progId="Equation.3">
                  <p:embed/>
                  <p:pic>
                    <p:nvPicPr>
                      <p:cNvPr id="0" name="Object 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158025" y="4385485"/>
                        <a:ext cx="2679700" cy="811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 name="Object 3"/>
          <p:cNvGraphicFramePr>
            <a:graphicFrameLocks noChangeAspect="1"/>
          </p:cNvGraphicFramePr>
          <p:nvPr/>
        </p:nvGraphicFramePr>
        <p:xfrm>
          <a:off x="4069283" y="5400675"/>
          <a:ext cx="2917825" cy="811213"/>
        </p:xfrm>
        <a:graphic>
          <a:graphicData uri="http://schemas.openxmlformats.org/presentationml/2006/ole">
            <mc:AlternateContent xmlns:mc="http://schemas.openxmlformats.org/markup-compatibility/2006">
              <mc:Choice xmlns:v="urn:schemas-microsoft-com:vml" Requires="v">
                <p:oleObj spid="_x0000_s501953" name="Ecuación" r:id="rId22" imgW="1396800" imgH="406080" progId="Equation.3">
                  <p:embed/>
                </p:oleObj>
              </mc:Choice>
              <mc:Fallback>
                <p:oleObj name="Ecuación" r:id="rId22" imgW="1396800" imgH="406080" progId="Equation.3">
                  <p:embed/>
                  <p:pic>
                    <p:nvPicPr>
                      <p:cNvPr id="0" name="Object 1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069283" y="5400675"/>
                        <a:ext cx="2917825" cy="811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01763"/>
                                        </p:tgtEl>
                                        <p:attrNameLst>
                                          <p:attrName>style.visibility</p:attrName>
                                        </p:attrNameLst>
                                      </p:cBhvr>
                                      <p:to>
                                        <p:strVal val="visible"/>
                                      </p:to>
                                    </p:set>
                                    <p:anim to="" calcmode="lin" valueType="num">
                                      <p:cBhvr>
                                        <p:cTn id="7" dur="1" fill="hold"/>
                                        <p:tgtEl>
                                          <p:spTgt spid="50176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 to="" calcmode="lin" valueType="num">
                                      <p:cBhvr>
                                        <p:cTn id="12" dur="1" fill="hold"/>
                                        <p:tgtEl>
                                          <p:spTgt spid="4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 to="" calcmode="lin" valueType="num">
                                      <p:cBhvr>
                                        <p:cTn id="17" dur="1" fill="hold"/>
                                        <p:tgtEl>
                                          <p:spTgt spid="47"/>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left)">
                                      <p:cBhvr>
                                        <p:cTn id="22" dur="5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left)">
                                      <p:cBhvr>
                                        <p:cTn id="27" dur="50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01765"/>
                                        </p:tgtEl>
                                        <p:attrNameLst>
                                          <p:attrName>style.visibility</p:attrName>
                                        </p:attrNameLst>
                                      </p:cBhvr>
                                      <p:to>
                                        <p:strVal val="visible"/>
                                      </p:to>
                                    </p:set>
                                    <p:animEffect transition="in" filter="wipe(left)">
                                      <p:cBhvr>
                                        <p:cTn id="32" dur="5000"/>
                                        <p:tgtEl>
                                          <p:spTgt spid="50176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left)">
                                      <p:cBhvr>
                                        <p:cTn id="37" dur="50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50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0"/>
                                        <p:tgtEl>
                                          <p:spTgt spid="4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ipe(left)">
                                      <p:cBhvr>
                                        <p:cTn id="52" dur="5000"/>
                                        <p:tgtEl>
                                          <p:spTgt spid="5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left)">
                                      <p:cBhvr>
                                        <p:cTn id="57" dur="5000"/>
                                        <p:tgtEl>
                                          <p:spTgt spid="5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0"/>
                                        <p:tgtEl>
                                          <p:spTgt spid="52"/>
                                        </p:tgtEl>
                                      </p:cBhvr>
                                    </p:animEffect>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nodeType="clickEffect">
                                  <p:stCondLst>
                                    <p:cond delay="0"/>
                                  </p:stCondLst>
                                  <p:childTnLst>
                                    <p:set>
                                      <p:cBhvr>
                                        <p:cTn id="66" dur="1" fill="hold">
                                          <p:stCondLst>
                                            <p:cond delay="0"/>
                                          </p:stCondLst>
                                        </p:cTn>
                                        <p:tgtEl>
                                          <p:spTgt spid="59"/>
                                        </p:tgtEl>
                                        <p:attrNameLst>
                                          <p:attrName>style.visibility</p:attrName>
                                        </p:attrNameLst>
                                      </p:cBhvr>
                                      <p:to>
                                        <p:strVal val="visible"/>
                                      </p:to>
                                    </p:set>
                                    <p:anim to="" calcmode="lin" valueType="num">
                                      <p:cBhvr>
                                        <p:cTn id="67" dur="1" fill="hold"/>
                                        <p:tgtEl>
                                          <p:spTgt spid="59"/>
                                        </p:tgtEl>
                                        <p:attrNameLst>
                                          <p:attrName/>
                                        </p:attrNameLst>
                                      </p:cBhvr>
                                    </p:anim>
                                  </p:childTnLst>
                                </p:cTn>
                              </p:par>
                              <p:par>
                                <p:cTn id="68" presetID="24" presetClass="entr" presetSubtype="0" fill="hold" grpId="0" nodeType="withEffect">
                                  <p:stCondLst>
                                    <p:cond delay="0"/>
                                  </p:stCondLst>
                                  <p:childTnLst>
                                    <p:set>
                                      <p:cBhvr>
                                        <p:cTn id="69" dur="1" fill="hold">
                                          <p:stCondLst>
                                            <p:cond delay="0"/>
                                          </p:stCondLst>
                                        </p:cTn>
                                        <p:tgtEl>
                                          <p:spTgt spid="55"/>
                                        </p:tgtEl>
                                        <p:attrNameLst>
                                          <p:attrName>style.visibility</p:attrName>
                                        </p:attrNameLst>
                                      </p:cBhvr>
                                      <p:to>
                                        <p:strVal val="visible"/>
                                      </p:to>
                                    </p:set>
                                    <p:anim to="" calcmode="lin" valueType="num">
                                      <p:cBhvr>
                                        <p:cTn id="70" dur="1" fill="hold"/>
                                        <p:tgtEl>
                                          <p:spTgt spid="5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337" name="Picture 1"/>
          <p:cNvPicPr>
            <a:picLocks noChangeAspect="1" noChangeArrowheads="1"/>
          </p:cNvPicPr>
          <p:nvPr/>
        </p:nvPicPr>
        <p:blipFill>
          <a:blip r:embed="rId3" cstate="print"/>
          <a:srcRect/>
          <a:stretch>
            <a:fillRect/>
          </a:stretch>
        </p:blipFill>
        <p:spPr bwMode="auto">
          <a:xfrm>
            <a:off x="9525" y="990600"/>
            <a:ext cx="912495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43540" y="85064"/>
            <a:ext cx="8856920" cy="2400657"/>
          </a:xfrm>
          <a:prstGeom prst="rect">
            <a:avLst/>
          </a:prstGeom>
          <a:noFill/>
        </p:spPr>
        <p:txBody>
          <a:bodyPr wrap="square" rtlCol="0">
            <a:spAutoFit/>
          </a:bodyPr>
          <a:lstStyle/>
          <a:p>
            <a:pPr indent="893763" algn="just">
              <a:lnSpc>
                <a:spcPct val="150000"/>
              </a:lnSpc>
            </a:pPr>
            <a:r>
              <a:rPr lang="es-ES_tradnl" sz="2000" b="1" dirty="0" smtClean="0">
                <a:latin typeface="Comic Sans MS" pitchFamily="66" charset="0"/>
              </a:rPr>
              <a:t>L.I.6.- </a:t>
            </a:r>
            <a:r>
              <a:rPr lang="pt-PT" sz="2000" dirty="0" smtClean="0">
                <a:latin typeface="Comic Sans MS" pitchFamily="66" charset="0"/>
              </a:rPr>
              <a:t>10 gauss-eko modulua duen eta paperetik ateratzen den eremu magnetiko uniforme baten plano perperdikular batean irudian agertzen den eroalea jartzen da. Eroaleak jasaten duen indar osoa kalkulatu, bere barnetik 100A-ko korrontea iragaten denean. (Datuak: L=40cm eta R=50cm)</a:t>
            </a:r>
            <a:endParaRPr lang="es-ES_tradnl" sz="2000" dirty="0" smtClean="0">
              <a:latin typeface="Comic Sans MS" pitchFamily="66" charset="0"/>
            </a:endParaRPr>
          </a:p>
        </p:txBody>
      </p:sp>
      <p:pic>
        <p:nvPicPr>
          <p:cNvPr id="8" name="7 Imagen"/>
          <p:cNvPicPr>
            <a:picLocks noChangeAspect="1"/>
          </p:cNvPicPr>
          <p:nvPr/>
        </p:nvPicPr>
        <p:blipFill>
          <a:blip r:embed="rId3" cstate="print"/>
          <a:srcRect t="-6406" b="41639"/>
          <a:stretch>
            <a:fillRect/>
          </a:stretch>
        </p:blipFill>
        <p:spPr bwMode="auto">
          <a:xfrm>
            <a:off x="1987550" y="2784583"/>
            <a:ext cx="5168900" cy="14557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 name="248 Imagen"/>
          <p:cNvPicPr>
            <a:picLocks noChangeAspect="1"/>
          </p:cNvPicPr>
          <p:nvPr/>
        </p:nvPicPr>
        <p:blipFill>
          <a:blip r:embed="rId4" cstate="print"/>
          <a:srcRect t="-24022"/>
          <a:stretch>
            <a:fillRect/>
          </a:stretch>
        </p:blipFill>
        <p:spPr bwMode="auto">
          <a:xfrm>
            <a:off x="2045583" y="2253029"/>
            <a:ext cx="4652010" cy="2509102"/>
          </a:xfrm>
          <a:prstGeom prst="rect">
            <a:avLst/>
          </a:prstGeom>
          <a:noFill/>
          <a:ln w="9525">
            <a:noFill/>
            <a:miter lim="800000"/>
            <a:headEnd/>
            <a:tailEnd/>
          </a:ln>
        </p:spPr>
      </p:pic>
      <p:grpSp>
        <p:nvGrpSpPr>
          <p:cNvPr id="250" name="260 Grupo"/>
          <p:cNvGrpSpPr/>
          <p:nvPr/>
        </p:nvGrpSpPr>
        <p:grpSpPr>
          <a:xfrm>
            <a:off x="1944002" y="2079845"/>
            <a:ext cx="4970463" cy="2335081"/>
            <a:chOff x="593725" y="47625"/>
            <a:chExt cx="4970463" cy="2335081"/>
          </a:xfrm>
        </p:grpSpPr>
        <p:grpSp>
          <p:nvGrpSpPr>
            <p:cNvPr id="251" name="Group 4"/>
            <p:cNvGrpSpPr>
              <a:grpSpLocks/>
            </p:cNvGrpSpPr>
            <p:nvPr/>
          </p:nvGrpSpPr>
          <p:grpSpPr bwMode="auto">
            <a:xfrm>
              <a:off x="4849813" y="47625"/>
              <a:ext cx="490537" cy="579437"/>
              <a:chOff x="3874" y="2110"/>
              <a:chExt cx="309" cy="365"/>
            </a:xfrm>
          </p:grpSpPr>
          <p:sp>
            <p:nvSpPr>
              <p:cNvPr id="325" name="Text Box 5"/>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dirty="0">
                    <a:solidFill>
                      <a:srgbClr val="FF0000"/>
                    </a:solidFill>
                    <a:latin typeface="Lucida Handwriting" pitchFamily="66" charset="0"/>
                  </a:rPr>
                  <a:t>B</a:t>
                </a:r>
              </a:p>
            </p:txBody>
          </p:sp>
          <p:sp>
            <p:nvSpPr>
              <p:cNvPr id="326" name="Line 6"/>
              <p:cNvSpPr>
                <a:spLocks noChangeShapeType="1"/>
              </p:cNvSpPr>
              <p:nvPr/>
            </p:nvSpPr>
            <p:spPr bwMode="auto">
              <a:xfrm>
                <a:off x="3977" y="2139"/>
                <a:ext cx="165" cy="0"/>
              </a:xfrm>
              <a:prstGeom prst="line">
                <a:avLst/>
              </a:prstGeom>
              <a:noFill/>
              <a:ln w="28575">
                <a:solidFill>
                  <a:srgbClr val="FF0000"/>
                </a:solidFill>
                <a:round/>
                <a:headEnd/>
                <a:tailEnd type="triangle" w="med" len="med"/>
              </a:ln>
              <a:effectLst/>
            </p:spPr>
            <p:txBody>
              <a:bodyPr/>
              <a:lstStyle/>
              <a:p>
                <a:endParaRPr lang="es-ES"/>
              </a:p>
            </p:txBody>
          </p:sp>
        </p:grpSp>
        <p:grpSp>
          <p:nvGrpSpPr>
            <p:cNvPr id="252" name="259 Grupo"/>
            <p:cNvGrpSpPr/>
            <p:nvPr/>
          </p:nvGrpSpPr>
          <p:grpSpPr>
            <a:xfrm>
              <a:off x="593725" y="371475"/>
              <a:ext cx="4970463" cy="2011231"/>
              <a:chOff x="593725" y="371475"/>
              <a:chExt cx="4970463" cy="2011231"/>
            </a:xfrm>
          </p:grpSpPr>
          <p:grpSp>
            <p:nvGrpSpPr>
              <p:cNvPr id="253" name="Group 31"/>
              <p:cNvGrpSpPr>
                <a:grpSpLocks noChangeAspect="1"/>
              </p:cNvGrpSpPr>
              <p:nvPr/>
            </p:nvGrpSpPr>
            <p:grpSpPr bwMode="auto">
              <a:xfrm>
                <a:off x="593725" y="371475"/>
                <a:ext cx="252145" cy="252148"/>
                <a:chOff x="3990" y="1487"/>
                <a:chExt cx="127" cy="127"/>
              </a:xfrm>
            </p:grpSpPr>
            <p:sp>
              <p:nvSpPr>
                <p:cNvPr id="323" name="Oval 32"/>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324" name="Oval 33"/>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54" name="Group 47"/>
              <p:cNvGrpSpPr>
                <a:grpSpLocks noChangeAspect="1"/>
              </p:cNvGrpSpPr>
              <p:nvPr/>
            </p:nvGrpSpPr>
            <p:grpSpPr bwMode="auto">
              <a:xfrm>
                <a:off x="593726" y="1251015"/>
                <a:ext cx="252145" cy="252148"/>
                <a:chOff x="3990" y="1487"/>
                <a:chExt cx="127" cy="127"/>
              </a:xfrm>
            </p:grpSpPr>
            <p:sp>
              <p:nvSpPr>
                <p:cNvPr id="321" name="Oval 48"/>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322" name="Oval 49"/>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55" name="Group 63"/>
              <p:cNvGrpSpPr>
                <a:grpSpLocks noChangeAspect="1"/>
              </p:cNvGrpSpPr>
              <p:nvPr/>
            </p:nvGrpSpPr>
            <p:grpSpPr bwMode="auto">
              <a:xfrm>
                <a:off x="593725" y="2130558"/>
                <a:ext cx="252145" cy="252148"/>
                <a:chOff x="3990" y="1487"/>
                <a:chExt cx="127" cy="127"/>
              </a:xfrm>
            </p:grpSpPr>
            <p:sp>
              <p:nvSpPr>
                <p:cNvPr id="319" name="Oval 64"/>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320" name="Oval 65"/>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56" name="Group 34"/>
              <p:cNvGrpSpPr>
                <a:grpSpLocks noChangeAspect="1"/>
              </p:cNvGrpSpPr>
              <p:nvPr/>
            </p:nvGrpSpPr>
            <p:grpSpPr bwMode="auto">
              <a:xfrm>
                <a:off x="1267770" y="371475"/>
                <a:ext cx="252145" cy="252148"/>
                <a:chOff x="3990" y="1487"/>
                <a:chExt cx="127" cy="127"/>
              </a:xfrm>
            </p:grpSpPr>
            <p:sp>
              <p:nvSpPr>
                <p:cNvPr id="317" name="Oval 35"/>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318" name="Oval 36"/>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57" name="Group 50"/>
              <p:cNvGrpSpPr>
                <a:grpSpLocks noChangeAspect="1"/>
              </p:cNvGrpSpPr>
              <p:nvPr/>
            </p:nvGrpSpPr>
            <p:grpSpPr bwMode="auto">
              <a:xfrm>
                <a:off x="1267771" y="1251015"/>
                <a:ext cx="252145" cy="252148"/>
                <a:chOff x="3990" y="1487"/>
                <a:chExt cx="127" cy="127"/>
              </a:xfrm>
            </p:grpSpPr>
            <p:sp>
              <p:nvSpPr>
                <p:cNvPr id="315" name="Oval 51"/>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316" name="Oval 52"/>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58" name="Group 66"/>
              <p:cNvGrpSpPr>
                <a:grpSpLocks noChangeAspect="1"/>
              </p:cNvGrpSpPr>
              <p:nvPr/>
            </p:nvGrpSpPr>
            <p:grpSpPr bwMode="auto">
              <a:xfrm>
                <a:off x="1267770" y="2130558"/>
                <a:ext cx="252145" cy="252148"/>
                <a:chOff x="3990" y="1487"/>
                <a:chExt cx="127" cy="127"/>
              </a:xfrm>
            </p:grpSpPr>
            <p:sp>
              <p:nvSpPr>
                <p:cNvPr id="313" name="Oval 67"/>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314" name="Oval 68"/>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59" name="Group 37"/>
              <p:cNvGrpSpPr>
                <a:grpSpLocks noChangeAspect="1"/>
              </p:cNvGrpSpPr>
              <p:nvPr/>
            </p:nvGrpSpPr>
            <p:grpSpPr bwMode="auto">
              <a:xfrm>
                <a:off x="1941815" y="371475"/>
                <a:ext cx="252145" cy="252148"/>
                <a:chOff x="3990" y="1487"/>
                <a:chExt cx="127" cy="127"/>
              </a:xfrm>
            </p:grpSpPr>
            <p:sp>
              <p:nvSpPr>
                <p:cNvPr id="311" name="Oval 38"/>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312" name="Oval 39"/>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60" name="Group 53"/>
              <p:cNvGrpSpPr>
                <a:grpSpLocks noChangeAspect="1"/>
              </p:cNvGrpSpPr>
              <p:nvPr/>
            </p:nvGrpSpPr>
            <p:grpSpPr bwMode="auto">
              <a:xfrm>
                <a:off x="1941816" y="1251015"/>
                <a:ext cx="252145" cy="252148"/>
                <a:chOff x="3990" y="1487"/>
                <a:chExt cx="127" cy="127"/>
              </a:xfrm>
            </p:grpSpPr>
            <p:sp>
              <p:nvSpPr>
                <p:cNvPr id="309" name="Oval 54"/>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310" name="Oval 55"/>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61" name="Group 69"/>
              <p:cNvGrpSpPr>
                <a:grpSpLocks noChangeAspect="1"/>
              </p:cNvGrpSpPr>
              <p:nvPr/>
            </p:nvGrpSpPr>
            <p:grpSpPr bwMode="auto">
              <a:xfrm>
                <a:off x="1941815" y="2130558"/>
                <a:ext cx="252145" cy="252148"/>
                <a:chOff x="3990" y="1487"/>
                <a:chExt cx="127" cy="127"/>
              </a:xfrm>
            </p:grpSpPr>
            <p:sp>
              <p:nvSpPr>
                <p:cNvPr id="307" name="Oval 70"/>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308" name="Oval 71"/>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62" name="Group 40"/>
              <p:cNvGrpSpPr>
                <a:grpSpLocks noChangeAspect="1"/>
              </p:cNvGrpSpPr>
              <p:nvPr/>
            </p:nvGrpSpPr>
            <p:grpSpPr bwMode="auto">
              <a:xfrm>
                <a:off x="2615860" y="371475"/>
                <a:ext cx="252145" cy="252148"/>
                <a:chOff x="3990" y="1487"/>
                <a:chExt cx="127" cy="127"/>
              </a:xfrm>
            </p:grpSpPr>
            <p:sp>
              <p:nvSpPr>
                <p:cNvPr id="305" name="Oval 41"/>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306" name="Oval 42"/>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63" name="Group 56"/>
              <p:cNvGrpSpPr>
                <a:grpSpLocks noChangeAspect="1"/>
              </p:cNvGrpSpPr>
              <p:nvPr/>
            </p:nvGrpSpPr>
            <p:grpSpPr bwMode="auto">
              <a:xfrm>
                <a:off x="2615861" y="1251015"/>
                <a:ext cx="252145" cy="252148"/>
                <a:chOff x="3990" y="1487"/>
                <a:chExt cx="127" cy="127"/>
              </a:xfrm>
            </p:grpSpPr>
            <p:sp>
              <p:nvSpPr>
                <p:cNvPr id="303" name="Oval 57"/>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304" name="Oval 58"/>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64" name="Group 72"/>
              <p:cNvGrpSpPr>
                <a:grpSpLocks noChangeAspect="1"/>
              </p:cNvGrpSpPr>
              <p:nvPr/>
            </p:nvGrpSpPr>
            <p:grpSpPr bwMode="auto">
              <a:xfrm>
                <a:off x="2615860" y="2130558"/>
                <a:ext cx="252145" cy="252148"/>
                <a:chOff x="3990" y="1487"/>
                <a:chExt cx="127" cy="127"/>
              </a:xfrm>
            </p:grpSpPr>
            <p:sp>
              <p:nvSpPr>
                <p:cNvPr id="301" name="Oval 73"/>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302" name="Oval 74"/>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65" name="Group 43"/>
              <p:cNvGrpSpPr>
                <a:grpSpLocks noChangeAspect="1"/>
              </p:cNvGrpSpPr>
              <p:nvPr/>
            </p:nvGrpSpPr>
            <p:grpSpPr bwMode="auto">
              <a:xfrm>
                <a:off x="3289905" y="371475"/>
                <a:ext cx="252145" cy="252148"/>
                <a:chOff x="3990" y="1487"/>
                <a:chExt cx="127" cy="127"/>
              </a:xfrm>
            </p:grpSpPr>
            <p:sp>
              <p:nvSpPr>
                <p:cNvPr id="299" name="Oval 44"/>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300" name="Oval 45"/>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66" name="Group 59"/>
              <p:cNvGrpSpPr>
                <a:grpSpLocks noChangeAspect="1"/>
              </p:cNvGrpSpPr>
              <p:nvPr/>
            </p:nvGrpSpPr>
            <p:grpSpPr bwMode="auto">
              <a:xfrm>
                <a:off x="3289906" y="1251015"/>
                <a:ext cx="252145" cy="252148"/>
                <a:chOff x="3990" y="1487"/>
                <a:chExt cx="127" cy="127"/>
              </a:xfrm>
            </p:grpSpPr>
            <p:sp>
              <p:nvSpPr>
                <p:cNvPr id="297" name="Oval 60"/>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298" name="Oval 61"/>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67" name="Group 75"/>
              <p:cNvGrpSpPr>
                <a:grpSpLocks noChangeAspect="1"/>
              </p:cNvGrpSpPr>
              <p:nvPr/>
            </p:nvGrpSpPr>
            <p:grpSpPr bwMode="auto">
              <a:xfrm>
                <a:off x="3289905" y="2130558"/>
                <a:ext cx="252145" cy="252148"/>
                <a:chOff x="3990" y="1487"/>
                <a:chExt cx="127" cy="127"/>
              </a:xfrm>
            </p:grpSpPr>
            <p:sp>
              <p:nvSpPr>
                <p:cNvPr id="295" name="Oval 76"/>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296" name="Oval 77"/>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68" name="Group 43"/>
              <p:cNvGrpSpPr>
                <a:grpSpLocks noChangeAspect="1"/>
              </p:cNvGrpSpPr>
              <p:nvPr/>
            </p:nvGrpSpPr>
            <p:grpSpPr bwMode="auto">
              <a:xfrm>
                <a:off x="3963950" y="371475"/>
                <a:ext cx="252145" cy="252148"/>
                <a:chOff x="3990" y="1487"/>
                <a:chExt cx="127" cy="127"/>
              </a:xfrm>
            </p:grpSpPr>
            <p:sp>
              <p:nvSpPr>
                <p:cNvPr id="293" name="Oval 44"/>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294" name="Oval 45"/>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69" name="Group 59"/>
              <p:cNvGrpSpPr>
                <a:grpSpLocks noChangeAspect="1"/>
              </p:cNvGrpSpPr>
              <p:nvPr/>
            </p:nvGrpSpPr>
            <p:grpSpPr bwMode="auto">
              <a:xfrm>
                <a:off x="3963951" y="1251015"/>
                <a:ext cx="252145" cy="252148"/>
                <a:chOff x="3990" y="1487"/>
                <a:chExt cx="127" cy="127"/>
              </a:xfrm>
            </p:grpSpPr>
            <p:sp>
              <p:nvSpPr>
                <p:cNvPr id="291" name="Oval 60"/>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292" name="Oval 61"/>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70" name="Group 75"/>
              <p:cNvGrpSpPr>
                <a:grpSpLocks noChangeAspect="1"/>
              </p:cNvGrpSpPr>
              <p:nvPr/>
            </p:nvGrpSpPr>
            <p:grpSpPr bwMode="auto">
              <a:xfrm>
                <a:off x="3963950" y="2130558"/>
                <a:ext cx="252145" cy="252148"/>
                <a:chOff x="3990" y="1487"/>
                <a:chExt cx="127" cy="127"/>
              </a:xfrm>
            </p:grpSpPr>
            <p:sp>
              <p:nvSpPr>
                <p:cNvPr id="289" name="Oval 76"/>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290" name="Oval 77"/>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71" name="Group 43"/>
              <p:cNvGrpSpPr>
                <a:grpSpLocks noChangeAspect="1"/>
              </p:cNvGrpSpPr>
              <p:nvPr/>
            </p:nvGrpSpPr>
            <p:grpSpPr bwMode="auto">
              <a:xfrm>
                <a:off x="4637995" y="371475"/>
                <a:ext cx="252145" cy="252148"/>
                <a:chOff x="3990" y="1487"/>
                <a:chExt cx="127" cy="127"/>
              </a:xfrm>
            </p:grpSpPr>
            <p:sp>
              <p:nvSpPr>
                <p:cNvPr id="287" name="Oval 44"/>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288" name="Oval 45"/>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72" name="Group 59"/>
              <p:cNvGrpSpPr>
                <a:grpSpLocks noChangeAspect="1"/>
              </p:cNvGrpSpPr>
              <p:nvPr/>
            </p:nvGrpSpPr>
            <p:grpSpPr bwMode="auto">
              <a:xfrm>
                <a:off x="4637996" y="1251015"/>
                <a:ext cx="252145" cy="252148"/>
                <a:chOff x="3990" y="1487"/>
                <a:chExt cx="127" cy="127"/>
              </a:xfrm>
            </p:grpSpPr>
            <p:sp>
              <p:nvSpPr>
                <p:cNvPr id="285" name="Oval 60"/>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286" name="Oval 61"/>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73" name="Group 75"/>
              <p:cNvGrpSpPr>
                <a:grpSpLocks noChangeAspect="1"/>
              </p:cNvGrpSpPr>
              <p:nvPr/>
            </p:nvGrpSpPr>
            <p:grpSpPr bwMode="auto">
              <a:xfrm>
                <a:off x="4637995" y="2130558"/>
                <a:ext cx="252145" cy="252148"/>
                <a:chOff x="3990" y="1487"/>
                <a:chExt cx="127" cy="127"/>
              </a:xfrm>
            </p:grpSpPr>
            <p:sp>
              <p:nvSpPr>
                <p:cNvPr id="283" name="Oval 76"/>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284" name="Oval 77"/>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74" name="Group 43"/>
              <p:cNvGrpSpPr>
                <a:grpSpLocks noChangeAspect="1"/>
              </p:cNvGrpSpPr>
              <p:nvPr/>
            </p:nvGrpSpPr>
            <p:grpSpPr bwMode="auto">
              <a:xfrm>
                <a:off x="5312042" y="371475"/>
                <a:ext cx="252145" cy="252148"/>
                <a:chOff x="3990" y="1487"/>
                <a:chExt cx="127" cy="127"/>
              </a:xfrm>
            </p:grpSpPr>
            <p:sp>
              <p:nvSpPr>
                <p:cNvPr id="281" name="Oval 44"/>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282" name="Oval 45"/>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75" name="Group 59"/>
              <p:cNvGrpSpPr>
                <a:grpSpLocks noChangeAspect="1"/>
              </p:cNvGrpSpPr>
              <p:nvPr/>
            </p:nvGrpSpPr>
            <p:grpSpPr bwMode="auto">
              <a:xfrm>
                <a:off x="5312043" y="1251015"/>
                <a:ext cx="252145" cy="252148"/>
                <a:chOff x="3990" y="1487"/>
                <a:chExt cx="127" cy="127"/>
              </a:xfrm>
            </p:grpSpPr>
            <p:sp>
              <p:nvSpPr>
                <p:cNvPr id="279" name="Oval 60"/>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280" name="Oval 61"/>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76" name="Group 75"/>
              <p:cNvGrpSpPr>
                <a:grpSpLocks noChangeAspect="1"/>
              </p:cNvGrpSpPr>
              <p:nvPr/>
            </p:nvGrpSpPr>
            <p:grpSpPr bwMode="auto">
              <a:xfrm>
                <a:off x="5312042" y="2130558"/>
                <a:ext cx="252145" cy="252148"/>
                <a:chOff x="3990" y="1487"/>
                <a:chExt cx="127" cy="127"/>
              </a:xfrm>
            </p:grpSpPr>
            <p:sp>
              <p:nvSpPr>
                <p:cNvPr id="277" name="Oval 76"/>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278" name="Oval 77"/>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grpSp>
      <p:sp>
        <p:nvSpPr>
          <p:cNvPr id="245" name="Text Box 144"/>
          <p:cNvSpPr txBox="1">
            <a:spLocks noChangeArrowheads="1"/>
          </p:cNvSpPr>
          <p:nvPr/>
        </p:nvSpPr>
        <p:spPr bwMode="auto">
          <a:xfrm>
            <a:off x="1839227" y="3761161"/>
            <a:ext cx="341760" cy="338554"/>
          </a:xfrm>
          <a:prstGeom prst="rect">
            <a:avLst/>
          </a:prstGeom>
          <a:noFill/>
          <a:ln w="9525">
            <a:noFill/>
            <a:miter lim="800000"/>
            <a:headEnd/>
            <a:tailEnd/>
          </a:ln>
          <a:effectLst/>
        </p:spPr>
        <p:txBody>
          <a:bodyPr wrap="none">
            <a:spAutoFit/>
          </a:bodyPr>
          <a:lstStyle/>
          <a:p>
            <a:r>
              <a:rPr lang="eu-ES" sz="1600" dirty="0" smtClean="0">
                <a:latin typeface="Lucida Handwriting" pitchFamily="66" charset="0"/>
              </a:rPr>
              <a:t>A</a:t>
            </a:r>
            <a:endParaRPr lang="eu-ES" sz="1600" dirty="0">
              <a:latin typeface="Lucida Handwriting" pitchFamily="66" charset="0"/>
            </a:endParaRPr>
          </a:p>
        </p:txBody>
      </p:sp>
      <p:sp>
        <p:nvSpPr>
          <p:cNvPr id="246" name="Text Box 144"/>
          <p:cNvSpPr txBox="1">
            <a:spLocks noChangeArrowheads="1"/>
          </p:cNvSpPr>
          <p:nvPr/>
        </p:nvSpPr>
        <p:spPr bwMode="auto">
          <a:xfrm>
            <a:off x="3258452" y="3761161"/>
            <a:ext cx="340158" cy="338554"/>
          </a:xfrm>
          <a:prstGeom prst="rect">
            <a:avLst/>
          </a:prstGeom>
          <a:noFill/>
          <a:ln w="9525">
            <a:noFill/>
            <a:miter lim="800000"/>
            <a:headEnd/>
            <a:tailEnd/>
          </a:ln>
          <a:effectLst/>
        </p:spPr>
        <p:txBody>
          <a:bodyPr wrap="none">
            <a:spAutoFit/>
          </a:bodyPr>
          <a:lstStyle/>
          <a:p>
            <a:r>
              <a:rPr lang="eu-ES" sz="1600" dirty="0" smtClean="0">
                <a:latin typeface="Lucida Handwriting" pitchFamily="66" charset="0"/>
              </a:rPr>
              <a:t>B</a:t>
            </a:r>
            <a:endParaRPr lang="eu-ES" sz="1600" dirty="0">
              <a:latin typeface="Lucida Handwriting" pitchFamily="66" charset="0"/>
            </a:endParaRPr>
          </a:p>
        </p:txBody>
      </p:sp>
      <p:sp>
        <p:nvSpPr>
          <p:cNvPr id="247" name="Text Box 144"/>
          <p:cNvSpPr txBox="1">
            <a:spLocks noChangeArrowheads="1"/>
          </p:cNvSpPr>
          <p:nvPr/>
        </p:nvSpPr>
        <p:spPr bwMode="auto">
          <a:xfrm>
            <a:off x="5230127" y="3761161"/>
            <a:ext cx="330540" cy="338554"/>
          </a:xfrm>
          <a:prstGeom prst="rect">
            <a:avLst/>
          </a:prstGeom>
          <a:noFill/>
          <a:ln w="9525">
            <a:noFill/>
            <a:miter lim="800000"/>
            <a:headEnd/>
            <a:tailEnd/>
          </a:ln>
          <a:effectLst/>
        </p:spPr>
        <p:txBody>
          <a:bodyPr wrap="none">
            <a:spAutoFit/>
          </a:bodyPr>
          <a:lstStyle/>
          <a:p>
            <a:r>
              <a:rPr lang="eu-ES" sz="1600" dirty="0" smtClean="0">
                <a:latin typeface="Lucida Handwriting" pitchFamily="66" charset="0"/>
              </a:rPr>
              <a:t>C</a:t>
            </a:r>
            <a:endParaRPr lang="eu-ES" sz="1600" dirty="0">
              <a:latin typeface="Lucida Handwriting" pitchFamily="66" charset="0"/>
            </a:endParaRPr>
          </a:p>
        </p:txBody>
      </p:sp>
      <p:sp>
        <p:nvSpPr>
          <p:cNvPr id="248" name="Text Box 144"/>
          <p:cNvSpPr txBox="1">
            <a:spLocks noChangeArrowheads="1"/>
          </p:cNvSpPr>
          <p:nvPr/>
        </p:nvSpPr>
        <p:spPr bwMode="auto">
          <a:xfrm>
            <a:off x="6554102" y="3761161"/>
            <a:ext cx="362600" cy="338554"/>
          </a:xfrm>
          <a:prstGeom prst="rect">
            <a:avLst/>
          </a:prstGeom>
          <a:noFill/>
          <a:ln w="9525">
            <a:noFill/>
            <a:miter lim="800000"/>
            <a:headEnd/>
            <a:tailEnd/>
          </a:ln>
          <a:effectLst/>
        </p:spPr>
        <p:txBody>
          <a:bodyPr wrap="none">
            <a:spAutoFit/>
          </a:bodyPr>
          <a:lstStyle/>
          <a:p>
            <a:r>
              <a:rPr lang="eu-ES" sz="1600" dirty="0" smtClean="0">
                <a:latin typeface="Lucida Handwriting" pitchFamily="66" charset="0"/>
              </a:rPr>
              <a:t>D</a:t>
            </a:r>
            <a:endParaRPr lang="eu-ES" sz="1600" dirty="0">
              <a:latin typeface="Lucida Handwriting" pitchFamily="66" charset="0"/>
            </a:endParaRPr>
          </a:p>
        </p:txBody>
      </p:sp>
      <p:grpSp>
        <p:nvGrpSpPr>
          <p:cNvPr id="327" name="219 Grupo"/>
          <p:cNvGrpSpPr/>
          <p:nvPr/>
        </p:nvGrpSpPr>
        <p:grpSpPr>
          <a:xfrm>
            <a:off x="2490643" y="4530891"/>
            <a:ext cx="744114" cy="400110"/>
            <a:chOff x="6483891" y="985627"/>
            <a:chExt cx="744114" cy="400110"/>
          </a:xfrm>
        </p:grpSpPr>
        <p:sp>
          <p:nvSpPr>
            <p:cNvPr id="328" name="Text Box 107"/>
            <p:cNvSpPr txBox="1">
              <a:spLocks noChangeArrowheads="1"/>
            </p:cNvSpPr>
            <p:nvPr/>
          </p:nvSpPr>
          <p:spPr bwMode="auto">
            <a:xfrm>
              <a:off x="6483891" y="985627"/>
              <a:ext cx="744114"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dF</a:t>
              </a:r>
              <a:r>
                <a:rPr lang="eu-ES" sz="1600" baseline="-25000" dirty="0" err="1" smtClean="0">
                  <a:solidFill>
                    <a:srgbClr val="66FF33"/>
                  </a:solidFill>
                  <a:latin typeface="Lucida Handwriting" pitchFamily="66" charset="0"/>
                </a:rPr>
                <a:t>AB</a:t>
              </a:r>
              <a:endParaRPr lang="eu-ES" sz="1600" dirty="0">
                <a:solidFill>
                  <a:srgbClr val="66FF33"/>
                </a:solidFill>
                <a:latin typeface="Lucida Handwriting" pitchFamily="66" charset="0"/>
              </a:endParaRPr>
            </a:p>
          </p:txBody>
        </p:sp>
        <p:sp>
          <p:nvSpPr>
            <p:cNvPr id="329" name="Line 108"/>
            <p:cNvSpPr>
              <a:spLocks noChangeShapeType="1"/>
            </p:cNvSpPr>
            <p:nvPr/>
          </p:nvSpPr>
          <p:spPr bwMode="auto">
            <a:xfrm>
              <a:off x="6667499" y="990599"/>
              <a:ext cx="308517" cy="2965"/>
            </a:xfrm>
            <a:prstGeom prst="line">
              <a:avLst/>
            </a:prstGeom>
            <a:noFill/>
            <a:ln w="28575">
              <a:solidFill>
                <a:srgbClr val="66FF33"/>
              </a:solidFill>
              <a:round/>
              <a:headEnd/>
              <a:tailEnd type="triangle" w="med" len="med"/>
            </a:ln>
            <a:effectLst/>
          </p:spPr>
          <p:txBody>
            <a:bodyPr/>
            <a:lstStyle/>
            <a:p>
              <a:endParaRPr lang="es-ES"/>
            </a:p>
          </p:txBody>
        </p:sp>
      </p:grpSp>
      <p:sp>
        <p:nvSpPr>
          <p:cNvPr id="330" name="Line 490"/>
          <p:cNvSpPr>
            <a:spLocks noChangeShapeType="1"/>
          </p:cNvSpPr>
          <p:nvPr/>
        </p:nvSpPr>
        <p:spPr bwMode="auto">
          <a:xfrm rot="14280000" flipH="1" flipV="1">
            <a:off x="2026550" y="3992939"/>
            <a:ext cx="876301" cy="561978"/>
          </a:xfrm>
          <a:prstGeom prst="line">
            <a:avLst/>
          </a:prstGeom>
          <a:ln>
            <a:solidFill>
              <a:srgbClr val="66FF33"/>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pSp>
        <p:nvGrpSpPr>
          <p:cNvPr id="331" name="253 Grupo"/>
          <p:cNvGrpSpPr/>
          <p:nvPr/>
        </p:nvGrpSpPr>
        <p:grpSpPr>
          <a:xfrm>
            <a:off x="2697075" y="3445741"/>
            <a:ext cx="562695" cy="338554"/>
            <a:chOff x="5166300" y="2613006"/>
            <a:chExt cx="562695" cy="338554"/>
          </a:xfrm>
        </p:grpSpPr>
        <p:sp>
          <p:nvSpPr>
            <p:cNvPr id="332" name="331 CuadroTexto"/>
            <p:cNvSpPr txBox="1"/>
            <p:nvPr/>
          </p:nvSpPr>
          <p:spPr>
            <a:xfrm>
              <a:off x="5166300" y="2613006"/>
              <a:ext cx="562695" cy="338554"/>
            </a:xfrm>
            <a:prstGeom prst="rect">
              <a:avLst/>
            </a:prstGeom>
            <a:noFill/>
          </p:spPr>
          <p:txBody>
            <a:bodyPr wrap="square" rtlCol="0">
              <a:spAutoFit/>
            </a:bodyPr>
            <a:lstStyle/>
            <a:p>
              <a:r>
                <a:rPr lang="es-ES" sz="1600" dirty="0" smtClean="0">
                  <a:latin typeface="Lucida Handwriting" pitchFamily="66" charset="0"/>
                </a:rPr>
                <a:t>dl</a:t>
              </a:r>
              <a:endParaRPr lang="es-ES" sz="1600" dirty="0">
                <a:latin typeface="Lucida Handwriting" pitchFamily="66" charset="0"/>
              </a:endParaRPr>
            </a:p>
          </p:txBody>
        </p:sp>
        <p:sp>
          <p:nvSpPr>
            <p:cNvPr id="333" name="Line 40"/>
            <p:cNvSpPr>
              <a:spLocks noChangeShapeType="1"/>
            </p:cNvSpPr>
            <p:nvPr/>
          </p:nvSpPr>
          <p:spPr bwMode="auto">
            <a:xfrm>
              <a:off x="5350071" y="2619245"/>
              <a:ext cx="210975" cy="2656"/>
            </a:xfrm>
            <a:prstGeom prst="line">
              <a:avLst/>
            </a:prstGeom>
            <a:noFill/>
            <a:ln w="19050">
              <a:solidFill>
                <a:schemeClr val="tx1"/>
              </a:solidFill>
              <a:round/>
              <a:headEnd/>
              <a:tailEnd type="triangle" w="med" len="med"/>
            </a:ln>
            <a:effectLst/>
          </p:spPr>
          <p:txBody>
            <a:bodyPr/>
            <a:lstStyle/>
            <a:p>
              <a:endParaRPr lang="es-ES"/>
            </a:p>
          </p:txBody>
        </p:sp>
      </p:grpSp>
      <p:grpSp>
        <p:nvGrpSpPr>
          <p:cNvPr id="334" name="219 Grupo"/>
          <p:cNvGrpSpPr/>
          <p:nvPr/>
        </p:nvGrpSpPr>
        <p:grpSpPr>
          <a:xfrm>
            <a:off x="5995843" y="4540416"/>
            <a:ext cx="758541" cy="400110"/>
            <a:chOff x="6483891" y="985627"/>
            <a:chExt cx="758541" cy="400110"/>
          </a:xfrm>
        </p:grpSpPr>
        <p:sp>
          <p:nvSpPr>
            <p:cNvPr id="335" name="Text Box 107"/>
            <p:cNvSpPr txBox="1">
              <a:spLocks noChangeArrowheads="1"/>
            </p:cNvSpPr>
            <p:nvPr/>
          </p:nvSpPr>
          <p:spPr bwMode="auto">
            <a:xfrm>
              <a:off x="6483891" y="985627"/>
              <a:ext cx="758541"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dF</a:t>
              </a:r>
              <a:r>
                <a:rPr lang="eu-ES" sz="1600" baseline="-25000" dirty="0" err="1" smtClean="0">
                  <a:solidFill>
                    <a:srgbClr val="66FF33"/>
                  </a:solidFill>
                  <a:latin typeface="Lucida Handwriting" pitchFamily="66" charset="0"/>
                </a:rPr>
                <a:t>CD</a:t>
              </a:r>
              <a:endParaRPr lang="eu-ES" sz="1600" dirty="0">
                <a:solidFill>
                  <a:srgbClr val="66FF33"/>
                </a:solidFill>
                <a:latin typeface="Lucida Handwriting" pitchFamily="66" charset="0"/>
              </a:endParaRPr>
            </a:p>
          </p:txBody>
        </p:sp>
        <p:sp>
          <p:nvSpPr>
            <p:cNvPr id="336" name="Line 108"/>
            <p:cNvSpPr>
              <a:spLocks noChangeShapeType="1"/>
            </p:cNvSpPr>
            <p:nvPr/>
          </p:nvSpPr>
          <p:spPr bwMode="auto">
            <a:xfrm>
              <a:off x="6667499" y="990599"/>
              <a:ext cx="308517" cy="2965"/>
            </a:xfrm>
            <a:prstGeom prst="line">
              <a:avLst/>
            </a:prstGeom>
            <a:noFill/>
            <a:ln w="28575">
              <a:solidFill>
                <a:srgbClr val="66FF33"/>
              </a:solidFill>
              <a:round/>
              <a:headEnd/>
              <a:tailEnd type="triangle" w="med" len="med"/>
            </a:ln>
            <a:effectLst/>
          </p:spPr>
          <p:txBody>
            <a:bodyPr/>
            <a:lstStyle/>
            <a:p>
              <a:endParaRPr lang="es-ES"/>
            </a:p>
          </p:txBody>
        </p:sp>
      </p:grpSp>
      <p:sp>
        <p:nvSpPr>
          <p:cNvPr id="337" name="Line 490"/>
          <p:cNvSpPr>
            <a:spLocks noChangeShapeType="1"/>
          </p:cNvSpPr>
          <p:nvPr/>
        </p:nvSpPr>
        <p:spPr bwMode="auto">
          <a:xfrm rot="14280000" flipH="1" flipV="1">
            <a:off x="5531750" y="4002464"/>
            <a:ext cx="876301" cy="561978"/>
          </a:xfrm>
          <a:prstGeom prst="line">
            <a:avLst/>
          </a:prstGeom>
          <a:ln>
            <a:solidFill>
              <a:srgbClr val="66FF33"/>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pSp>
        <p:nvGrpSpPr>
          <p:cNvPr id="338" name="253 Grupo"/>
          <p:cNvGrpSpPr/>
          <p:nvPr/>
        </p:nvGrpSpPr>
        <p:grpSpPr>
          <a:xfrm>
            <a:off x="6202275" y="3455266"/>
            <a:ext cx="562695" cy="338554"/>
            <a:chOff x="5166300" y="2613006"/>
            <a:chExt cx="562695" cy="338554"/>
          </a:xfrm>
        </p:grpSpPr>
        <p:sp>
          <p:nvSpPr>
            <p:cNvPr id="339" name="338 CuadroTexto"/>
            <p:cNvSpPr txBox="1"/>
            <p:nvPr/>
          </p:nvSpPr>
          <p:spPr>
            <a:xfrm>
              <a:off x="5166300" y="2613006"/>
              <a:ext cx="562695" cy="338554"/>
            </a:xfrm>
            <a:prstGeom prst="rect">
              <a:avLst/>
            </a:prstGeom>
            <a:noFill/>
          </p:spPr>
          <p:txBody>
            <a:bodyPr wrap="square" rtlCol="0">
              <a:spAutoFit/>
            </a:bodyPr>
            <a:lstStyle/>
            <a:p>
              <a:r>
                <a:rPr lang="es-ES" sz="1600" dirty="0" smtClean="0">
                  <a:latin typeface="Lucida Handwriting" pitchFamily="66" charset="0"/>
                </a:rPr>
                <a:t>dl</a:t>
              </a:r>
              <a:endParaRPr lang="es-ES" sz="1600" dirty="0">
                <a:latin typeface="Lucida Handwriting" pitchFamily="66" charset="0"/>
              </a:endParaRPr>
            </a:p>
          </p:txBody>
        </p:sp>
        <p:sp>
          <p:nvSpPr>
            <p:cNvPr id="340" name="Line 40"/>
            <p:cNvSpPr>
              <a:spLocks noChangeShapeType="1"/>
            </p:cNvSpPr>
            <p:nvPr/>
          </p:nvSpPr>
          <p:spPr bwMode="auto">
            <a:xfrm>
              <a:off x="5350071" y="2619245"/>
              <a:ext cx="210975" cy="2656"/>
            </a:xfrm>
            <a:prstGeom prst="line">
              <a:avLst/>
            </a:prstGeom>
            <a:noFill/>
            <a:ln w="19050">
              <a:solidFill>
                <a:schemeClr val="tx1"/>
              </a:solidFill>
              <a:round/>
              <a:headEnd/>
              <a:tailEnd type="triangle" w="med" len="med"/>
            </a:ln>
            <a:effectLst/>
          </p:spPr>
          <p:txBody>
            <a:bodyPr/>
            <a:lstStyle/>
            <a:p>
              <a:endParaRPr lang="es-ES"/>
            </a:p>
          </p:txBody>
        </p:sp>
      </p:grpSp>
      <p:graphicFrame>
        <p:nvGraphicFramePr>
          <p:cNvPr id="500750" name="Object 3"/>
          <p:cNvGraphicFramePr>
            <a:graphicFrameLocks noChangeAspect="1"/>
          </p:cNvGraphicFramePr>
          <p:nvPr/>
        </p:nvGraphicFramePr>
        <p:xfrm>
          <a:off x="1688415" y="5077202"/>
          <a:ext cx="2255837" cy="533400"/>
        </p:xfrm>
        <a:graphic>
          <a:graphicData uri="http://schemas.openxmlformats.org/presentationml/2006/ole">
            <mc:AlternateContent xmlns:mc="http://schemas.openxmlformats.org/markup-compatibility/2006">
              <mc:Choice xmlns:v="urn:schemas-microsoft-com:vml" Requires="v">
                <p:oleObj spid="_x0000_s500804" name="Ecuación" r:id="rId5" imgW="1079280" imgH="266400" progId="Equation.3">
                  <p:embed/>
                </p:oleObj>
              </mc:Choice>
              <mc:Fallback>
                <p:oleObj name="Ecuación" r:id="rId5" imgW="1079280" imgH="2664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8415" y="5077202"/>
                        <a:ext cx="2255837"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1" name="Object 3"/>
          <p:cNvGraphicFramePr>
            <a:graphicFrameLocks noChangeAspect="1"/>
          </p:cNvGraphicFramePr>
          <p:nvPr/>
        </p:nvGraphicFramePr>
        <p:xfrm>
          <a:off x="5114240" y="5096252"/>
          <a:ext cx="2282825" cy="533400"/>
        </p:xfrm>
        <a:graphic>
          <a:graphicData uri="http://schemas.openxmlformats.org/presentationml/2006/ole">
            <mc:AlternateContent xmlns:mc="http://schemas.openxmlformats.org/markup-compatibility/2006">
              <mc:Choice xmlns:v="urn:schemas-microsoft-com:vml" Requires="v">
                <p:oleObj spid="_x0000_s500805" name="Ecuación" r:id="rId7" imgW="1091880" imgH="266400" progId="Equation.3">
                  <p:embed/>
                </p:oleObj>
              </mc:Choice>
              <mc:Fallback>
                <p:oleObj name="Ecuación" r:id="rId7" imgW="1091880" imgH="266400" progId="Equation.3">
                  <p:embed/>
                  <p:pic>
                    <p:nvPicPr>
                      <p:cNvPr id="0"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14240" y="5096252"/>
                        <a:ext cx="228282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10" name="109 Grupo"/>
          <p:cNvGrpSpPr/>
          <p:nvPr/>
        </p:nvGrpSpPr>
        <p:grpSpPr>
          <a:xfrm>
            <a:off x="5541277" y="3735764"/>
            <a:ext cx="2097721" cy="435032"/>
            <a:chOff x="6934200" y="4448175"/>
            <a:chExt cx="2097721" cy="435032"/>
          </a:xfrm>
        </p:grpSpPr>
        <p:sp>
          <p:nvSpPr>
            <p:cNvPr id="345" name="Text Box 144"/>
            <p:cNvSpPr txBox="1">
              <a:spLocks noChangeArrowheads="1"/>
            </p:cNvSpPr>
            <p:nvPr/>
          </p:nvSpPr>
          <p:spPr bwMode="auto">
            <a:xfrm>
              <a:off x="8670925" y="4483097"/>
              <a:ext cx="360996" cy="400110"/>
            </a:xfrm>
            <a:prstGeom prst="rect">
              <a:avLst/>
            </a:prstGeom>
            <a:noFill/>
            <a:ln w="9525">
              <a:noFill/>
              <a:miter lim="800000"/>
              <a:headEnd/>
              <a:tailEnd/>
            </a:ln>
            <a:effectLst/>
          </p:spPr>
          <p:txBody>
            <a:bodyPr wrap="none">
              <a:spAutoFit/>
            </a:bodyPr>
            <a:lstStyle/>
            <a:p>
              <a:r>
                <a:rPr lang="eu-ES" sz="2000" b="1" dirty="0" smtClean="0">
                  <a:latin typeface="Lucida Handwriting" pitchFamily="66" charset="0"/>
                </a:rPr>
                <a:t>X</a:t>
              </a:r>
              <a:endParaRPr lang="eu-ES" sz="2000" b="1" dirty="0">
                <a:latin typeface="Lucida Handwriting" pitchFamily="66" charset="0"/>
              </a:endParaRPr>
            </a:p>
          </p:txBody>
        </p:sp>
        <p:cxnSp>
          <p:nvCxnSpPr>
            <p:cNvPr id="343" name="342 Conector recto"/>
            <p:cNvCxnSpPr/>
            <p:nvPr/>
          </p:nvCxnSpPr>
          <p:spPr bwMode="auto">
            <a:xfrm flipV="1">
              <a:off x="6934200" y="4448175"/>
              <a:ext cx="2047875" cy="19050"/>
            </a:xfrm>
            <a:prstGeom prst="line">
              <a:avLst/>
            </a:prstGeom>
            <a:solidFill>
              <a:schemeClr val="accent1"/>
            </a:solidFill>
            <a:ln w="12700" cap="flat" cmpd="sng" algn="ctr">
              <a:solidFill>
                <a:schemeClr val="tx1"/>
              </a:solidFill>
              <a:prstDash val="dash"/>
              <a:round/>
              <a:headEnd type="none" w="med" len="med"/>
              <a:tailEnd type="none" w="med" len="med"/>
            </a:ln>
            <a:effectLst/>
          </p:spPr>
        </p:cxnSp>
      </p:grpSp>
      <p:grpSp>
        <p:nvGrpSpPr>
          <p:cNvPr id="108" name="107 Grupo"/>
          <p:cNvGrpSpPr/>
          <p:nvPr/>
        </p:nvGrpSpPr>
        <p:grpSpPr>
          <a:xfrm>
            <a:off x="3991877" y="1675186"/>
            <a:ext cx="349251" cy="1089028"/>
            <a:chOff x="5384800" y="2387597"/>
            <a:chExt cx="349251" cy="1089028"/>
          </a:xfrm>
        </p:grpSpPr>
        <p:sp>
          <p:nvSpPr>
            <p:cNvPr id="432" name="Text Box 144"/>
            <p:cNvSpPr txBox="1">
              <a:spLocks noChangeArrowheads="1"/>
            </p:cNvSpPr>
            <p:nvPr/>
          </p:nvSpPr>
          <p:spPr bwMode="auto">
            <a:xfrm>
              <a:off x="5384800" y="2387597"/>
              <a:ext cx="335348" cy="400110"/>
            </a:xfrm>
            <a:prstGeom prst="rect">
              <a:avLst/>
            </a:prstGeom>
            <a:noFill/>
            <a:ln w="9525">
              <a:noFill/>
              <a:miter lim="800000"/>
              <a:headEnd/>
              <a:tailEnd/>
            </a:ln>
            <a:effectLst/>
          </p:spPr>
          <p:txBody>
            <a:bodyPr wrap="none">
              <a:spAutoFit/>
            </a:bodyPr>
            <a:lstStyle/>
            <a:p>
              <a:r>
                <a:rPr lang="eu-ES" sz="2000" b="1" dirty="0" smtClean="0">
                  <a:latin typeface="Lucida Handwriting" pitchFamily="66" charset="0"/>
                </a:rPr>
                <a:t>Y</a:t>
              </a:r>
              <a:endParaRPr lang="eu-ES" sz="2000" b="1" dirty="0">
                <a:latin typeface="Lucida Handwriting" pitchFamily="66" charset="0"/>
              </a:endParaRPr>
            </a:p>
          </p:txBody>
        </p:sp>
        <p:cxnSp>
          <p:nvCxnSpPr>
            <p:cNvPr id="433" name="432 Conector recto"/>
            <p:cNvCxnSpPr/>
            <p:nvPr/>
          </p:nvCxnSpPr>
          <p:spPr bwMode="auto">
            <a:xfrm rot="16200000" flipV="1">
              <a:off x="5210176" y="2952751"/>
              <a:ext cx="1042987" cy="4762"/>
            </a:xfrm>
            <a:prstGeom prst="line">
              <a:avLst/>
            </a:prstGeom>
            <a:solidFill>
              <a:schemeClr val="accent1"/>
            </a:solidFill>
            <a:ln w="12700" cap="flat" cmpd="sng" algn="ctr">
              <a:solidFill>
                <a:schemeClr val="tx1"/>
              </a:solidFill>
              <a:prstDash val="dash"/>
              <a:round/>
              <a:headEnd type="none" w="med" len="med"/>
              <a:tailEnd type="none" w="med" len="med"/>
            </a:ln>
            <a:effectLst/>
          </p:spPr>
        </p:cxnSp>
      </p:grpSp>
      <p:graphicFrame>
        <p:nvGraphicFramePr>
          <p:cNvPr id="500752" name="Object 8"/>
          <p:cNvGraphicFramePr>
            <a:graphicFrameLocks noChangeAspect="1"/>
          </p:cNvGraphicFramePr>
          <p:nvPr/>
        </p:nvGraphicFramePr>
        <p:xfrm>
          <a:off x="3001484" y="824910"/>
          <a:ext cx="2863850" cy="506413"/>
        </p:xfrm>
        <a:graphic>
          <a:graphicData uri="http://schemas.openxmlformats.org/presentationml/2006/ole">
            <mc:AlternateContent xmlns:mc="http://schemas.openxmlformats.org/markup-compatibility/2006">
              <mc:Choice xmlns:v="urn:schemas-microsoft-com:vml" Requires="v">
                <p:oleObj spid="_x0000_s500806" name="Ecuación" r:id="rId9" imgW="1371600" imgH="253800" progId="Equation.3">
                  <p:embed/>
                </p:oleObj>
              </mc:Choice>
              <mc:Fallback>
                <p:oleObj name="Ecuación" r:id="rId9" imgW="1371600" imgH="253800"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01484" y="824910"/>
                        <a:ext cx="2863850" cy="50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1" name="110 CuadroTexto"/>
          <p:cNvSpPr txBox="1"/>
          <p:nvPr/>
        </p:nvSpPr>
        <p:spPr>
          <a:xfrm>
            <a:off x="308344" y="180753"/>
            <a:ext cx="7257115" cy="400110"/>
          </a:xfrm>
          <a:prstGeom prst="rect">
            <a:avLst/>
          </a:prstGeom>
          <a:noFill/>
        </p:spPr>
        <p:txBody>
          <a:bodyPr wrap="none" rtlCol="0">
            <a:spAutoFit/>
          </a:bodyPr>
          <a:lstStyle/>
          <a:p>
            <a:r>
              <a:rPr lang="eu-ES" sz="2000" dirty="0" smtClean="0">
                <a:latin typeface="Lucida Handwriting" pitchFamily="66" charset="0"/>
              </a:rPr>
              <a:t>Gainezarmenaren</a:t>
            </a:r>
            <a:r>
              <a:rPr lang="eu-ES" sz="2000" dirty="0" err="1" smtClean="0">
                <a:latin typeface="Lucida Handwriting" pitchFamily="66" charset="0"/>
              </a:rPr>
              <a:t> printzipioa ap</a:t>
            </a:r>
            <a:r>
              <a:rPr lang="eu-ES" sz="2000" dirty="0" smtClean="0">
                <a:latin typeface="Lucida Handwriting" pitchFamily="66" charset="0"/>
              </a:rPr>
              <a:t>likatuko dugu:</a:t>
            </a:r>
            <a:endParaRPr lang="eu-ES" sz="2000" dirty="0">
              <a:latin typeface="Lucida Handwriting"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fade">
                                      <p:cBhvr>
                                        <p:cTn id="7" dur="2000"/>
                                        <p:tgtEl>
                                          <p:spTgt spid="2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0"/>
                                        </p:tgtEl>
                                        <p:attrNameLst>
                                          <p:attrName>style.visibility</p:attrName>
                                        </p:attrNameLst>
                                      </p:cBhvr>
                                      <p:to>
                                        <p:strVal val="visible"/>
                                      </p:to>
                                    </p:set>
                                    <p:animEffect transition="in" filter="wipe(left)">
                                      <p:cBhvr>
                                        <p:cTn id="12" dur="1000"/>
                                        <p:tgtEl>
                                          <p:spTgt spid="1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8"/>
                                        </p:tgtEl>
                                        <p:attrNameLst>
                                          <p:attrName>style.visibility</p:attrName>
                                        </p:attrNameLst>
                                      </p:cBhvr>
                                      <p:to>
                                        <p:strVal val="visible"/>
                                      </p:to>
                                    </p:set>
                                    <p:animEffect transition="in" filter="wipe(down)">
                                      <p:cBhvr>
                                        <p:cTn id="17" dur="1000"/>
                                        <p:tgtEl>
                                          <p:spTgt spid="10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4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4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4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4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00752"/>
                                        </p:tgtEl>
                                        <p:attrNameLst>
                                          <p:attrName>style.visibility</p:attrName>
                                        </p:attrNameLst>
                                      </p:cBhvr>
                                      <p:to>
                                        <p:strVal val="visible"/>
                                      </p:to>
                                    </p:set>
                                    <p:animEffect transition="in" filter="wipe(left)">
                                      <p:cBhvr>
                                        <p:cTn id="34" dur="5000"/>
                                        <p:tgtEl>
                                          <p:spTgt spid="50075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31"/>
                                        </p:tgtEl>
                                        <p:attrNameLst>
                                          <p:attrName>style.visibility</p:attrName>
                                        </p:attrNameLst>
                                      </p:cBhvr>
                                      <p:to>
                                        <p:strVal val="visible"/>
                                      </p:to>
                                    </p:set>
                                    <p:animEffect transition="in" filter="fade">
                                      <p:cBhvr>
                                        <p:cTn id="39" dur="2000"/>
                                        <p:tgtEl>
                                          <p:spTgt spid="33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330"/>
                                        </p:tgtEl>
                                        <p:attrNameLst>
                                          <p:attrName>style.visibility</p:attrName>
                                        </p:attrNameLst>
                                      </p:cBhvr>
                                      <p:to>
                                        <p:strVal val="visible"/>
                                      </p:to>
                                    </p:set>
                                    <p:animEffect transition="in" filter="wipe(up)">
                                      <p:cBhvr>
                                        <p:cTn id="44" dur="500"/>
                                        <p:tgtEl>
                                          <p:spTgt spid="330"/>
                                        </p:tgtEl>
                                      </p:cBhvr>
                                    </p:animEffect>
                                  </p:childTnLst>
                                </p:cTn>
                              </p:par>
                            </p:childTnLst>
                          </p:cTn>
                        </p:par>
                      </p:childTnLst>
                    </p:cTn>
                  </p:par>
                  <p:par>
                    <p:cTn id="45" fill="hold">
                      <p:stCondLst>
                        <p:cond delay="indefinite"/>
                      </p:stCondLst>
                      <p:childTnLst>
                        <p:par>
                          <p:cTn id="46" fill="hold">
                            <p:stCondLst>
                              <p:cond delay="0"/>
                            </p:stCondLst>
                            <p:childTnLst>
                              <p:par>
                                <p:cTn id="47" presetID="24" presetClass="entr" presetSubtype="0" fill="hold" nodeType="clickEffect">
                                  <p:stCondLst>
                                    <p:cond delay="0"/>
                                  </p:stCondLst>
                                  <p:childTnLst>
                                    <p:set>
                                      <p:cBhvr>
                                        <p:cTn id="48" dur="1" fill="hold">
                                          <p:stCondLst>
                                            <p:cond delay="0"/>
                                          </p:stCondLst>
                                        </p:cTn>
                                        <p:tgtEl>
                                          <p:spTgt spid="327"/>
                                        </p:tgtEl>
                                        <p:attrNameLst>
                                          <p:attrName>style.visibility</p:attrName>
                                        </p:attrNameLst>
                                      </p:cBhvr>
                                      <p:to>
                                        <p:strVal val="visible"/>
                                      </p:to>
                                    </p:set>
                                    <p:anim to="" calcmode="lin" valueType="num">
                                      <p:cBhvr>
                                        <p:cTn id="49" dur="1" fill="hold"/>
                                        <p:tgtEl>
                                          <p:spTgt spid="327"/>
                                        </p:tgtEl>
                                        <p:attrNameLst>
                                          <p:attrName/>
                                        </p:attrNameLst>
                                      </p:cBhvr>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500750"/>
                                        </p:tgtEl>
                                        <p:attrNameLst>
                                          <p:attrName>style.visibility</p:attrName>
                                        </p:attrNameLst>
                                      </p:cBhvr>
                                      <p:to>
                                        <p:strVal val="visible"/>
                                      </p:to>
                                    </p:set>
                                    <p:animEffect transition="in" filter="wipe(left)">
                                      <p:cBhvr>
                                        <p:cTn id="54" dur="5000"/>
                                        <p:tgtEl>
                                          <p:spTgt spid="500750"/>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3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337"/>
                                        </p:tgtEl>
                                        <p:attrNameLst>
                                          <p:attrName>style.visibility</p:attrName>
                                        </p:attrNameLst>
                                      </p:cBhvr>
                                      <p:to>
                                        <p:strVal val="visible"/>
                                      </p:to>
                                    </p:set>
                                    <p:animEffect transition="in" filter="wipe(up)">
                                      <p:cBhvr>
                                        <p:cTn id="63" dur="500"/>
                                        <p:tgtEl>
                                          <p:spTgt spid="337"/>
                                        </p:tgtEl>
                                      </p:cBhvr>
                                    </p:animEffect>
                                  </p:childTnLst>
                                </p:cTn>
                              </p:par>
                            </p:childTnLst>
                          </p:cTn>
                        </p:par>
                      </p:childTnLst>
                    </p:cTn>
                  </p:par>
                  <p:par>
                    <p:cTn id="64" fill="hold">
                      <p:stCondLst>
                        <p:cond delay="indefinite"/>
                      </p:stCondLst>
                      <p:childTnLst>
                        <p:par>
                          <p:cTn id="65" fill="hold">
                            <p:stCondLst>
                              <p:cond delay="0"/>
                            </p:stCondLst>
                            <p:childTnLst>
                              <p:par>
                                <p:cTn id="66" presetID="24" presetClass="entr" presetSubtype="0" fill="hold" nodeType="clickEffect">
                                  <p:stCondLst>
                                    <p:cond delay="0"/>
                                  </p:stCondLst>
                                  <p:childTnLst>
                                    <p:set>
                                      <p:cBhvr>
                                        <p:cTn id="67" dur="1" fill="hold">
                                          <p:stCondLst>
                                            <p:cond delay="0"/>
                                          </p:stCondLst>
                                        </p:cTn>
                                        <p:tgtEl>
                                          <p:spTgt spid="334"/>
                                        </p:tgtEl>
                                        <p:attrNameLst>
                                          <p:attrName>style.visibility</p:attrName>
                                        </p:attrNameLst>
                                      </p:cBhvr>
                                      <p:to>
                                        <p:strVal val="visible"/>
                                      </p:to>
                                    </p:set>
                                    <p:anim to="" calcmode="lin" valueType="num">
                                      <p:cBhvr>
                                        <p:cTn id="68" dur="1" fill="hold"/>
                                        <p:tgtEl>
                                          <p:spTgt spid="334"/>
                                        </p:tgtEl>
                                        <p:attrNameLst>
                                          <p:attrName/>
                                        </p:attrNameLst>
                                      </p:cBhvr>
                                    </p:anim>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341"/>
                                        </p:tgtEl>
                                        <p:attrNameLst>
                                          <p:attrName>style.visibility</p:attrName>
                                        </p:attrNameLst>
                                      </p:cBhvr>
                                      <p:to>
                                        <p:strVal val="visible"/>
                                      </p:to>
                                    </p:set>
                                    <p:animEffect transition="in" filter="wipe(left)">
                                      <p:cBhvr>
                                        <p:cTn id="73" dur="5000"/>
                                        <p:tgtEl>
                                          <p:spTgt spid="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 grpId="0"/>
      <p:bldP spid="246" grpId="0"/>
      <p:bldP spid="247" grpId="0"/>
      <p:bldP spid="248" grpId="0"/>
      <p:bldP spid="330" grpId="0" animBg="1"/>
      <p:bldP spid="3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2" name="261 Grupo"/>
          <p:cNvGrpSpPr/>
          <p:nvPr/>
        </p:nvGrpSpPr>
        <p:grpSpPr>
          <a:xfrm>
            <a:off x="393700" y="68106"/>
            <a:ext cx="4970463" cy="2682286"/>
            <a:chOff x="593725" y="182406"/>
            <a:chExt cx="4970463" cy="2682286"/>
          </a:xfrm>
        </p:grpSpPr>
        <p:pic>
          <p:nvPicPr>
            <p:cNvPr id="259" name="258 Imagen"/>
            <p:cNvPicPr>
              <a:picLocks noChangeAspect="1"/>
            </p:cNvPicPr>
            <p:nvPr/>
          </p:nvPicPr>
          <p:blipFill>
            <a:blip r:embed="rId4" cstate="print"/>
            <a:srcRect t="-24022"/>
            <a:stretch>
              <a:fillRect/>
            </a:stretch>
          </p:blipFill>
          <p:spPr bwMode="auto">
            <a:xfrm>
              <a:off x="695306" y="355590"/>
              <a:ext cx="4652010" cy="2509102"/>
            </a:xfrm>
            <a:prstGeom prst="rect">
              <a:avLst/>
            </a:prstGeom>
            <a:noFill/>
            <a:ln w="9525">
              <a:noFill/>
              <a:miter lim="800000"/>
              <a:headEnd/>
              <a:tailEnd/>
            </a:ln>
          </p:spPr>
        </p:pic>
        <p:grpSp>
          <p:nvGrpSpPr>
            <p:cNvPr id="261" name="260 Grupo"/>
            <p:cNvGrpSpPr/>
            <p:nvPr/>
          </p:nvGrpSpPr>
          <p:grpSpPr>
            <a:xfrm>
              <a:off x="593725" y="182406"/>
              <a:ext cx="4970463" cy="2335081"/>
              <a:chOff x="593725" y="47625"/>
              <a:chExt cx="4970463" cy="2335081"/>
            </a:xfrm>
          </p:grpSpPr>
          <p:grpSp>
            <p:nvGrpSpPr>
              <p:cNvPr id="2" name="Group 4"/>
              <p:cNvGrpSpPr>
                <a:grpSpLocks/>
              </p:cNvGrpSpPr>
              <p:nvPr/>
            </p:nvGrpSpPr>
            <p:grpSpPr bwMode="auto">
              <a:xfrm>
                <a:off x="4849813" y="47625"/>
                <a:ext cx="490537" cy="579437"/>
                <a:chOff x="3874" y="2110"/>
                <a:chExt cx="309" cy="365"/>
              </a:xfrm>
            </p:grpSpPr>
            <p:sp>
              <p:nvSpPr>
                <p:cNvPr id="111" name="Text Box 5"/>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dirty="0">
                      <a:solidFill>
                        <a:srgbClr val="FF0000"/>
                      </a:solidFill>
                      <a:latin typeface="Lucida Handwriting" pitchFamily="66" charset="0"/>
                    </a:rPr>
                    <a:t>B</a:t>
                  </a:r>
                </a:p>
              </p:txBody>
            </p:sp>
            <p:sp>
              <p:nvSpPr>
                <p:cNvPr id="112" name="Line 6"/>
                <p:cNvSpPr>
                  <a:spLocks noChangeShapeType="1"/>
                </p:cNvSpPr>
                <p:nvPr/>
              </p:nvSpPr>
              <p:spPr bwMode="auto">
                <a:xfrm>
                  <a:off x="3977" y="2139"/>
                  <a:ext cx="165" cy="0"/>
                </a:xfrm>
                <a:prstGeom prst="line">
                  <a:avLst/>
                </a:prstGeom>
                <a:noFill/>
                <a:ln w="28575">
                  <a:solidFill>
                    <a:srgbClr val="FF0000"/>
                  </a:solidFill>
                  <a:round/>
                  <a:headEnd/>
                  <a:tailEnd type="triangle" w="med" len="med"/>
                </a:ln>
                <a:effectLst/>
              </p:spPr>
              <p:txBody>
                <a:bodyPr/>
                <a:lstStyle/>
                <a:p>
                  <a:endParaRPr lang="es-ES"/>
                </a:p>
              </p:txBody>
            </p:sp>
          </p:grpSp>
          <p:grpSp>
            <p:nvGrpSpPr>
              <p:cNvPr id="260" name="259 Grupo"/>
              <p:cNvGrpSpPr/>
              <p:nvPr/>
            </p:nvGrpSpPr>
            <p:grpSpPr>
              <a:xfrm>
                <a:off x="593725" y="371475"/>
                <a:ext cx="4970463" cy="2011231"/>
                <a:chOff x="593725" y="371475"/>
                <a:chExt cx="4970463" cy="2011231"/>
              </a:xfrm>
            </p:grpSpPr>
            <p:grpSp>
              <p:nvGrpSpPr>
                <p:cNvPr id="5" name="Group 31"/>
                <p:cNvGrpSpPr>
                  <a:grpSpLocks noChangeAspect="1"/>
                </p:cNvGrpSpPr>
                <p:nvPr/>
              </p:nvGrpSpPr>
              <p:grpSpPr bwMode="auto">
                <a:xfrm>
                  <a:off x="593725" y="371475"/>
                  <a:ext cx="252145" cy="252148"/>
                  <a:chOff x="3990" y="1487"/>
                  <a:chExt cx="127" cy="127"/>
                </a:xfrm>
              </p:grpSpPr>
              <p:sp>
                <p:nvSpPr>
                  <p:cNvPr id="205" name="Oval 32"/>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206" name="Oval 33"/>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1" name="Group 47"/>
                <p:cNvGrpSpPr>
                  <a:grpSpLocks noChangeAspect="1"/>
                </p:cNvGrpSpPr>
                <p:nvPr/>
              </p:nvGrpSpPr>
              <p:grpSpPr bwMode="auto">
                <a:xfrm>
                  <a:off x="593726" y="1251015"/>
                  <a:ext cx="252145" cy="252148"/>
                  <a:chOff x="3990" y="1487"/>
                  <a:chExt cx="127" cy="127"/>
                </a:xfrm>
              </p:grpSpPr>
              <p:sp>
                <p:nvSpPr>
                  <p:cNvPr id="190" name="Oval 48"/>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91" name="Oval 49"/>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7" name="Group 63"/>
                <p:cNvGrpSpPr>
                  <a:grpSpLocks noChangeAspect="1"/>
                </p:cNvGrpSpPr>
                <p:nvPr/>
              </p:nvGrpSpPr>
              <p:grpSpPr bwMode="auto">
                <a:xfrm>
                  <a:off x="593725" y="2130558"/>
                  <a:ext cx="252145" cy="252148"/>
                  <a:chOff x="3990" y="1487"/>
                  <a:chExt cx="127" cy="127"/>
                </a:xfrm>
              </p:grpSpPr>
              <p:sp>
                <p:nvSpPr>
                  <p:cNvPr id="175" name="Oval 64"/>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76" name="Oval 65"/>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6" name="Group 34"/>
                <p:cNvGrpSpPr>
                  <a:grpSpLocks noChangeAspect="1"/>
                </p:cNvGrpSpPr>
                <p:nvPr/>
              </p:nvGrpSpPr>
              <p:grpSpPr bwMode="auto">
                <a:xfrm>
                  <a:off x="1267770" y="371475"/>
                  <a:ext cx="252145" cy="252148"/>
                  <a:chOff x="3990" y="1487"/>
                  <a:chExt cx="127" cy="127"/>
                </a:xfrm>
              </p:grpSpPr>
              <p:sp>
                <p:nvSpPr>
                  <p:cNvPr id="203" name="Oval 35"/>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204" name="Oval 36"/>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2" name="Group 50"/>
                <p:cNvGrpSpPr>
                  <a:grpSpLocks noChangeAspect="1"/>
                </p:cNvGrpSpPr>
                <p:nvPr/>
              </p:nvGrpSpPr>
              <p:grpSpPr bwMode="auto">
                <a:xfrm>
                  <a:off x="1267771" y="1251015"/>
                  <a:ext cx="252145" cy="252148"/>
                  <a:chOff x="3990" y="1487"/>
                  <a:chExt cx="127" cy="127"/>
                </a:xfrm>
              </p:grpSpPr>
              <p:sp>
                <p:nvSpPr>
                  <p:cNvPr id="188" name="Oval 51"/>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9" name="Oval 52"/>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 name="Group 66"/>
                <p:cNvGrpSpPr>
                  <a:grpSpLocks noChangeAspect="1"/>
                </p:cNvGrpSpPr>
                <p:nvPr/>
              </p:nvGrpSpPr>
              <p:grpSpPr bwMode="auto">
                <a:xfrm>
                  <a:off x="1267770" y="2130558"/>
                  <a:ext cx="252145" cy="252148"/>
                  <a:chOff x="3990" y="1487"/>
                  <a:chExt cx="127" cy="127"/>
                </a:xfrm>
              </p:grpSpPr>
              <p:sp>
                <p:nvSpPr>
                  <p:cNvPr id="173" name="Oval 67"/>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74" name="Oval 68"/>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7" name="Group 37"/>
                <p:cNvGrpSpPr>
                  <a:grpSpLocks noChangeAspect="1"/>
                </p:cNvGrpSpPr>
                <p:nvPr/>
              </p:nvGrpSpPr>
              <p:grpSpPr bwMode="auto">
                <a:xfrm>
                  <a:off x="1941815" y="371475"/>
                  <a:ext cx="252145" cy="252148"/>
                  <a:chOff x="3990" y="1487"/>
                  <a:chExt cx="127" cy="127"/>
                </a:xfrm>
              </p:grpSpPr>
              <p:sp>
                <p:nvSpPr>
                  <p:cNvPr id="201" name="Oval 38"/>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202" name="Oval 39"/>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3" name="Group 53"/>
                <p:cNvGrpSpPr>
                  <a:grpSpLocks noChangeAspect="1"/>
                </p:cNvGrpSpPr>
                <p:nvPr/>
              </p:nvGrpSpPr>
              <p:grpSpPr bwMode="auto">
                <a:xfrm>
                  <a:off x="1941816" y="1251015"/>
                  <a:ext cx="252145" cy="252148"/>
                  <a:chOff x="3990" y="1487"/>
                  <a:chExt cx="127" cy="127"/>
                </a:xfrm>
              </p:grpSpPr>
              <p:sp>
                <p:nvSpPr>
                  <p:cNvPr id="186" name="Oval 54"/>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7" name="Oval 55"/>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9" name="Group 69"/>
                <p:cNvGrpSpPr>
                  <a:grpSpLocks noChangeAspect="1"/>
                </p:cNvGrpSpPr>
                <p:nvPr/>
              </p:nvGrpSpPr>
              <p:grpSpPr bwMode="auto">
                <a:xfrm>
                  <a:off x="1941815" y="2130558"/>
                  <a:ext cx="252145" cy="252148"/>
                  <a:chOff x="3990" y="1487"/>
                  <a:chExt cx="127" cy="127"/>
                </a:xfrm>
              </p:grpSpPr>
              <p:sp>
                <p:nvSpPr>
                  <p:cNvPr id="171" name="Oval 70"/>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72" name="Oval 71"/>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8" name="Group 40"/>
                <p:cNvGrpSpPr>
                  <a:grpSpLocks noChangeAspect="1"/>
                </p:cNvGrpSpPr>
                <p:nvPr/>
              </p:nvGrpSpPr>
              <p:grpSpPr bwMode="auto">
                <a:xfrm>
                  <a:off x="2615860" y="371475"/>
                  <a:ext cx="252145" cy="252148"/>
                  <a:chOff x="3990" y="1487"/>
                  <a:chExt cx="127" cy="127"/>
                </a:xfrm>
              </p:grpSpPr>
              <p:sp>
                <p:nvSpPr>
                  <p:cNvPr id="199" name="Oval 41"/>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200" name="Oval 42"/>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4" name="Group 56"/>
                <p:cNvGrpSpPr>
                  <a:grpSpLocks noChangeAspect="1"/>
                </p:cNvGrpSpPr>
                <p:nvPr/>
              </p:nvGrpSpPr>
              <p:grpSpPr bwMode="auto">
                <a:xfrm>
                  <a:off x="2615861" y="1251015"/>
                  <a:ext cx="252145" cy="252148"/>
                  <a:chOff x="3990" y="1487"/>
                  <a:chExt cx="127" cy="127"/>
                </a:xfrm>
              </p:grpSpPr>
              <p:sp>
                <p:nvSpPr>
                  <p:cNvPr id="184" name="Oval 57"/>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 name="Oval 58"/>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0" name="Group 72"/>
                <p:cNvGrpSpPr>
                  <a:grpSpLocks noChangeAspect="1"/>
                </p:cNvGrpSpPr>
                <p:nvPr/>
              </p:nvGrpSpPr>
              <p:grpSpPr bwMode="auto">
                <a:xfrm>
                  <a:off x="2615860" y="2130558"/>
                  <a:ext cx="252145" cy="252148"/>
                  <a:chOff x="3990" y="1487"/>
                  <a:chExt cx="127" cy="127"/>
                </a:xfrm>
              </p:grpSpPr>
              <p:sp>
                <p:nvSpPr>
                  <p:cNvPr id="169" name="Oval 73"/>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70" name="Oval 74"/>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9" name="Group 43"/>
                <p:cNvGrpSpPr>
                  <a:grpSpLocks noChangeAspect="1"/>
                </p:cNvGrpSpPr>
                <p:nvPr/>
              </p:nvGrpSpPr>
              <p:grpSpPr bwMode="auto">
                <a:xfrm>
                  <a:off x="3289905" y="371475"/>
                  <a:ext cx="252145" cy="252148"/>
                  <a:chOff x="3990" y="1487"/>
                  <a:chExt cx="127" cy="127"/>
                </a:xfrm>
              </p:grpSpPr>
              <p:sp>
                <p:nvSpPr>
                  <p:cNvPr id="197" name="Oval 44"/>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98" name="Oval 45"/>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5" name="Group 59"/>
                <p:cNvGrpSpPr>
                  <a:grpSpLocks noChangeAspect="1"/>
                </p:cNvGrpSpPr>
                <p:nvPr/>
              </p:nvGrpSpPr>
              <p:grpSpPr bwMode="auto">
                <a:xfrm>
                  <a:off x="3289906" y="1251015"/>
                  <a:ext cx="252145" cy="252148"/>
                  <a:chOff x="3990" y="1487"/>
                  <a:chExt cx="127" cy="127"/>
                </a:xfrm>
              </p:grpSpPr>
              <p:sp>
                <p:nvSpPr>
                  <p:cNvPr id="182" name="Oval 60"/>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3" name="Oval 61"/>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1" name="Group 75"/>
                <p:cNvGrpSpPr>
                  <a:grpSpLocks noChangeAspect="1"/>
                </p:cNvGrpSpPr>
                <p:nvPr/>
              </p:nvGrpSpPr>
              <p:grpSpPr bwMode="auto">
                <a:xfrm>
                  <a:off x="3289905" y="2130558"/>
                  <a:ext cx="252145" cy="252148"/>
                  <a:chOff x="3990" y="1487"/>
                  <a:chExt cx="127" cy="127"/>
                </a:xfrm>
              </p:grpSpPr>
              <p:sp>
                <p:nvSpPr>
                  <p:cNvPr id="162" name="Oval 76"/>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66" name="Oval 77"/>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39" name="Group 43"/>
                <p:cNvGrpSpPr>
                  <a:grpSpLocks noChangeAspect="1"/>
                </p:cNvGrpSpPr>
                <p:nvPr/>
              </p:nvGrpSpPr>
              <p:grpSpPr bwMode="auto">
                <a:xfrm>
                  <a:off x="3963950" y="371475"/>
                  <a:ext cx="252145" cy="252148"/>
                  <a:chOff x="3990" y="1487"/>
                  <a:chExt cx="127" cy="127"/>
                </a:xfrm>
              </p:grpSpPr>
              <p:sp>
                <p:nvSpPr>
                  <p:cNvPr id="159" name="Oval 44"/>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60" name="Oval 45"/>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40" name="Group 59"/>
                <p:cNvGrpSpPr>
                  <a:grpSpLocks noChangeAspect="1"/>
                </p:cNvGrpSpPr>
                <p:nvPr/>
              </p:nvGrpSpPr>
              <p:grpSpPr bwMode="auto">
                <a:xfrm>
                  <a:off x="3963951" y="1251015"/>
                  <a:ext cx="252145" cy="252148"/>
                  <a:chOff x="3990" y="1487"/>
                  <a:chExt cx="127" cy="127"/>
                </a:xfrm>
              </p:grpSpPr>
              <p:sp>
                <p:nvSpPr>
                  <p:cNvPr id="157" name="Oval 60"/>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58" name="Oval 61"/>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41" name="Group 75"/>
                <p:cNvGrpSpPr>
                  <a:grpSpLocks noChangeAspect="1"/>
                </p:cNvGrpSpPr>
                <p:nvPr/>
              </p:nvGrpSpPr>
              <p:grpSpPr bwMode="auto">
                <a:xfrm>
                  <a:off x="3963950" y="2130558"/>
                  <a:ext cx="252145" cy="252148"/>
                  <a:chOff x="3990" y="1487"/>
                  <a:chExt cx="127" cy="127"/>
                </a:xfrm>
              </p:grpSpPr>
              <p:sp>
                <p:nvSpPr>
                  <p:cNvPr id="146" name="Oval 76"/>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56" name="Oval 77"/>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68" name="Group 43"/>
                <p:cNvGrpSpPr>
                  <a:grpSpLocks noChangeAspect="1"/>
                </p:cNvGrpSpPr>
                <p:nvPr/>
              </p:nvGrpSpPr>
              <p:grpSpPr bwMode="auto">
                <a:xfrm>
                  <a:off x="4637995" y="371475"/>
                  <a:ext cx="252145" cy="252148"/>
                  <a:chOff x="3990" y="1487"/>
                  <a:chExt cx="127" cy="127"/>
                </a:xfrm>
              </p:grpSpPr>
              <p:sp>
                <p:nvSpPr>
                  <p:cNvPr id="196" name="Oval 44"/>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207" name="Oval 45"/>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77" name="Group 59"/>
                <p:cNvGrpSpPr>
                  <a:grpSpLocks noChangeAspect="1"/>
                </p:cNvGrpSpPr>
                <p:nvPr/>
              </p:nvGrpSpPr>
              <p:grpSpPr bwMode="auto">
                <a:xfrm>
                  <a:off x="4637996" y="1251015"/>
                  <a:ext cx="252145" cy="252148"/>
                  <a:chOff x="3990" y="1487"/>
                  <a:chExt cx="127" cy="127"/>
                </a:xfrm>
              </p:grpSpPr>
              <p:sp>
                <p:nvSpPr>
                  <p:cNvPr id="194" name="Oval 60"/>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95" name="Oval 61"/>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78" name="Group 75"/>
                <p:cNvGrpSpPr>
                  <a:grpSpLocks noChangeAspect="1"/>
                </p:cNvGrpSpPr>
                <p:nvPr/>
              </p:nvGrpSpPr>
              <p:grpSpPr bwMode="auto">
                <a:xfrm>
                  <a:off x="4637995" y="2130558"/>
                  <a:ext cx="252145" cy="252148"/>
                  <a:chOff x="3990" y="1487"/>
                  <a:chExt cx="127" cy="127"/>
                </a:xfrm>
              </p:grpSpPr>
              <p:sp>
                <p:nvSpPr>
                  <p:cNvPr id="192" name="Oval 76"/>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93" name="Oval 77"/>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09" name="Group 43"/>
                <p:cNvGrpSpPr>
                  <a:grpSpLocks noChangeAspect="1"/>
                </p:cNvGrpSpPr>
                <p:nvPr/>
              </p:nvGrpSpPr>
              <p:grpSpPr bwMode="auto">
                <a:xfrm>
                  <a:off x="5312042" y="371475"/>
                  <a:ext cx="252145" cy="252148"/>
                  <a:chOff x="3990" y="1487"/>
                  <a:chExt cx="127" cy="127"/>
                </a:xfrm>
              </p:grpSpPr>
              <p:sp>
                <p:nvSpPr>
                  <p:cNvPr id="257" name="Oval 44"/>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258" name="Oval 45"/>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10" name="Group 59"/>
                <p:cNvGrpSpPr>
                  <a:grpSpLocks noChangeAspect="1"/>
                </p:cNvGrpSpPr>
                <p:nvPr/>
              </p:nvGrpSpPr>
              <p:grpSpPr bwMode="auto">
                <a:xfrm>
                  <a:off x="5312043" y="1251015"/>
                  <a:ext cx="252145" cy="252148"/>
                  <a:chOff x="3990" y="1487"/>
                  <a:chExt cx="127" cy="127"/>
                </a:xfrm>
              </p:grpSpPr>
              <p:sp>
                <p:nvSpPr>
                  <p:cNvPr id="255" name="Oval 60"/>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256" name="Oval 61"/>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14" name="Group 75"/>
                <p:cNvGrpSpPr>
                  <a:grpSpLocks noChangeAspect="1"/>
                </p:cNvGrpSpPr>
                <p:nvPr/>
              </p:nvGrpSpPr>
              <p:grpSpPr bwMode="auto">
                <a:xfrm>
                  <a:off x="5312042" y="2130558"/>
                  <a:ext cx="252145" cy="252148"/>
                  <a:chOff x="3990" y="1487"/>
                  <a:chExt cx="127" cy="127"/>
                </a:xfrm>
              </p:grpSpPr>
              <p:sp>
                <p:nvSpPr>
                  <p:cNvPr id="253" name="Oval 76"/>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254" name="Oval 77"/>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grpSp>
      </p:grpSp>
      <p:sp>
        <p:nvSpPr>
          <p:cNvPr id="263" name="Text Box 144"/>
          <p:cNvSpPr txBox="1">
            <a:spLocks noChangeArrowheads="1"/>
          </p:cNvSpPr>
          <p:nvPr/>
        </p:nvSpPr>
        <p:spPr bwMode="auto">
          <a:xfrm>
            <a:off x="288925" y="1749422"/>
            <a:ext cx="341760" cy="338554"/>
          </a:xfrm>
          <a:prstGeom prst="rect">
            <a:avLst/>
          </a:prstGeom>
          <a:noFill/>
          <a:ln w="9525">
            <a:noFill/>
            <a:miter lim="800000"/>
            <a:headEnd/>
            <a:tailEnd/>
          </a:ln>
          <a:effectLst/>
        </p:spPr>
        <p:txBody>
          <a:bodyPr wrap="none">
            <a:spAutoFit/>
          </a:bodyPr>
          <a:lstStyle/>
          <a:p>
            <a:r>
              <a:rPr lang="eu-ES" sz="1600" dirty="0" smtClean="0">
                <a:latin typeface="Lucida Handwriting" pitchFamily="66" charset="0"/>
              </a:rPr>
              <a:t>A</a:t>
            </a:r>
            <a:endParaRPr lang="eu-ES" sz="1600" dirty="0">
              <a:latin typeface="Lucida Handwriting" pitchFamily="66" charset="0"/>
            </a:endParaRPr>
          </a:p>
        </p:txBody>
      </p:sp>
      <p:sp>
        <p:nvSpPr>
          <p:cNvPr id="264" name="Text Box 144"/>
          <p:cNvSpPr txBox="1">
            <a:spLocks noChangeArrowheads="1"/>
          </p:cNvSpPr>
          <p:nvPr/>
        </p:nvSpPr>
        <p:spPr bwMode="auto">
          <a:xfrm>
            <a:off x="1708150" y="1749422"/>
            <a:ext cx="340158" cy="338554"/>
          </a:xfrm>
          <a:prstGeom prst="rect">
            <a:avLst/>
          </a:prstGeom>
          <a:noFill/>
          <a:ln w="9525">
            <a:noFill/>
            <a:miter lim="800000"/>
            <a:headEnd/>
            <a:tailEnd/>
          </a:ln>
          <a:effectLst/>
        </p:spPr>
        <p:txBody>
          <a:bodyPr wrap="none">
            <a:spAutoFit/>
          </a:bodyPr>
          <a:lstStyle/>
          <a:p>
            <a:r>
              <a:rPr lang="eu-ES" sz="1600" dirty="0" smtClean="0">
                <a:latin typeface="Lucida Handwriting" pitchFamily="66" charset="0"/>
              </a:rPr>
              <a:t>B</a:t>
            </a:r>
            <a:endParaRPr lang="eu-ES" sz="1600" dirty="0">
              <a:latin typeface="Lucida Handwriting" pitchFamily="66" charset="0"/>
            </a:endParaRPr>
          </a:p>
        </p:txBody>
      </p:sp>
      <p:sp>
        <p:nvSpPr>
          <p:cNvPr id="265" name="Text Box 144"/>
          <p:cNvSpPr txBox="1">
            <a:spLocks noChangeArrowheads="1"/>
          </p:cNvSpPr>
          <p:nvPr/>
        </p:nvSpPr>
        <p:spPr bwMode="auto">
          <a:xfrm>
            <a:off x="3679825" y="1749422"/>
            <a:ext cx="330540" cy="338554"/>
          </a:xfrm>
          <a:prstGeom prst="rect">
            <a:avLst/>
          </a:prstGeom>
          <a:noFill/>
          <a:ln w="9525">
            <a:noFill/>
            <a:miter lim="800000"/>
            <a:headEnd/>
            <a:tailEnd/>
          </a:ln>
          <a:effectLst/>
        </p:spPr>
        <p:txBody>
          <a:bodyPr wrap="none">
            <a:spAutoFit/>
          </a:bodyPr>
          <a:lstStyle/>
          <a:p>
            <a:r>
              <a:rPr lang="eu-ES" sz="1600" dirty="0" smtClean="0">
                <a:latin typeface="Lucida Handwriting" pitchFamily="66" charset="0"/>
              </a:rPr>
              <a:t>C</a:t>
            </a:r>
            <a:endParaRPr lang="eu-ES" sz="1600" dirty="0">
              <a:latin typeface="Lucida Handwriting" pitchFamily="66" charset="0"/>
            </a:endParaRPr>
          </a:p>
        </p:txBody>
      </p:sp>
      <p:sp>
        <p:nvSpPr>
          <p:cNvPr id="266" name="Text Box 144"/>
          <p:cNvSpPr txBox="1">
            <a:spLocks noChangeArrowheads="1"/>
          </p:cNvSpPr>
          <p:nvPr/>
        </p:nvSpPr>
        <p:spPr bwMode="auto">
          <a:xfrm>
            <a:off x="5003800" y="1749422"/>
            <a:ext cx="362600" cy="338554"/>
          </a:xfrm>
          <a:prstGeom prst="rect">
            <a:avLst/>
          </a:prstGeom>
          <a:noFill/>
          <a:ln w="9525">
            <a:noFill/>
            <a:miter lim="800000"/>
            <a:headEnd/>
            <a:tailEnd/>
          </a:ln>
          <a:effectLst/>
        </p:spPr>
        <p:txBody>
          <a:bodyPr wrap="none">
            <a:spAutoFit/>
          </a:bodyPr>
          <a:lstStyle/>
          <a:p>
            <a:r>
              <a:rPr lang="eu-ES" sz="1600" dirty="0" smtClean="0">
                <a:latin typeface="Lucida Handwriting" pitchFamily="66" charset="0"/>
              </a:rPr>
              <a:t>D</a:t>
            </a:r>
            <a:endParaRPr lang="eu-ES" sz="1600" dirty="0">
              <a:latin typeface="Lucida Handwriting" pitchFamily="66" charset="0"/>
            </a:endParaRPr>
          </a:p>
        </p:txBody>
      </p:sp>
      <p:sp>
        <p:nvSpPr>
          <p:cNvPr id="303" name="Text Box 144"/>
          <p:cNvSpPr txBox="1">
            <a:spLocks noChangeArrowheads="1"/>
          </p:cNvSpPr>
          <p:nvPr/>
        </p:nvSpPr>
        <p:spPr bwMode="auto">
          <a:xfrm>
            <a:off x="2641600" y="415922"/>
            <a:ext cx="377026" cy="338554"/>
          </a:xfrm>
          <a:prstGeom prst="rect">
            <a:avLst/>
          </a:prstGeom>
          <a:noFill/>
          <a:ln w="9525">
            <a:noFill/>
            <a:miter lim="800000"/>
            <a:headEnd/>
            <a:tailEnd/>
          </a:ln>
          <a:effectLst/>
        </p:spPr>
        <p:txBody>
          <a:bodyPr wrap="none">
            <a:spAutoFit/>
          </a:bodyPr>
          <a:lstStyle/>
          <a:p>
            <a:r>
              <a:rPr lang="eu-ES" sz="1600" dirty="0" smtClean="0">
                <a:latin typeface="Lucida Handwriting" pitchFamily="66" charset="0"/>
              </a:rPr>
              <a:t>M</a:t>
            </a:r>
            <a:endParaRPr lang="eu-ES" sz="1600" dirty="0">
              <a:latin typeface="Lucida Handwriting" pitchFamily="66" charset="0"/>
            </a:endParaRPr>
          </a:p>
        </p:txBody>
      </p:sp>
      <p:sp>
        <p:nvSpPr>
          <p:cNvPr id="271" name="Line 490"/>
          <p:cNvSpPr>
            <a:spLocks noChangeShapeType="1"/>
          </p:cNvSpPr>
          <p:nvPr/>
        </p:nvSpPr>
        <p:spPr bwMode="auto">
          <a:xfrm rot="14280000" flipH="1" flipV="1">
            <a:off x="2352674" y="1981199"/>
            <a:ext cx="876301" cy="561978"/>
          </a:xfrm>
          <a:prstGeom prst="line">
            <a:avLst/>
          </a:prstGeom>
          <a:ln>
            <a:solidFill>
              <a:srgbClr val="66FF33"/>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pSp>
        <p:nvGrpSpPr>
          <p:cNvPr id="272" name="253 Grupo"/>
          <p:cNvGrpSpPr/>
          <p:nvPr/>
        </p:nvGrpSpPr>
        <p:grpSpPr>
          <a:xfrm>
            <a:off x="2042123" y="605327"/>
            <a:ext cx="562695" cy="338554"/>
            <a:chOff x="5166300" y="2613006"/>
            <a:chExt cx="562695" cy="338554"/>
          </a:xfrm>
        </p:grpSpPr>
        <p:sp>
          <p:nvSpPr>
            <p:cNvPr id="273" name="272 CuadroTexto"/>
            <p:cNvSpPr txBox="1"/>
            <p:nvPr/>
          </p:nvSpPr>
          <p:spPr>
            <a:xfrm>
              <a:off x="5166300" y="2613006"/>
              <a:ext cx="562695" cy="338554"/>
            </a:xfrm>
            <a:prstGeom prst="rect">
              <a:avLst/>
            </a:prstGeom>
            <a:noFill/>
          </p:spPr>
          <p:txBody>
            <a:bodyPr wrap="square" rtlCol="0">
              <a:spAutoFit/>
            </a:bodyPr>
            <a:lstStyle/>
            <a:p>
              <a:r>
                <a:rPr lang="es-ES" sz="1600" dirty="0" smtClean="0">
                  <a:latin typeface="Lucida Handwriting" pitchFamily="66" charset="0"/>
                </a:rPr>
                <a:t>dl</a:t>
              </a:r>
              <a:endParaRPr lang="es-ES" sz="1600" dirty="0">
                <a:latin typeface="Lucida Handwriting" pitchFamily="66" charset="0"/>
              </a:endParaRPr>
            </a:p>
          </p:txBody>
        </p:sp>
        <p:sp>
          <p:nvSpPr>
            <p:cNvPr id="274" name="Line 40"/>
            <p:cNvSpPr>
              <a:spLocks noChangeShapeType="1"/>
            </p:cNvSpPr>
            <p:nvPr/>
          </p:nvSpPr>
          <p:spPr bwMode="auto">
            <a:xfrm>
              <a:off x="5350071" y="2619245"/>
              <a:ext cx="210975" cy="2656"/>
            </a:xfrm>
            <a:prstGeom prst="line">
              <a:avLst/>
            </a:prstGeom>
            <a:noFill/>
            <a:ln w="19050">
              <a:solidFill>
                <a:schemeClr val="tx1"/>
              </a:solidFill>
              <a:round/>
              <a:headEnd/>
              <a:tailEnd type="triangle" w="med" len="med"/>
            </a:ln>
            <a:effectLst/>
          </p:spPr>
          <p:txBody>
            <a:bodyPr/>
            <a:lstStyle/>
            <a:p>
              <a:endParaRPr lang="es-ES"/>
            </a:p>
          </p:txBody>
        </p:sp>
      </p:grpSp>
      <p:sp>
        <p:nvSpPr>
          <p:cNvPr id="234" name="Line 157"/>
          <p:cNvSpPr>
            <a:spLocks noChangeShapeType="1"/>
          </p:cNvSpPr>
          <p:nvPr/>
        </p:nvSpPr>
        <p:spPr bwMode="auto">
          <a:xfrm rot="19385003">
            <a:off x="2115902" y="865507"/>
            <a:ext cx="474540" cy="1012"/>
          </a:xfrm>
          <a:prstGeom prst="line">
            <a:avLst/>
          </a:prstGeom>
          <a:noFill/>
          <a:ln w="28575">
            <a:solidFill>
              <a:schemeClr val="tx1"/>
            </a:solidFill>
            <a:round/>
            <a:headEnd/>
            <a:tailEnd type="triangle" w="med" len="med"/>
          </a:ln>
          <a:effectLst/>
        </p:spPr>
        <p:txBody>
          <a:bodyPr/>
          <a:lstStyle/>
          <a:p>
            <a:endParaRPr lang="es-ES"/>
          </a:p>
        </p:txBody>
      </p:sp>
      <p:cxnSp>
        <p:nvCxnSpPr>
          <p:cNvPr id="278" name="277 Conector recto"/>
          <p:cNvCxnSpPr>
            <a:endCxn id="233" idx="0"/>
          </p:cNvCxnSpPr>
          <p:nvPr/>
        </p:nvCxnSpPr>
        <p:spPr bwMode="auto">
          <a:xfrm rot="16200000" flipV="1">
            <a:off x="2109359" y="1061608"/>
            <a:ext cx="734838" cy="609048"/>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233" name="Line 159"/>
          <p:cNvSpPr>
            <a:spLocks noChangeShapeType="1"/>
          </p:cNvSpPr>
          <p:nvPr/>
        </p:nvSpPr>
        <p:spPr bwMode="auto">
          <a:xfrm rot="3185003" flipV="1">
            <a:off x="2081285" y="1180836"/>
            <a:ext cx="481013" cy="12700"/>
          </a:xfrm>
          <a:prstGeom prst="line">
            <a:avLst/>
          </a:prstGeom>
          <a:noFill/>
          <a:ln w="38100">
            <a:solidFill>
              <a:srgbClr val="66FF33"/>
            </a:solidFill>
            <a:round/>
            <a:headEnd/>
            <a:tailEnd type="triangle" w="med" len="med"/>
          </a:ln>
          <a:effectLst/>
        </p:spPr>
        <p:txBody>
          <a:bodyPr/>
          <a:lstStyle/>
          <a:p>
            <a:endParaRPr lang="es-ES"/>
          </a:p>
        </p:txBody>
      </p:sp>
      <p:grpSp>
        <p:nvGrpSpPr>
          <p:cNvPr id="280" name="219 Grupo"/>
          <p:cNvGrpSpPr/>
          <p:nvPr/>
        </p:nvGrpSpPr>
        <p:grpSpPr>
          <a:xfrm>
            <a:off x="2245266" y="871327"/>
            <a:ext cx="835485" cy="400110"/>
            <a:chOff x="6483891" y="985627"/>
            <a:chExt cx="835485" cy="400110"/>
          </a:xfrm>
        </p:grpSpPr>
        <p:sp>
          <p:nvSpPr>
            <p:cNvPr id="281" name="Text Box 107"/>
            <p:cNvSpPr txBox="1">
              <a:spLocks noChangeArrowheads="1"/>
            </p:cNvSpPr>
            <p:nvPr/>
          </p:nvSpPr>
          <p:spPr bwMode="auto">
            <a:xfrm>
              <a:off x="6483891" y="985627"/>
              <a:ext cx="835485"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dF</a:t>
              </a:r>
              <a:r>
                <a:rPr lang="eu-ES" sz="1600" baseline="-25000" dirty="0" err="1" smtClean="0">
                  <a:solidFill>
                    <a:srgbClr val="66FF33"/>
                  </a:solidFill>
                  <a:latin typeface="Lucida Handwriting" pitchFamily="66" charset="0"/>
                </a:rPr>
                <a:t>BC1</a:t>
              </a:r>
              <a:endParaRPr lang="eu-ES" sz="1600" dirty="0">
                <a:solidFill>
                  <a:srgbClr val="66FF33"/>
                </a:solidFill>
                <a:latin typeface="Lucida Handwriting" pitchFamily="66" charset="0"/>
              </a:endParaRPr>
            </a:p>
          </p:txBody>
        </p:sp>
        <p:sp>
          <p:nvSpPr>
            <p:cNvPr id="282" name="Line 108"/>
            <p:cNvSpPr>
              <a:spLocks noChangeShapeType="1"/>
            </p:cNvSpPr>
            <p:nvPr/>
          </p:nvSpPr>
          <p:spPr bwMode="auto">
            <a:xfrm>
              <a:off x="6667499" y="990599"/>
              <a:ext cx="308517" cy="2965"/>
            </a:xfrm>
            <a:prstGeom prst="line">
              <a:avLst/>
            </a:prstGeom>
            <a:noFill/>
            <a:ln w="28575">
              <a:solidFill>
                <a:srgbClr val="66FF33"/>
              </a:solidFill>
              <a:round/>
              <a:headEnd/>
              <a:tailEnd type="triangle" w="med" len="med"/>
            </a:ln>
            <a:effectLst/>
          </p:spPr>
          <p:txBody>
            <a:bodyPr/>
            <a:lstStyle/>
            <a:p>
              <a:endParaRPr lang="es-ES"/>
            </a:p>
          </p:txBody>
        </p:sp>
      </p:grpSp>
      <p:grpSp>
        <p:nvGrpSpPr>
          <p:cNvPr id="117" name="116 Grupo"/>
          <p:cNvGrpSpPr/>
          <p:nvPr/>
        </p:nvGrpSpPr>
        <p:grpSpPr>
          <a:xfrm>
            <a:off x="3356573" y="624377"/>
            <a:ext cx="562695" cy="828751"/>
            <a:chOff x="3356573" y="624377"/>
            <a:chExt cx="562695" cy="828751"/>
          </a:xfrm>
        </p:grpSpPr>
        <p:grpSp>
          <p:nvGrpSpPr>
            <p:cNvPr id="283" name="253 Grupo"/>
            <p:cNvGrpSpPr/>
            <p:nvPr/>
          </p:nvGrpSpPr>
          <p:grpSpPr>
            <a:xfrm>
              <a:off x="3356573" y="624377"/>
              <a:ext cx="562695" cy="338554"/>
              <a:chOff x="5166300" y="2613006"/>
              <a:chExt cx="562695" cy="338554"/>
            </a:xfrm>
          </p:grpSpPr>
          <p:sp>
            <p:nvSpPr>
              <p:cNvPr id="284" name="283 CuadroTexto"/>
              <p:cNvSpPr txBox="1"/>
              <p:nvPr/>
            </p:nvSpPr>
            <p:spPr>
              <a:xfrm>
                <a:off x="5166300" y="2613006"/>
                <a:ext cx="562695" cy="338554"/>
              </a:xfrm>
              <a:prstGeom prst="rect">
                <a:avLst/>
              </a:prstGeom>
              <a:noFill/>
            </p:spPr>
            <p:txBody>
              <a:bodyPr wrap="square" rtlCol="0">
                <a:spAutoFit/>
              </a:bodyPr>
              <a:lstStyle/>
              <a:p>
                <a:r>
                  <a:rPr lang="es-ES" sz="1600" dirty="0" smtClean="0">
                    <a:latin typeface="Lucida Handwriting" pitchFamily="66" charset="0"/>
                  </a:rPr>
                  <a:t>dl</a:t>
                </a:r>
                <a:endParaRPr lang="es-ES" sz="1600" dirty="0">
                  <a:latin typeface="Lucida Handwriting" pitchFamily="66" charset="0"/>
                </a:endParaRPr>
              </a:p>
            </p:txBody>
          </p:sp>
          <p:sp>
            <p:nvSpPr>
              <p:cNvPr id="285" name="Line 40"/>
              <p:cNvSpPr>
                <a:spLocks noChangeShapeType="1"/>
              </p:cNvSpPr>
              <p:nvPr/>
            </p:nvSpPr>
            <p:spPr bwMode="auto">
              <a:xfrm>
                <a:off x="5350071" y="2619245"/>
                <a:ext cx="210975" cy="2656"/>
              </a:xfrm>
              <a:prstGeom prst="line">
                <a:avLst/>
              </a:prstGeom>
              <a:noFill/>
              <a:ln w="19050">
                <a:solidFill>
                  <a:schemeClr val="tx1"/>
                </a:solidFill>
                <a:round/>
                <a:headEnd/>
                <a:tailEnd type="triangle" w="med" len="med"/>
              </a:ln>
              <a:effectLst/>
            </p:spPr>
            <p:txBody>
              <a:bodyPr/>
              <a:lstStyle/>
              <a:p>
                <a:endParaRPr lang="es-ES"/>
              </a:p>
            </p:txBody>
          </p:sp>
        </p:grpSp>
        <p:sp>
          <p:nvSpPr>
            <p:cNvPr id="286" name="Line 157"/>
            <p:cNvSpPr>
              <a:spLocks noChangeShapeType="1"/>
            </p:cNvSpPr>
            <p:nvPr/>
          </p:nvSpPr>
          <p:spPr bwMode="auto">
            <a:xfrm rot="3185003" flipV="1">
              <a:off x="3414644" y="1183658"/>
              <a:ext cx="496696" cy="42243"/>
            </a:xfrm>
            <a:prstGeom prst="line">
              <a:avLst/>
            </a:prstGeom>
            <a:noFill/>
            <a:ln w="28575">
              <a:solidFill>
                <a:schemeClr val="tx1"/>
              </a:solidFill>
              <a:round/>
              <a:headEnd/>
              <a:tailEnd type="triangle" w="med" len="med"/>
            </a:ln>
            <a:effectLst/>
          </p:spPr>
          <p:txBody>
            <a:bodyPr/>
            <a:lstStyle/>
            <a:p>
              <a:endParaRPr lang="es-ES"/>
            </a:p>
          </p:txBody>
        </p:sp>
      </p:grpSp>
      <p:grpSp>
        <p:nvGrpSpPr>
          <p:cNvPr id="289" name="219 Grupo"/>
          <p:cNvGrpSpPr/>
          <p:nvPr/>
        </p:nvGrpSpPr>
        <p:grpSpPr>
          <a:xfrm>
            <a:off x="3045366" y="1347577"/>
            <a:ext cx="835485" cy="400110"/>
            <a:chOff x="6483891" y="985627"/>
            <a:chExt cx="835485" cy="400110"/>
          </a:xfrm>
        </p:grpSpPr>
        <p:sp>
          <p:nvSpPr>
            <p:cNvPr id="290" name="Text Box 107"/>
            <p:cNvSpPr txBox="1">
              <a:spLocks noChangeArrowheads="1"/>
            </p:cNvSpPr>
            <p:nvPr/>
          </p:nvSpPr>
          <p:spPr bwMode="auto">
            <a:xfrm>
              <a:off x="6483891" y="985627"/>
              <a:ext cx="835485"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dF</a:t>
              </a:r>
              <a:r>
                <a:rPr lang="eu-ES" sz="1600" baseline="-25000" dirty="0" err="1" smtClean="0">
                  <a:solidFill>
                    <a:srgbClr val="66FF33"/>
                  </a:solidFill>
                  <a:latin typeface="Lucida Handwriting" pitchFamily="66" charset="0"/>
                </a:rPr>
                <a:t>BC2</a:t>
              </a:r>
              <a:endParaRPr lang="eu-ES" sz="1600" dirty="0">
                <a:solidFill>
                  <a:srgbClr val="66FF33"/>
                </a:solidFill>
                <a:latin typeface="Lucida Handwriting" pitchFamily="66" charset="0"/>
              </a:endParaRPr>
            </a:p>
          </p:txBody>
        </p:sp>
        <p:sp>
          <p:nvSpPr>
            <p:cNvPr id="291" name="Line 108"/>
            <p:cNvSpPr>
              <a:spLocks noChangeShapeType="1"/>
            </p:cNvSpPr>
            <p:nvPr/>
          </p:nvSpPr>
          <p:spPr bwMode="auto">
            <a:xfrm>
              <a:off x="6667499" y="990599"/>
              <a:ext cx="308517" cy="2965"/>
            </a:xfrm>
            <a:prstGeom prst="line">
              <a:avLst/>
            </a:prstGeom>
            <a:noFill/>
            <a:ln w="28575">
              <a:solidFill>
                <a:srgbClr val="66FF33"/>
              </a:solidFill>
              <a:round/>
              <a:headEnd/>
              <a:tailEnd type="triangle" w="med" len="med"/>
            </a:ln>
            <a:effectLst/>
          </p:spPr>
          <p:txBody>
            <a:bodyPr/>
            <a:lstStyle/>
            <a:p>
              <a:endParaRPr lang="es-ES"/>
            </a:p>
          </p:txBody>
        </p:sp>
      </p:grpSp>
      <p:cxnSp>
        <p:nvCxnSpPr>
          <p:cNvPr id="292" name="291 Conector recto"/>
          <p:cNvCxnSpPr>
            <a:endCxn id="288" idx="0"/>
          </p:cNvCxnSpPr>
          <p:nvPr/>
        </p:nvCxnSpPr>
        <p:spPr bwMode="auto">
          <a:xfrm rot="5400000" flipH="1" flipV="1">
            <a:off x="2781146" y="1031776"/>
            <a:ext cx="719570" cy="691545"/>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288" name="Line 159"/>
          <p:cNvSpPr>
            <a:spLocks noChangeShapeType="1"/>
          </p:cNvSpPr>
          <p:nvPr/>
        </p:nvSpPr>
        <p:spPr bwMode="auto">
          <a:xfrm rot="3185003">
            <a:off x="3289998" y="958737"/>
            <a:ext cx="78533" cy="452840"/>
          </a:xfrm>
          <a:prstGeom prst="line">
            <a:avLst/>
          </a:prstGeom>
          <a:noFill/>
          <a:ln w="38100">
            <a:solidFill>
              <a:srgbClr val="66FF33"/>
            </a:solidFill>
            <a:round/>
            <a:headEnd/>
            <a:tailEnd type="triangle" w="med" len="med"/>
          </a:ln>
          <a:effectLst/>
        </p:spPr>
        <p:txBody>
          <a:bodyPr/>
          <a:lstStyle/>
          <a:p>
            <a:endParaRPr lang="es-ES"/>
          </a:p>
        </p:txBody>
      </p:sp>
      <p:grpSp>
        <p:nvGrpSpPr>
          <p:cNvPr id="299" name="219 Grupo"/>
          <p:cNvGrpSpPr/>
          <p:nvPr/>
        </p:nvGrpSpPr>
        <p:grpSpPr>
          <a:xfrm>
            <a:off x="2873916" y="2557252"/>
            <a:ext cx="742511" cy="400110"/>
            <a:chOff x="6483891" y="985627"/>
            <a:chExt cx="742511" cy="400110"/>
          </a:xfrm>
        </p:grpSpPr>
        <p:sp>
          <p:nvSpPr>
            <p:cNvPr id="300" name="Text Box 107"/>
            <p:cNvSpPr txBox="1">
              <a:spLocks noChangeArrowheads="1"/>
            </p:cNvSpPr>
            <p:nvPr/>
          </p:nvSpPr>
          <p:spPr bwMode="auto">
            <a:xfrm>
              <a:off x="6483891" y="985627"/>
              <a:ext cx="742511"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dF</a:t>
              </a:r>
              <a:r>
                <a:rPr lang="eu-ES" sz="1600" baseline="-25000" dirty="0" err="1" smtClean="0">
                  <a:solidFill>
                    <a:srgbClr val="66FF33"/>
                  </a:solidFill>
                  <a:latin typeface="Lucida Handwriting" pitchFamily="66" charset="0"/>
                </a:rPr>
                <a:t>BC</a:t>
              </a:r>
              <a:endParaRPr lang="eu-ES" sz="1600" dirty="0">
                <a:solidFill>
                  <a:srgbClr val="66FF33"/>
                </a:solidFill>
                <a:latin typeface="Lucida Handwriting" pitchFamily="66" charset="0"/>
              </a:endParaRPr>
            </a:p>
          </p:txBody>
        </p:sp>
        <p:sp>
          <p:nvSpPr>
            <p:cNvPr id="301" name="Line 108"/>
            <p:cNvSpPr>
              <a:spLocks noChangeShapeType="1"/>
            </p:cNvSpPr>
            <p:nvPr/>
          </p:nvSpPr>
          <p:spPr bwMode="auto">
            <a:xfrm>
              <a:off x="6667499" y="990599"/>
              <a:ext cx="308517" cy="2965"/>
            </a:xfrm>
            <a:prstGeom prst="line">
              <a:avLst/>
            </a:prstGeom>
            <a:noFill/>
            <a:ln w="28575">
              <a:solidFill>
                <a:srgbClr val="66FF33"/>
              </a:solidFill>
              <a:round/>
              <a:headEnd/>
              <a:tailEnd type="triangle" w="med" len="med"/>
            </a:ln>
            <a:effectLst/>
          </p:spPr>
          <p:txBody>
            <a:bodyPr/>
            <a:lstStyle/>
            <a:p>
              <a:endParaRPr lang="es-ES"/>
            </a:p>
          </p:txBody>
        </p:sp>
      </p:grpSp>
      <p:grpSp>
        <p:nvGrpSpPr>
          <p:cNvPr id="116" name="115 Grupo"/>
          <p:cNvGrpSpPr/>
          <p:nvPr/>
        </p:nvGrpSpPr>
        <p:grpSpPr>
          <a:xfrm>
            <a:off x="2159000" y="1295400"/>
            <a:ext cx="765175" cy="647700"/>
            <a:chOff x="2159000" y="1295400"/>
            <a:chExt cx="765175" cy="647700"/>
          </a:xfrm>
        </p:grpSpPr>
        <p:sp>
          <p:nvSpPr>
            <p:cNvPr id="302" name="301 Arco"/>
            <p:cNvSpPr/>
            <p:nvPr/>
          </p:nvSpPr>
          <p:spPr bwMode="auto">
            <a:xfrm rot="16200000">
              <a:off x="2466975" y="1485900"/>
              <a:ext cx="447675" cy="466725"/>
            </a:xfrm>
            <a:prstGeom prst="arc">
              <a:avLst>
                <a:gd name="adj1" fmla="val 16200000"/>
                <a:gd name="adj2" fmla="val 19847238"/>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u-ES" sz="2800" b="0" i="0" u="none" strike="noStrike" cap="none" normalizeH="0" baseline="0" smtClean="0">
                <a:ln>
                  <a:noFill/>
                </a:ln>
                <a:solidFill>
                  <a:schemeClr val="tx1"/>
                </a:solidFill>
                <a:effectLst/>
                <a:latin typeface="Times New Roman" pitchFamily="18" charset="0"/>
              </a:endParaRPr>
            </a:p>
          </p:txBody>
        </p:sp>
        <p:sp>
          <p:nvSpPr>
            <p:cNvPr id="242" name="Text Box 166"/>
            <p:cNvSpPr txBox="1">
              <a:spLocks noChangeArrowheads="1"/>
            </p:cNvSpPr>
            <p:nvPr/>
          </p:nvSpPr>
          <p:spPr bwMode="auto">
            <a:xfrm>
              <a:off x="2159000" y="1295400"/>
              <a:ext cx="378630" cy="461665"/>
            </a:xfrm>
            <a:prstGeom prst="rect">
              <a:avLst/>
            </a:prstGeom>
            <a:noFill/>
            <a:ln w="9525">
              <a:noFill/>
              <a:miter lim="800000"/>
              <a:headEnd/>
              <a:tailEnd/>
            </a:ln>
            <a:effectLst/>
          </p:spPr>
          <p:txBody>
            <a:bodyPr wrap="none">
              <a:spAutoFit/>
            </a:bodyPr>
            <a:lstStyle/>
            <a:p>
              <a:r>
                <a:rPr lang="eu-ES" sz="2400" dirty="0" smtClean="0">
                  <a:latin typeface="Symbol" pitchFamily="18" charset="2"/>
                </a:rPr>
                <a:t>a</a:t>
              </a:r>
              <a:endParaRPr lang="eu-ES" sz="2400" dirty="0">
                <a:latin typeface="Symbol" pitchFamily="18" charset="2"/>
              </a:endParaRPr>
            </a:p>
          </p:txBody>
        </p:sp>
      </p:grpSp>
      <p:graphicFrame>
        <p:nvGraphicFramePr>
          <p:cNvPr id="545796" name="Object 4"/>
          <p:cNvGraphicFramePr>
            <a:graphicFrameLocks noChangeAspect="1"/>
          </p:cNvGraphicFramePr>
          <p:nvPr/>
        </p:nvGraphicFramePr>
        <p:xfrm>
          <a:off x="222441" y="3324271"/>
          <a:ext cx="3078162" cy="482600"/>
        </p:xfrm>
        <a:graphic>
          <a:graphicData uri="http://schemas.openxmlformats.org/presentationml/2006/ole">
            <mc:AlternateContent xmlns:mc="http://schemas.openxmlformats.org/markup-compatibility/2006">
              <mc:Choice xmlns:v="urn:schemas-microsoft-com:vml" Requires="v">
                <p:oleObj spid="_x0000_s545978" name="Ecuación" r:id="rId5" imgW="1473120" imgH="241200" progId="Equation.3">
                  <p:embed/>
                </p:oleObj>
              </mc:Choice>
              <mc:Fallback>
                <p:oleObj name="Ecuación" r:id="rId5" imgW="1473120" imgH="2412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41" y="3324271"/>
                        <a:ext cx="3078162"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5797" name="Object 3"/>
          <p:cNvGraphicFramePr>
            <a:graphicFrameLocks noChangeAspect="1"/>
          </p:cNvGraphicFramePr>
          <p:nvPr/>
        </p:nvGraphicFramePr>
        <p:xfrm>
          <a:off x="195638" y="4192588"/>
          <a:ext cx="3448050" cy="1268412"/>
        </p:xfrm>
        <a:graphic>
          <a:graphicData uri="http://schemas.openxmlformats.org/presentationml/2006/ole">
            <mc:AlternateContent xmlns:mc="http://schemas.openxmlformats.org/markup-compatibility/2006">
              <mc:Choice xmlns:v="urn:schemas-microsoft-com:vml" Requires="v">
                <p:oleObj spid="_x0000_s545979" name="Ecuación" r:id="rId7" imgW="1650960" imgH="634680" progId="Equation.3">
                  <p:embed/>
                </p:oleObj>
              </mc:Choice>
              <mc:Fallback>
                <p:oleObj name="Ecuación" r:id="rId7" imgW="1650960" imgH="63468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638" y="4192588"/>
                        <a:ext cx="3448050" cy="1268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2" name="Object 4"/>
          <p:cNvGraphicFramePr>
            <a:graphicFrameLocks noChangeAspect="1"/>
          </p:cNvGraphicFramePr>
          <p:nvPr/>
        </p:nvGraphicFramePr>
        <p:xfrm>
          <a:off x="5865813" y="1306513"/>
          <a:ext cx="3130550" cy="406400"/>
        </p:xfrm>
        <a:graphic>
          <a:graphicData uri="http://schemas.openxmlformats.org/presentationml/2006/ole">
            <mc:AlternateContent xmlns:mc="http://schemas.openxmlformats.org/markup-compatibility/2006">
              <mc:Choice xmlns:v="urn:schemas-microsoft-com:vml" Requires="v">
                <p:oleObj spid="_x0000_s545980" name="Ecuación" r:id="rId9" imgW="1498320" imgH="203040" progId="Equation.3">
                  <p:embed/>
                </p:oleObj>
              </mc:Choice>
              <mc:Fallback>
                <p:oleObj name="Ecuación" r:id="rId9" imgW="1498320" imgH="20304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5813" y="1306513"/>
                        <a:ext cx="313055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8" name="Object 4"/>
          <p:cNvGraphicFramePr>
            <a:graphicFrameLocks noChangeAspect="1"/>
          </p:cNvGraphicFramePr>
          <p:nvPr/>
        </p:nvGraphicFramePr>
        <p:xfrm>
          <a:off x="3331841" y="3362260"/>
          <a:ext cx="3503613" cy="457200"/>
        </p:xfrm>
        <a:graphic>
          <a:graphicData uri="http://schemas.openxmlformats.org/presentationml/2006/ole">
            <mc:AlternateContent xmlns:mc="http://schemas.openxmlformats.org/markup-compatibility/2006">
              <mc:Choice xmlns:v="urn:schemas-microsoft-com:vml" Requires="v">
                <p:oleObj spid="_x0000_s545981" name="Ecuación" r:id="rId11" imgW="1676160" imgH="228600" progId="Equation.3">
                  <p:embed/>
                </p:oleObj>
              </mc:Choice>
              <mc:Fallback>
                <p:oleObj name="Ecuación" r:id="rId11" imgW="1676160" imgH="228600" progId="Equation.3">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31841" y="3362260"/>
                        <a:ext cx="3503613"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9" name="Object 4"/>
          <p:cNvGraphicFramePr>
            <a:graphicFrameLocks noChangeAspect="1"/>
          </p:cNvGraphicFramePr>
          <p:nvPr/>
        </p:nvGraphicFramePr>
        <p:xfrm>
          <a:off x="6835145" y="3359196"/>
          <a:ext cx="2124075" cy="406400"/>
        </p:xfrm>
        <a:graphic>
          <a:graphicData uri="http://schemas.openxmlformats.org/presentationml/2006/ole">
            <mc:AlternateContent xmlns:mc="http://schemas.openxmlformats.org/markup-compatibility/2006">
              <mc:Choice xmlns:v="urn:schemas-microsoft-com:vml" Requires="v">
                <p:oleObj spid="_x0000_s545982" name="Ecuación" r:id="rId13" imgW="1015920" imgH="203040" progId="Equation.3">
                  <p:embed/>
                </p:oleObj>
              </mc:Choice>
              <mc:Fallback>
                <p:oleObj name="Ecuación" r:id="rId13" imgW="1015920" imgH="203040" progId="Equation.3">
                  <p:embed/>
                  <p:pic>
                    <p:nvPicPr>
                      <p:cNvPr id="0"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35145" y="3359196"/>
                        <a:ext cx="2124075"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0" name="Object 3"/>
          <p:cNvGraphicFramePr>
            <a:graphicFrameLocks noChangeAspect="1"/>
          </p:cNvGraphicFramePr>
          <p:nvPr/>
        </p:nvGraphicFramePr>
        <p:xfrm>
          <a:off x="3334313" y="4205288"/>
          <a:ext cx="2732087" cy="1268412"/>
        </p:xfrm>
        <a:graphic>
          <a:graphicData uri="http://schemas.openxmlformats.org/presentationml/2006/ole">
            <mc:AlternateContent xmlns:mc="http://schemas.openxmlformats.org/markup-compatibility/2006">
              <mc:Choice xmlns:v="urn:schemas-microsoft-com:vml" Requires="v">
                <p:oleObj spid="_x0000_s545983" name="Ecuación" r:id="rId15" imgW="1307880" imgH="634680" progId="Equation.3">
                  <p:embed/>
                </p:oleObj>
              </mc:Choice>
              <mc:Fallback>
                <p:oleObj name="Ecuación" r:id="rId15" imgW="1307880" imgH="634680" progId="Equation.3">
                  <p:embed/>
                  <p:pic>
                    <p:nvPicPr>
                      <p:cNvPr id="0"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34313" y="4205288"/>
                        <a:ext cx="2732087" cy="1268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1" name="Object 3"/>
          <p:cNvGraphicFramePr>
            <a:graphicFrameLocks noChangeAspect="1"/>
          </p:cNvGraphicFramePr>
          <p:nvPr/>
        </p:nvGraphicFramePr>
        <p:xfrm>
          <a:off x="880268" y="5742440"/>
          <a:ext cx="3076575" cy="457200"/>
        </p:xfrm>
        <a:graphic>
          <a:graphicData uri="http://schemas.openxmlformats.org/presentationml/2006/ole">
            <mc:AlternateContent xmlns:mc="http://schemas.openxmlformats.org/markup-compatibility/2006">
              <mc:Choice xmlns:v="urn:schemas-microsoft-com:vml" Requires="v">
                <p:oleObj spid="_x0000_s545984" name="Ecuación" r:id="rId17" imgW="1473120" imgH="228600" progId="Equation.3">
                  <p:embed/>
                </p:oleObj>
              </mc:Choice>
              <mc:Fallback>
                <p:oleObj name="Ecuación" r:id="rId17" imgW="1473120" imgH="228600" progId="Equation.3">
                  <p:embed/>
                  <p:pic>
                    <p:nvPicPr>
                      <p:cNvPr id="0" name="Picture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80268" y="5742440"/>
                        <a:ext cx="30765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 name="Object 3"/>
          <p:cNvGraphicFramePr>
            <a:graphicFrameLocks noChangeAspect="1"/>
          </p:cNvGraphicFramePr>
          <p:nvPr/>
        </p:nvGraphicFramePr>
        <p:xfrm>
          <a:off x="6047675" y="4219575"/>
          <a:ext cx="3076575" cy="1320800"/>
        </p:xfrm>
        <a:graphic>
          <a:graphicData uri="http://schemas.openxmlformats.org/presentationml/2006/ole">
            <mc:AlternateContent xmlns:mc="http://schemas.openxmlformats.org/markup-compatibility/2006">
              <mc:Choice xmlns:v="urn:schemas-microsoft-com:vml" Requires="v">
                <p:oleObj spid="_x0000_s545985" name="Ecuación" r:id="rId19" imgW="1473120" imgH="660240" progId="Equation.3">
                  <p:embed/>
                </p:oleObj>
              </mc:Choice>
              <mc:Fallback>
                <p:oleObj name="Ecuación" r:id="rId19" imgW="1473120" imgH="660240" progId="Equation.3">
                  <p:embed/>
                  <p:pic>
                    <p:nvPicPr>
                      <p:cNvPr id="0" name="Object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47675" y="4219575"/>
                        <a:ext cx="3076575" cy="132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 name="Object 3"/>
          <p:cNvGraphicFramePr>
            <a:graphicFrameLocks noChangeAspect="1"/>
          </p:cNvGraphicFramePr>
          <p:nvPr/>
        </p:nvGraphicFramePr>
        <p:xfrm>
          <a:off x="4835174" y="5707737"/>
          <a:ext cx="2784475" cy="533400"/>
        </p:xfrm>
        <a:graphic>
          <a:graphicData uri="http://schemas.openxmlformats.org/presentationml/2006/ole">
            <mc:AlternateContent xmlns:mc="http://schemas.openxmlformats.org/markup-compatibility/2006">
              <mc:Choice xmlns:v="urn:schemas-microsoft-com:vml" Requires="v">
                <p:oleObj spid="_x0000_s545986" name="Ecuación" r:id="rId21" imgW="1333440" imgH="266400" progId="Equation.3">
                  <p:embed/>
                </p:oleObj>
              </mc:Choice>
              <mc:Fallback>
                <p:oleObj name="Ecuación" r:id="rId21" imgW="1333440" imgH="266400" progId="Equation.3">
                  <p:embed/>
                  <p:pic>
                    <p:nvPicPr>
                      <p:cNvPr id="0" name="Picture 1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835174" y="5707737"/>
                        <a:ext cx="278447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4" name="Object 3"/>
          <p:cNvGraphicFramePr>
            <a:graphicFrameLocks noChangeAspect="1"/>
          </p:cNvGraphicFramePr>
          <p:nvPr/>
        </p:nvGraphicFramePr>
        <p:xfrm>
          <a:off x="3952466" y="5811293"/>
          <a:ext cx="901700" cy="355600"/>
        </p:xfrm>
        <a:graphic>
          <a:graphicData uri="http://schemas.openxmlformats.org/presentationml/2006/ole">
            <mc:AlternateContent xmlns:mc="http://schemas.openxmlformats.org/markup-compatibility/2006">
              <mc:Choice xmlns:v="urn:schemas-microsoft-com:vml" Requires="v">
                <p:oleObj spid="_x0000_s545987" name="Ecuación" r:id="rId23" imgW="431640" imgH="177480" progId="Equation.3">
                  <p:embed/>
                </p:oleObj>
              </mc:Choice>
              <mc:Fallback>
                <p:oleObj name="Ecuación" r:id="rId23" imgW="431640" imgH="177480" progId="Equation.3">
                  <p:embed/>
                  <p:pic>
                    <p:nvPicPr>
                      <p:cNvPr id="0" name="Picture 1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952466" y="5811293"/>
                        <a:ext cx="9017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2000"/>
                                        <p:tgtEl>
                                          <p:spTgt spid="11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3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7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33"/>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8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9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1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88"/>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8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271"/>
                                        </p:tgtEl>
                                        <p:attrNameLst>
                                          <p:attrName>style.visibility</p:attrName>
                                        </p:attrNameLst>
                                      </p:cBhvr>
                                      <p:to>
                                        <p:strVal val="visible"/>
                                      </p:to>
                                    </p:set>
                                    <p:animEffect transition="in" filter="wipe(up)">
                                      <p:cBhvr>
                                        <p:cTn id="48" dur="5000"/>
                                        <p:tgtEl>
                                          <p:spTgt spid="271"/>
                                        </p:tgtEl>
                                      </p:cBhvr>
                                    </p:animEffect>
                                  </p:childTnLst>
                                </p:cTn>
                              </p:par>
                            </p:childTnLst>
                          </p:cTn>
                        </p:par>
                      </p:childTnLst>
                    </p:cTn>
                  </p:par>
                  <p:par>
                    <p:cTn id="49" fill="hold">
                      <p:stCondLst>
                        <p:cond delay="indefinite"/>
                      </p:stCondLst>
                      <p:childTnLst>
                        <p:par>
                          <p:cTn id="50" fill="hold">
                            <p:stCondLst>
                              <p:cond delay="0"/>
                            </p:stCondLst>
                            <p:childTnLst>
                              <p:par>
                                <p:cTn id="51" presetID="24" presetClass="entr" presetSubtype="0" fill="hold" nodeType="clickEffect">
                                  <p:stCondLst>
                                    <p:cond delay="0"/>
                                  </p:stCondLst>
                                  <p:childTnLst>
                                    <p:set>
                                      <p:cBhvr>
                                        <p:cTn id="52" dur="1" fill="hold">
                                          <p:stCondLst>
                                            <p:cond delay="0"/>
                                          </p:stCondLst>
                                        </p:cTn>
                                        <p:tgtEl>
                                          <p:spTgt spid="299"/>
                                        </p:tgtEl>
                                        <p:attrNameLst>
                                          <p:attrName>style.visibility</p:attrName>
                                        </p:attrNameLst>
                                      </p:cBhvr>
                                      <p:to>
                                        <p:strVal val="visible"/>
                                      </p:to>
                                    </p:set>
                                    <p:anim to="" calcmode="lin" valueType="num">
                                      <p:cBhvr>
                                        <p:cTn id="53" dur="1" fill="hold"/>
                                        <p:tgtEl>
                                          <p:spTgt spid="299"/>
                                        </p:tgtEl>
                                        <p:attrNameLst>
                                          <p:attrName/>
                                        </p:attrNameLst>
                                      </p:cBhvr>
                                    </p:anim>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545796"/>
                                        </p:tgtEl>
                                        <p:attrNameLst>
                                          <p:attrName>style.visibility</p:attrName>
                                        </p:attrNameLst>
                                      </p:cBhvr>
                                      <p:to>
                                        <p:strVal val="visible"/>
                                      </p:to>
                                    </p:set>
                                    <p:animEffect transition="in" filter="wipe(left)">
                                      <p:cBhvr>
                                        <p:cTn id="58" dur="5000"/>
                                        <p:tgtEl>
                                          <p:spTgt spid="54579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wipe(left)">
                                      <p:cBhvr>
                                        <p:cTn id="63" dur="5000"/>
                                        <p:tgtEl>
                                          <p:spTgt spid="11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119"/>
                                        </p:tgtEl>
                                        <p:attrNameLst>
                                          <p:attrName>style.visibility</p:attrName>
                                        </p:attrNameLst>
                                      </p:cBhvr>
                                      <p:to>
                                        <p:strVal val="visible"/>
                                      </p:to>
                                    </p:set>
                                    <p:animEffect transition="in" filter="wipe(left)">
                                      <p:cBhvr>
                                        <p:cTn id="68" dur="5000"/>
                                        <p:tgtEl>
                                          <p:spTgt spid="119"/>
                                        </p:tgtEl>
                                      </p:cBhvr>
                                    </p:animEffect>
                                  </p:childTnLst>
                                </p:cTn>
                              </p:par>
                            </p:childTnLst>
                          </p:cTn>
                        </p:par>
                      </p:childTnLst>
                    </p:cTn>
                  </p:par>
                  <p:par>
                    <p:cTn id="69" fill="hold">
                      <p:stCondLst>
                        <p:cond delay="indefinite"/>
                      </p:stCondLst>
                      <p:childTnLst>
                        <p:par>
                          <p:cTn id="70" fill="hold">
                            <p:stCondLst>
                              <p:cond delay="0"/>
                            </p:stCondLst>
                            <p:childTnLst>
                              <p:par>
                                <p:cTn id="71" presetID="15" presetClass="entr" presetSubtype="0" fill="hold" grpId="0" nodeType="clickEffect">
                                  <p:stCondLst>
                                    <p:cond delay="0"/>
                                  </p:stCondLst>
                                  <p:childTnLst>
                                    <p:set>
                                      <p:cBhvr>
                                        <p:cTn id="72" dur="1" fill="hold">
                                          <p:stCondLst>
                                            <p:cond delay="0"/>
                                          </p:stCondLst>
                                        </p:cTn>
                                        <p:tgtEl>
                                          <p:spTgt spid="303"/>
                                        </p:tgtEl>
                                        <p:attrNameLst>
                                          <p:attrName>style.visibility</p:attrName>
                                        </p:attrNameLst>
                                      </p:cBhvr>
                                      <p:to>
                                        <p:strVal val="visible"/>
                                      </p:to>
                                    </p:set>
                                    <p:anim calcmode="lin" valueType="num">
                                      <p:cBhvr>
                                        <p:cTn id="73" dur="1000" fill="hold"/>
                                        <p:tgtEl>
                                          <p:spTgt spid="303"/>
                                        </p:tgtEl>
                                        <p:attrNameLst>
                                          <p:attrName>ppt_w</p:attrName>
                                        </p:attrNameLst>
                                      </p:cBhvr>
                                      <p:tavLst>
                                        <p:tav tm="0">
                                          <p:val>
                                            <p:fltVal val="0"/>
                                          </p:val>
                                        </p:tav>
                                        <p:tav tm="100000">
                                          <p:val>
                                            <p:strVal val="#ppt_w"/>
                                          </p:val>
                                        </p:tav>
                                      </p:tavLst>
                                    </p:anim>
                                    <p:anim calcmode="lin" valueType="num">
                                      <p:cBhvr>
                                        <p:cTn id="74" dur="1000" fill="hold"/>
                                        <p:tgtEl>
                                          <p:spTgt spid="303"/>
                                        </p:tgtEl>
                                        <p:attrNameLst>
                                          <p:attrName>ppt_h</p:attrName>
                                        </p:attrNameLst>
                                      </p:cBhvr>
                                      <p:tavLst>
                                        <p:tav tm="0">
                                          <p:val>
                                            <p:fltVal val="0"/>
                                          </p:val>
                                        </p:tav>
                                        <p:tav tm="100000">
                                          <p:val>
                                            <p:strVal val="#ppt_h"/>
                                          </p:val>
                                        </p:tav>
                                      </p:tavLst>
                                    </p:anim>
                                    <p:anim calcmode="lin" valueType="num">
                                      <p:cBhvr>
                                        <p:cTn id="75" dur="1000" fill="hold"/>
                                        <p:tgtEl>
                                          <p:spTgt spid="303"/>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30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545797"/>
                                        </p:tgtEl>
                                        <p:attrNameLst>
                                          <p:attrName>style.visibility</p:attrName>
                                        </p:attrNameLst>
                                      </p:cBhvr>
                                      <p:to>
                                        <p:strVal val="visible"/>
                                      </p:to>
                                    </p:set>
                                    <p:animEffect transition="in" filter="wipe(left)">
                                      <p:cBhvr>
                                        <p:cTn id="81" dur="5000"/>
                                        <p:tgtEl>
                                          <p:spTgt spid="545797"/>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152"/>
                                        </p:tgtEl>
                                        <p:attrNameLst>
                                          <p:attrName>style.visibility</p:attrName>
                                        </p:attrNameLst>
                                      </p:cBhvr>
                                      <p:to>
                                        <p:strVal val="visible"/>
                                      </p:to>
                                    </p:set>
                                    <p:animEffect transition="in" filter="wipe(left)">
                                      <p:cBhvr>
                                        <p:cTn id="86" dur="5000"/>
                                        <p:tgtEl>
                                          <p:spTgt spid="152"/>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wipe(left)">
                                      <p:cBhvr>
                                        <p:cTn id="91" dur="5000"/>
                                        <p:tgtEl>
                                          <p:spTgt spid="120"/>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122"/>
                                        </p:tgtEl>
                                        <p:attrNameLst>
                                          <p:attrName>style.visibility</p:attrName>
                                        </p:attrNameLst>
                                      </p:cBhvr>
                                      <p:to>
                                        <p:strVal val="visible"/>
                                      </p:to>
                                    </p:set>
                                    <p:animEffect transition="in" filter="wipe(left)">
                                      <p:cBhvr>
                                        <p:cTn id="96" dur="5000"/>
                                        <p:tgtEl>
                                          <p:spTgt spid="122"/>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121"/>
                                        </p:tgtEl>
                                        <p:attrNameLst>
                                          <p:attrName>style.visibility</p:attrName>
                                        </p:attrNameLst>
                                      </p:cBhvr>
                                      <p:to>
                                        <p:strVal val="visible"/>
                                      </p:to>
                                    </p:set>
                                    <p:animEffect transition="in" filter="wipe(left)">
                                      <p:cBhvr>
                                        <p:cTn id="101" dur="5000"/>
                                        <p:tgtEl>
                                          <p:spTgt spid="121"/>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124"/>
                                        </p:tgtEl>
                                        <p:attrNameLst>
                                          <p:attrName>style.visibility</p:attrName>
                                        </p:attrNameLst>
                                      </p:cBhvr>
                                      <p:to>
                                        <p:strVal val="visible"/>
                                      </p:to>
                                    </p:set>
                                    <p:animEffect transition="in" filter="wipe(left)">
                                      <p:cBhvr>
                                        <p:cTn id="106" dur="5000"/>
                                        <p:tgtEl>
                                          <p:spTgt spid="124"/>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nodeType="clickEffect">
                                  <p:stCondLst>
                                    <p:cond delay="0"/>
                                  </p:stCondLst>
                                  <p:childTnLst>
                                    <p:set>
                                      <p:cBhvr>
                                        <p:cTn id="110" dur="1" fill="hold">
                                          <p:stCondLst>
                                            <p:cond delay="0"/>
                                          </p:stCondLst>
                                        </p:cTn>
                                        <p:tgtEl>
                                          <p:spTgt spid="123"/>
                                        </p:tgtEl>
                                        <p:attrNameLst>
                                          <p:attrName>style.visibility</p:attrName>
                                        </p:attrNameLst>
                                      </p:cBhvr>
                                      <p:to>
                                        <p:strVal val="visible"/>
                                      </p:to>
                                    </p:set>
                                    <p:animEffect transition="in" filter="wipe(left)">
                                      <p:cBhvr>
                                        <p:cTn id="111" dur="5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P spid="265" grpId="0"/>
      <p:bldP spid="303" grpId="0"/>
      <p:bldP spid="271" grpId="0" animBg="1"/>
      <p:bldP spid="234" grpId="0" animBg="1"/>
      <p:bldP spid="233" grpId="0" animBg="1"/>
      <p:bldP spid="28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261 Grupo"/>
          <p:cNvGrpSpPr/>
          <p:nvPr/>
        </p:nvGrpSpPr>
        <p:grpSpPr>
          <a:xfrm>
            <a:off x="393700" y="68106"/>
            <a:ext cx="4970463" cy="2682286"/>
            <a:chOff x="593725" y="182406"/>
            <a:chExt cx="4970463" cy="2682286"/>
          </a:xfrm>
        </p:grpSpPr>
        <p:pic>
          <p:nvPicPr>
            <p:cNvPr id="259" name="258 Imagen"/>
            <p:cNvPicPr>
              <a:picLocks noChangeAspect="1"/>
            </p:cNvPicPr>
            <p:nvPr/>
          </p:nvPicPr>
          <p:blipFill>
            <a:blip r:embed="rId4" cstate="print"/>
            <a:srcRect t="-24022"/>
            <a:stretch>
              <a:fillRect/>
            </a:stretch>
          </p:blipFill>
          <p:spPr bwMode="auto">
            <a:xfrm>
              <a:off x="695306" y="355590"/>
              <a:ext cx="4652010" cy="2509102"/>
            </a:xfrm>
            <a:prstGeom prst="rect">
              <a:avLst/>
            </a:prstGeom>
            <a:noFill/>
            <a:ln w="9525">
              <a:noFill/>
              <a:miter lim="800000"/>
              <a:headEnd/>
              <a:tailEnd/>
            </a:ln>
          </p:spPr>
        </p:pic>
        <p:grpSp>
          <p:nvGrpSpPr>
            <p:cNvPr id="3" name="260 Grupo"/>
            <p:cNvGrpSpPr/>
            <p:nvPr/>
          </p:nvGrpSpPr>
          <p:grpSpPr>
            <a:xfrm>
              <a:off x="593725" y="182406"/>
              <a:ext cx="4970463" cy="2335081"/>
              <a:chOff x="593725" y="47625"/>
              <a:chExt cx="4970463" cy="2335081"/>
            </a:xfrm>
          </p:grpSpPr>
          <p:grpSp>
            <p:nvGrpSpPr>
              <p:cNvPr id="4" name="Group 4"/>
              <p:cNvGrpSpPr>
                <a:grpSpLocks/>
              </p:cNvGrpSpPr>
              <p:nvPr/>
            </p:nvGrpSpPr>
            <p:grpSpPr bwMode="auto">
              <a:xfrm>
                <a:off x="4849813" y="47625"/>
                <a:ext cx="490537" cy="579437"/>
                <a:chOff x="3874" y="2110"/>
                <a:chExt cx="309" cy="365"/>
              </a:xfrm>
            </p:grpSpPr>
            <p:sp>
              <p:nvSpPr>
                <p:cNvPr id="111" name="Text Box 5"/>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dirty="0">
                      <a:solidFill>
                        <a:srgbClr val="FF0000"/>
                      </a:solidFill>
                      <a:latin typeface="Lucida Handwriting" pitchFamily="66" charset="0"/>
                    </a:rPr>
                    <a:t>B</a:t>
                  </a:r>
                </a:p>
              </p:txBody>
            </p:sp>
            <p:sp>
              <p:nvSpPr>
                <p:cNvPr id="112" name="Line 6"/>
                <p:cNvSpPr>
                  <a:spLocks noChangeShapeType="1"/>
                </p:cNvSpPr>
                <p:nvPr/>
              </p:nvSpPr>
              <p:spPr bwMode="auto">
                <a:xfrm>
                  <a:off x="3977" y="2139"/>
                  <a:ext cx="165" cy="0"/>
                </a:xfrm>
                <a:prstGeom prst="line">
                  <a:avLst/>
                </a:prstGeom>
                <a:noFill/>
                <a:ln w="28575">
                  <a:solidFill>
                    <a:srgbClr val="FF0000"/>
                  </a:solidFill>
                  <a:round/>
                  <a:headEnd/>
                  <a:tailEnd type="triangle" w="med" len="med"/>
                </a:ln>
                <a:effectLst/>
              </p:spPr>
              <p:txBody>
                <a:bodyPr/>
                <a:lstStyle/>
                <a:p>
                  <a:endParaRPr lang="es-ES"/>
                </a:p>
              </p:txBody>
            </p:sp>
          </p:grpSp>
          <p:grpSp>
            <p:nvGrpSpPr>
              <p:cNvPr id="5" name="259 Grupo"/>
              <p:cNvGrpSpPr/>
              <p:nvPr/>
            </p:nvGrpSpPr>
            <p:grpSpPr>
              <a:xfrm>
                <a:off x="593725" y="371475"/>
                <a:ext cx="4970463" cy="2011231"/>
                <a:chOff x="593725" y="371475"/>
                <a:chExt cx="4970463" cy="2011231"/>
              </a:xfrm>
            </p:grpSpPr>
            <p:grpSp>
              <p:nvGrpSpPr>
                <p:cNvPr id="6" name="Group 31"/>
                <p:cNvGrpSpPr>
                  <a:grpSpLocks noChangeAspect="1"/>
                </p:cNvGrpSpPr>
                <p:nvPr/>
              </p:nvGrpSpPr>
              <p:grpSpPr bwMode="auto">
                <a:xfrm>
                  <a:off x="593725" y="371475"/>
                  <a:ext cx="252145" cy="252148"/>
                  <a:chOff x="3990" y="1487"/>
                  <a:chExt cx="127" cy="127"/>
                </a:xfrm>
              </p:grpSpPr>
              <p:sp>
                <p:nvSpPr>
                  <p:cNvPr id="205" name="Oval 32"/>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206" name="Oval 33"/>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7" name="Group 47"/>
                <p:cNvGrpSpPr>
                  <a:grpSpLocks noChangeAspect="1"/>
                </p:cNvGrpSpPr>
                <p:nvPr/>
              </p:nvGrpSpPr>
              <p:grpSpPr bwMode="auto">
                <a:xfrm>
                  <a:off x="593726" y="1251015"/>
                  <a:ext cx="252145" cy="252148"/>
                  <a:chOff x="3990" y="1487"/>
                  <a:chExt cx="127" cy="127"/>
                </a:xfrm>
              </p:grpSpPr>
              <p:sp>
                <p:nvSpPr>
                  <p:cNvPr id="190" name="Oval 48"/>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91" name="Oval 49"/>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8" name="Group 63"/>
                <p:cNvGrpSpPr>
                  <a:grpSpLocks noChangeAspect="1"/>
                </p:cNvGrpSpPr>
                <p:nvPr/>
              </p:nvGrpSpPr>
              <p:grpSpPr bwMode="auto">
                <a:xfrm>
                  <a:off x="593725" y="2130558"/>
                  <a:ext cx="252145" cy="252148"/>
                  <a:chOff x="3990" y="1487"/>
                  <a:chExt cx="127" cy="127"/>
                </a:xfrm>
              </p:grpSpPr>
              <p:sp>
                <p:nvSpPr>
                  <p:cNvPr id="175" name="Oval 64"/>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76" name="Oval 65"/>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9" name="Group 34"/>
                <p:cNvGrpSpPr>
                  <a:grpSpLocks noChangeAspect="1"/>
                </p:cNvGrpSpPr>
                <p:nvPr/>
              </p:nvGrpSpPr>
              <p:grpSpPr bwMode="auto">
                <a:xfrm>
                  <a:off x="1267770" y="371475"/>
                  <a:ext cx="252145" cy="252148"/>
                  <a:chOff x="3990" y="1487"/>
                  <a:chExt cx="127" cy="127"/>
                </a:xfrm>
              </p:grpSpPr>
              <p:sp>
                <p:nvSpPr>
                  <p:cNvPr id="203" name="Oval 35"/>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204" name="Oval 36"/>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0" name="Group 50"/>
                <p:cNvGrpSpPr>
                  <a:grpSpLocks noChangeAspect="1"/>
                </p:cNvGrpSpPr>
                <p:nvPr/>
              </p:nvGrpSpPr>
              <p:grpSpPr bwMode="auto">
                <a:xfrm>
                  <a:off x="1267771" y="1251015"/>
                  <a:ext cx="252145" cy="252148"/>
                  <a:chOff x="3990" y="1487"/>
                  <a:chExt cx="127" cy="127"/>
                </a:xfrm>
              </p:grpSpPr>
              <p:sp>
                <p:nvSpPr>
                  <p:cNvPr id="188" name="Oval 51"/>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9" name="Oval 52"/>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1" name="Group 66"/>
                <p:cNvGrpSpPr>
                  <a:grpSpLocks noChangeAspect="1"/>
                </p:cNvGrpSpPr>
                <p:nvPr/>
              </p:nvGrpSpPr>
              <p:grpSpPr bwMode="auto">
                <a:xfrm>
                  <a:off x="1267770" y="2130558"/>
                  <a:ext cx="252145" cy="252148"/>
                  <a:chOff x="3990" y="1487"/>
                  <a:chExt cx="127" cy="127"/>
                </a:xfrm>
              </p:grpSpPr>
              <p:sp>
                <p:nvSpPr>
                  <p:cNvPr id="173" name="Oval 67"/>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74" name="Oval 68"/>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2" name="Group 37"/>
                <p:cNvGrpSpPr>
                  <a:grpSpLocks noChangeAspect="1"/>
                </p:cNvGrpSpPr>
                <p:nvPr/>
              </p:nvGrpSpPr>
              <p:grpSpPr bwMode="auto">
                <a:xfrm>
                  <a:off x="1941815" y="371475"/>
                  <a:ext cx="252145" cy="252148"/>
                  <a:chOff x="3990" y="1487"/>
                  <a:chExt cx="127" cy="127"/>
                </a:xfrm>
              </p:grpSpPr>
              <p:sp>
                <p:nvSpPr>
                  <p:cNvPr id="201" name="Oval 38"/>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202" name="Oval 39"/>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3" name="Group 53"/>
                <p:cNvGrpSpPr>
                  <a:grpSpLocks noChangeAspect="1"/>
                </p:cNvGrpSpPr>
                <p:nvPr/>
              </p:nvGrpSpPr>
              <p:grpSpPr bwMode="auto">
                <a:xfrm>
                  <a:off x="1941816" y="1251015"/>
                  <a:ext cx="252145" cy="252148"/>
                  <a:chOff x="3990" y="1487"/>
                  <a:chExt cx="127" cy="127"/>
                </a:xfrm>
              </p:grpSpPr>
              <p:sp>
                <p:nvSpPr>
                  <p:cNvPr id="186" name="Oval 54"/>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7" name="Oval 55"/>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4" name="Group 69"/>
                <p:cNvGrpSpPr>
                  <a:grpSpLocks noChangeAspect="1"/>
                </p:cNvGrpSpPr>
                <p:nvPr/>
              </p:nvGrpSpPr>
              <p:grpSpPr bwMode="auto">
                <a:xfrm>
                  <a:off x="1941815" y="2130558"/>
                  <a:ext cx="252145" cy="252148"/>
                  <a:chOff x="3990" y="1487"/>
                  <a:chExt cx="127" cy="127"/>
                </a:xfrm>
              </p:grpSpPr>
              <p:sp>
                <p:nvSpPr>
                  <p:cNvPr id="171" name="Oval 70"/>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72" name="Oval 71"/>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5" name="Group 40"/>
                <p:cNvGrpSpPr>
                  <a:grpSpLocks noChangeAspect="1"/>
                </p:cNvGrpSpPr>
                <p:nvPr/>
              </p:nvGrpSpPr>
              <p:grpSpPr bwMode="auto">
                <a:xfrm>
                  <a:off x="2615860" y="371475"/>
                  <a:ext cx="252145" cy="252148"/>
                  <a:chOff x="3990" y="1487"/>
                  <a:chExt cx="127" cy="127"/>
                </a:xfrm>
              </p:grpSpPr>
              <p:sp>
                <p:nvSpPr>
                  <p:cNvPr id="199" name="Oval 41"/>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200" name="Oval 42"/>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6" name="Group 56"/>
                <p:cNvGrpSpPr>
                  <a:grpSpLocks noChangeAspect="1"/>
                </p:cNvGrpSpPr>
                <p:nvPr/>
              </p:nvGrpSpPr>
              <p:grpSpPr bwMode="auto">
                <a:xfrm>
                  <a:off x="2615861" y="1251015"/>
                  <a:ext cx="252145" cy="252148"/>
                  <a:chOff x="3990" y="1487"/>
                  <a:chExt cx="127" cy="127"/>
                </a:xfrm>
              </p:grpSpPr>
              <p:sp>
                <p:nvSpPr>
                  <p:cNvPr id="184" name="Oval 57"/>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 name="Oval 58"/>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7" name="Group 72"/>
                <p:cNvGrpSpPr>
                  <a:grpSpLocks noChangeAspect="1"/>
                </p:cNvGrpSpPr>
                <p:nvPr/>
              </p:nvGrpSpPr>
              <p:grpSpPr bwMode="auto">
                <a:xfrm>
                  <a:off x="2615860" y="2130558"/>
                  <a:ext cx="252145" cy="252148"/>
                  <a:chOff x="3990" y="1487"/>
                  <a:chExt cx="127" cy="127"/>
                </a:xfrm>
              </p:grpSpPr>
              <p:sp>
                <p:nvSpPr>
                  <p:cNvPr id="169" name="Oval 73"/>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70" name="Oval 74"/>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 name="Group 43"/>
                <p:cNvGrpSpPr>
                  <a:grpSpLocks noChangeAspect="1"/>
                </p:cNvGrpSpPr>
                <p:nvPr/>
              </p:nvGrpSpPr>
              <p:grpSpPr bwMode="auto">
                <a:xfrm>
                  <a:off x="3289905" y="371475"/>
                  <a:ext cx="252145" cy="252148"/>
                  <a:chOff x="3990" y="1487"/>
                  <a:chExt cx="127" cy="127"/>
                </a:xfrm>
              </p:grpSpPr>
              <p:sp>
                <p:nvSpPr>
                  <p:cNvPr id="197" name="Oval 44"/>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98" name="Oval 45"/>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9" name="Group 59"/>
                <p:cNvGrpSpPr>
                  <a:grpSpLocks noChangeAspect="1"/>
                </p:cNvGrpSpPr>
                <p:nvPr/>
              </p:nvGrpSpPr>
              <p:grpSpPr bwMode="auto">
                <a:xfrm>
                  <a:off x="3289906" y="1251015"/>
                  <a:ext cx="252145" cy="252148"/>
                  <a:chOff x="3990" y="1487"/>
                  <a:chExt cx="127" cy="127"/>
                </a:xfrm>
              </p:grpSpPr>
              <p:sp>
                <p:nvSpPr>
                  <p:cNvPr id="182" name="Oval 60"/>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3" name="Oval 61"/>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0" name="Group 75"/>
                <p:cNvGrpSpPr>
                  <a:grpSpLocks noChangeAspect="1"/>
                </p:cNvGrpSpPr>
                <p:nvPr/>
              </p:nvGrpSpPr>
              <p:grpSpPr bwMode="auto">
                <a:xfrm>
                  <a:off x="3289905" y="2130558"/>
                  <a:ext cx="252145" cy="252148"/>
                  <a:chOff x="3990" y="1487"/>
                  <a:chExt cx="127" cy="127"/>
                </a:xfrm>
              </p:grpSpPr>
              <p:sp>
                <p:nvSpPr>
                  <p:cNvPr id="162" name="Oval 76"/>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66" name="Oval 77"/>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1" name="Group 43"/>
                <p:cNvGrpSpPr>
                  <a:grpSpLocks noChangeAspect="1"/>
                </p:cNvGrpSpPr>
                <p:nvPr/>
              </p:nvGrpSpPr>
              <p:grpSpPr bwMode="auto">
                <a:xfrm>
                  <a:off x="3963950" y="371475"/>
                  <a:ext cx="252145" cy="252148"/>
                  <a:chOff x="3990" y="1487"/>
                  <a:chExt cx="127" cy="127"/>
                </a:xfrm>
              </p:grpSpPr>
              <p:sp>
                <p:nvSpPr>
                  <p:cNvPr id="159" name="Oval 44"/>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60" name="Oval 45"/>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2" name="Group 59"/>
                <p:cNvGrpSpPr>
                  <a:grpSpLocks noChangeAspect="1"/>
                </p:cNvGrpSpPr>
                <p:nvPr/>
              </p:nvGrpSpPr>
              <p:grpSpPr bwMode="auto">
                <a:xfrm>
                  <a:off x="3963951" y="1251015"/>
                  <a:ext cx="252145" cy="252148"/>
                  <a:chOff x="3990" y="1487"/>
                  <a:chExt cx="127" cy="127"/>
                </a:xfrm>
              </p:grpSpPr>
              <p:sp>
                <p:nvSpPr>
                  <p:cNvPr id="157" name="Oval 60"/>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58" name="Oval 61"/>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3" name="Group 75"/>
                <p:cNvGrpSpPr>
                  <a:grpSpLocks noChangeAspect="1"/>
                </p:cNvGrpSpPr>
                <p:nvPr/>
              </p:nvGrpSpPr>
              <p:grpSpPr bwMode="auto">
                <a:xfrm>
                  <a:off x="3963950" y="2130558"/>
                  <a:ext cx="252145" cy="252148"/>
                  <a:chOff x="3990" y="1487"/>
                  <a:chExt cx="127" cy="127"/>
                </a:xfrm>
              </p:grpSpPr>
              <p:sp>
                <p:nvSpPr>
                  <p:cNvPr id="146" name="Oval 76"/>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56" name="Oval 77"/>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4" name="Group 43"/>
                <p:cNvGrpSpPr>
                  <a:grpSpLocks noChangeAspect="1"/>
                </p:cNvGrpSpPr>
                <p:nvPr/>
              </p:nvGrpSpPr>
              <p:grpSpPr bwMode="auto">
                <a:xfrm>
                  <a:off x="4637995" y="371475"/>
                  <a:ext cx="252145" cy="252148"/>
                  <a:chOff x="3990" y="1487"/>
                  <a:chExt cx="127" cy="127"/>
                </a:xfrm>
              </p:grpSpPr>
              <p:sp>
                <p:nvSpPr>
                  <p:cNvPr id="196" name="Oval 44"/>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207" name="Oval 45"/>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5" name="Group 59"/>
                <p:cNvGrpSpPr>
                  <a:grpSpLocks noChangeAspect="1"/>
                </p:cNvGrpSpPr>
                <p:nvPr/>
              </p:nvGrpSpPr>
              <p:grpSpPr bwMode="auto">
                <a:xfrm>
                  <a:off x="4637996" y="1251015"/>
                  <a:ext cx="252145" cy="252148"/>
                  <a:chOff x="3990" y="1487"/>
                  <a:chExt cx="127" cy="127"/>
                </a:xfrm>
              </p:grpSpPr>
              <p:sp>
                <p:nvSpPr>
                  <p:cNvPr id="194" name="Oval 60"/>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95" name="Oval 61"/>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6" name="Group 75"/>
                <p:cNvGrpSpPr>
                  <a:grpSpLocks noChangeAspect="1"/>
                </p:cNvGrpSpPr>
                <p:nvPr/>
              </p:nvGrpSpPr>
              <p:grpSpPr bwMode="auto">
                <a:xfrm>
                  <a:off x="4637995" y="2130558"/>
                  <a:ext cx="252145" cy="252148"/>
                  <a:chOff x="3990" y="1487"/>
                  <a:chExt cx="127" cy="127"/>
                </a:xfrm>
              </p:grpSpPr>
              <p:sp>
                <p:nvSpPr>
                  <p:cNvPr id="192" name="Oval 76"/>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93" name="Oval 77"/>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7" name="Group 43"/>
                <p:cNvGrpSpPr>
                  <a:grpSpLocks noChangeAspect="1"/>
                </p:cNvGrpSpPr>
                <p:nvPr/>
              </p:nvGrpSpPr>
              <p:grpSpPr bwMode="auto">
                <a:xfrm>
                  <a:off x="5312042" y="371475"/>
                  <a:ext cx="252145" cy="252148"/>
                  <a:chOff x="3990" y="1487"/>
                  <a:chExt cx="127" cy="127"/>
                </a:xfrm>
              </p:grpSpPr>
              <p:sp>
                <p:nvSpPr>
                  <p:cNvPr id="257" name="Oval 44"/>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258" name="Oval 45"/>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8" name="Group 59"/>
                <p:cNvGrpSpPr>
                  <a:grpSpLocks noChangeAspect="1"/>
                </p:cNvGrpSpPr>
                <p:nvPr/>
              </p:nvGrpSpPr>
              <p:grpSpPr bwMode="auto">
                <a:xfrm>
                  <a:off x="5312043" y="1251015"/>
                  <a:ext cx="252145" cy="252148"/>
                  <a:chOff x="3990" y="1487"/>
                  <a:chExt cx="127" cy="127"/>
                </a:xfrm>
              </p:grpSpPr>
              <p:sp>
                <p:nvSpPr>
                  <p:cNvPr id="255" name="Oval 60"/>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256" name="Oval 61"/>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9" name="Group 75"/>
                <p:cNvGrpSpPr>
                  <a:grpSpLocks noChangeAspect="1"/>
                </p:cNvGrpSpPr>
                <p:nvPr/>
              </p:nvGrpSpPr>
              <p:grpSpPr bwMode="auto">
                <a:xfrm>
                  <a:off x="5312042" y="2130558"/>
                  <a:ext cx="252145" cy="252148"/>
                  <a:chOff x="3990" y="1487"/>
                  <a:chExt cx="127" cy="127"/>
                </a:xfrm>
              </p:grpSpPr>
              <p:sp>
                <p:nvSpPr>
                  <p:cNvPr id="253" name="Oval 76"/>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254" name="Oval 77"/>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grpSp>
      </p:grpSp>
      <p:sp>
        <p:nvSpPr>
          <p:cNvPr id="263" name="Text Box 144"/>
          <p:cNvSpPr txBox="1">
            <a:spLocks noChangeArrowheads="1"/>
          </p:cNvSpPr>
          <p:nvPr/>
        </p:nvSpPr>
        <p:spPr bwMode="auto">
          <a:xfrm>
            <a:off x="288925" y="1749422"/>
            <a:ext cx="341760" cy="338554"/>
          </a:xfrm>
          <a:prstGeom prst="rect">
            <a:avLst/>
          </a:prstGeom>
          <a:noFill/>
          <a:ln w="9525">
            <a:noFill/>
            <a:miter lim="800000"/>
            <a:headEnd/>
            <a:tailEnd/>
          </a:ln>
          <a:effectLst/>
        </p:spPr>
        <p:txBody>
          <a:bodyPr wrap="none">
            <a:spAutoFit/>
          </a:bodyPr>
          <a:lstStyle/>
          <a:p>
            <a:r>
              <a:rPr lang="eu-ES" sz="1600" dirty="0" smtClean="0">
                <a:latin typeface="Lucida Handwriting" pitchFamily="66" charset="0"/>
              </a:rPr>
              <a:t>A</a:t>
            </a:r>
            <a:endParaRPr lang="eu-ES" sz="1600" dirty="0">
              <a:latin typeface="Lucida Handwriting" pitchFamily="66" charset="0"/>
            </a:endParaRPr>
          </a:p>
        </p:txBody>
      </p:sp>
      <p:sp>
        <p:nvSpPr>
          <p:cNvPr id="264" name="Text Box 144"/>
          <p:cNvSpPr txBox="1">
            <a:spLocks noChangeArrowheads="1"/>
          </p:cNvSpPr>
          <p:nvPr/>
        </p:nvSpPr>
        <p:spPr bwMode="auto">
          <a:xfrm>
            <a:off x="1708150" y="1749422"/>
            <a:ext cx="340158" cy="338554"/>
          </a:xfrm>
          <a:prstGeom prst="rect">
            <a:avLst/>
          </a:prstGeom>
          <a:noFill/>
          <a:ln w="9525">
            <a:noFill/>
            <a:miter lim="800000"/>
            <a:headEnd/>
            <a:tailEnd/>
          </a:ln>
          <a:effectLst/>
        </p:spPr>
        <p:txBody>
          <a:bodyPr wrap="none">
            <a:spAutoFit/>
          </a:bodyPr>
          <a:lstStyle/>
          <a:p>
            <a:r>
              <a:rPr lang="eu-ES" sz="1600" dirty="0" smtClean="0">
                <a:latin typeface="Lucida Handwriting" pitchFamily="66" charset="0"/>
              </a:rPr>
              <a:t>B</a:t>
            </a:r>
            <a:endParaRPr lang="eu-ES" sz="1600" dirty="0">
              <a:latin typeface="Lucida Handwriting" pitchFamily="66" charset="0"/>
            </a:endParaRPr>
          </a:p>
        </p:txBody>
      </p:sp>
      <p:sp>
        <p:nvSpPr>
          <p:cNvPr id="265" name="Text Box 144"/>
          <p:cNvSpPr txBox="1">
            <a:spLocks noChangeArrowheads="1"/>
          </p:cNvSpPr>
          <p:nvPr/>
        </p:nvSpPr>
        <p:spPr bwMode="auto">
          <a:xfrm>
            <a:off x="3679825" y="1749422"/>
            <a:ext cx="330540" cy="338554"/>
          </a:xfrm>
          <a:prstGeom prst="rect">
            <a:avLst/>
          </a:prstGeom>
          <a:noFill/>
          <a:ln w="9525">
            <a:noFill/>
            <a:miter lim="800000"/>
            <a:headEnd/>
            <a:tailEnd/>
          </a:ln>
          <a:effectLst/>
        </p:spPr>
        <p:txBody>
          <a:bodyPr wrap="none">
            <a:spAutoFit/>
          </a:bodyPr>
          <a:lstStyle/>
          <a:p>
            <a:r>
              <a:rPr lang="eu-ES" sz="1600" dirty="0" smtClean="0">
                <a:latin typeface="Lucida Handwriting" pitchFamily="66" charset="0"/>
              </a:rPr>
              <a:t>C</a:t>
            </a:r>
            <a:endParaRPr lang="eu-ES" sz="1600" dirty="0">
              <a:latin typeface="Lucida Handwriting" pitchFamily="66" charset="0"/>
            </a:endParaRPr>
          </a:p>
        </p:txBody>
      </p:sp>
      <p:sp>
        <p:nvSpPr>
          <p:cNvPr id="266" name="Text Box 144"/>
          <p:cNvSpPr txBox="1">
            <a:spLocks noChangeArrowheads="1"/>
          </p:cNvSpPr>
          <p:nvPr/>
        </p:nvSpPr>
        <p:spPr bwMode="auto">
          <a:xfrm>
            <a:off x="5003800" y="1749422"/>
            <a:ext cx="362600" cy="338554"/>
          </a:xfrm>
          <a:prstGeom prst="rect">
            <a:avLst/>
          </a:prstGeom>
          <a:noFill/>
          <a:ln w="9525">
            <a:noFill/>
            <a:miter lim="800000"/>
            <a:headEnd/>
            <a:tailEnd/>
          </a:ln>
          <a:effectLst/>
        </p:spPr>
        <p:txBody>
          <a:bodyPr wrap="none">
            <a:spAutoFit/>
          </a:bodyPr>
          <a:lstStyle/>
          <a:p>
            <a:r>
              <a:rPr lang="eu-ES" sz="1600" dirty="0" smtClean="0">
                <a:latin typeface="Lucida Handwriting" pitchFamily="66" charset="0"/>
              </a:rPr>
              <a:t>D</a:t>
            </a:r>
            <a:endParaRPr lang="eu-ES" sz="1600" dirty="0">
              <a:latin typeface="Lucida Handwriting" pitchFamily="66" charset="0"/>
            </a:endParaRPr>
          </a:p>
        </p:txBody>
      </p:sp>
      <p:grpSp>
        <p:nvGrpSpPr>
          <p:cNvPr id="116" name="115 Grupo"/>
          <p:cNvGrpSpPr/>
          <p:nvPr/>
        </p:nvGrpSpPr>
        <p:grpSpPr>
          <a:xfrm>
            <a:off x="2509836" y="1834670"/>
            <a:ext cx="904613" cy="1133325"/>
            <a:chOff x="2509836" y="1824037"/>
            <a:chExt cx="904613" cy="1133325"/>
          </a:xfrm>
        </p:grpSpPr>
        <p:sp>
          <p:nvSpPr>
            <p:cNvPr id="271" name="Line 490"/>
            <p:cNvSpPr>
              <a:spLocks noChangeShapeType="1"/>
            </p:cNvSpPr>
            <p:nvPr/>
          </p:nvSpPr>
          <p:spPr bwMode="auto">
            <a:xfrm rot="14280000" flipH="1" flipV="1">
              <a:off x="2352674" y="1981199"/>
              <a:ext cx="876301" cy="561978"/>
            </a:xfrm>
            <a:prstGeom prst="line">
              <a:avLst/>
            </a:prstGeom>
            <a:ln>
              <a:solidFill>
                <a:srgbClr val="66FF33"/>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pSp>
          <p:nvGrpSpPr>
            <p:cNvPr id="227" name="219 Grupo"/>
            <p:cNvGrpSpPr/>
            <p:nvPr/>
          </p:nvGrpSpPr>
          <p:grpSpPr>
            <a:xfrm>
              <a:off x="2873916" y="2557252"/>
              <a:ext cx="540533" cy="400110"/>
              <a:chOff x="6483891" y="985627"/>
              <a:chExt cx="540533" cy="400110"/>
            </a:xfrm>
          </p:grpSpPr>
          <p:sp>
            <p:nvSpPr>
              <p:cNvPr id="300" name="Text Box 107"/>
              <p:cNvSpPr txBox="1">
                <a:spLocks noChangeArrowheads="1"/>
              </p:cNvSpPr>
              <p:nvPr/>
            </p:nvSpPr>
            <p:spPr bwMode="auto">
              <a:xfrm>
                <a:off x="6483891" y="985627"/>
                <a:ext cx="540533"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F</a:t>
                </a:r>
                <a:r>
                  <a:rPr lang="eu-ES" sz="1600" baseline="-25000" dirty="0" err="1" smtClean="0">
                    <a:solidFill>
                      <a:srgbClr val="66FF33"/>
                    </a:solidFill>
                    <a:latin typeface="Lucida Handwriting" pitchFamily="66" charset="0"/>
                  </a:rPr>
                  <a:t>BC</a:t>
                </a:r>
                <a:endParaRPr lang="eu-ES" sz="1600" dirty="0">
                  <a:solidFill>
                    <a:srgbClr val="66FF33"/>
                  </a:solidFill>
                  <a:latin typeface="Lucida Handwriting" pitchFamily="66" charset="0"/>
                </a:endParaRPr>
              </a:p>
            </p:txBody>
          </p:sp>
          <p:sp>
            <p:nvSpPr>
              <p:cNvPr id="301" name="Line 108"/>
              <p:cNvSpPr>
                <a:spLocks noChangeShapeType="1"/>
              </p:cNvSpPr>
              <p:nvPr/>
            </p:nvSpPr>
            <p:spPr bwMode="auto">
              <a:xfrm>
                <a:off x="6667499" y="990599"/>
                <a:ext cx="291732" cy="10855"/>
              </a:xfrm>
              <a:prstGeom prst="line">
                <a:avLst/>
              </a:prstGeom>
              <a:noFill/>
              <a:ln w="28575">
                <a:solidFill>
                  <a:srgbClr val="66FF33"/>
                </a:solidFill>
                <a:round/>
                <a:headEnd/>
                <a:tailEnd type="triangle" w="med" len="med"/>
              </a:ln>
              <a:effectLst/>
            </p:spPr>
            <p:txBody>
              <a:bodyPr/>
              <a:lstStyle/>
              <a:p>
                <a:endParaRPr lang="es-ES"/>
              </a:p>
            </p:txBody>
          </p:sp>
        </p:grpSp>
      </p:grpSp>
      <p:graphicFrame>
        <p:nvGraphicFramePr>
          <p:cNvPr id="154" name="Object 3"/>
          <p:cNvGraphicFramePr>
            <a:graphicFrameLocks noChangeAspect="1"/>
          </p:cNvGraphicFramePr>
          <p:nvPr/>
        </p:nvGraphicFramePr>
        <p:xfrm>
          <a:off x="184442" y="3313578"/>
          <a:ext cx="3181350" cy="506412"/>
        </p:xfrm>
        <a:graphic>
          <a:graphicData uri="http://schemas.openxmlformats.org/presentationml/2006/ole">
            <mc:AlternateContent xmlns:mc="http://schemas.openxmlformats.org/markup-compatibility/2006">
              <mc:Choice xmlns:v="urn:schemas-microsoft-com:vml" Requires="v">
                <p:oleObj spid="_x0000_s800863" name="Ecuación" r:id="rId5" imgW="1523880" imgH="253800" progId="Equation.3">
                  <p:embed/>
                </p:oleObj>
              </mc:Choice>
              <mc:Fallback>
                <p:oleObj name="Ecuación" r:id="rId5" imgW="1523880" imgH="2538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442" y="3313578"/>
                        <a:ext cx="3181350" cy="506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17" name="116 Grupo"/>
          <p:cNvGrpSpPr/>
          <p:nvPr/>
        </p:nvGrpSpPr>
        <p:grpSpPr>
          <a:xfrm>
            <a:off x="844069" y="1816949"/>
            <a:ext cx="912628" cy="1133325"/>
            <a:chOff x="2509836" y="1824037"/>
            <a:chExt cx="912628" cy="1133325"/>
          </a:xfrm>
        </p:grpSpPr>
        <p:sp>
          <p:nvSpPr>
            <p:cNvPr id="118" name="Line 490"/>
            <p:cNvSpPr>
              <a:spLocks noChangeShapeType="1"/>
            </p:cNvSpPr>
            <p:nvPr/>
          </p:nvSpPr>
          <p:spPr bwMode="auto">
            <a:xfrm rot="14280000" flipH="1" flipV="1">
              <a:off x="2352674" y="1981199"/>
              <a:ext cx="876301" cy="561978"/>
            </a:xfrm>
            <a:prstGeom prst="line">
              <a:avLst/>
            </a:prstGeom>
            <a:ln>
              <a:solidFill>
                <a:srgbClr val="66FF33"/>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pSp>
          <p:nvGrpSpPr>
            <p:cNvPr id="119" name="219 Grupo"/>
            <p:cNvGrpSpPr/>
            <p:nvPr/>
          </p:nvGrpSpPr>
          <p:grpSpPr>
            <a:xfrm>
              <a:off x="2873916" y="2557252"/>
              <a:ext cx="548548" cy="400110"/>
              <a:chOff x="6483891" y="985627"/>
              <a:chExt cx="548548" cy="400110"/>
            </a:xfrm>
          </p:grpSpPr>
          <p:sp>
            <p:nvSpPr>
              <p:cNvPr id="120" name="Text Box 107"/>
              <p:cNvSpPr txBox="1">
                <a:spLocks noChangeArrowheads="1"/>
              </p:cNvSpPr>
              <p:nvPr/>
            </p:nvSpPr>
            <p:spPr bwMode="auto">
              <a:xfrm>
                <a:off x="6483891" y="985627"/>
                <a:ext cx="548548"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F</a:t>
                </a:r>
                <a:r>
                  <a:rPr lang="eu-ES" sz="1600" baseline="-25000" dirty="0" err="1" smtClean="0">
                    <a:solidFill>
                      <a:srgbClr val="66FF33"/>
                    </a:solidFill>
                    <a:latin typeface="Lucida Handwriting" pitchFamily="66" charset="0"/>
                  </a:rPr>
                  <a:t>AB</a:t>
                </a:r>
                <a:endParaRPr lang="eu-ES" sz="1600" dirty="0">
                  <a:solidFill>
                    <a:srgbClr val="66FF33"/>
                  </a:solidFill>
                  <a:latin typeface="Lucida Handwriting" pitchFamily="66" charset="0"/>
                </a:endParaRPr>
              </a:p>
            </p:txBody>
          </p:sp>
          <p:sp>
            <p:nvSpPr>
              <p:cNvPr id="121" name="Line 108"/>
              <p:cNvSpPr>
                <a:spLocks noChangeShapeType="1"/>
              </p:cNvSpPr>
              <p:nvPr/>
            </p:nvSpPr>
            <p:spPr bwMode="auto">
              <a:xfrm>
                <a:off x="6667499" y="990599"/>
                <a:ext cx="291732" cy="10855"/>
              </a:xfrm>
              <a:prstGeom prst="line">
                <a:avLst/>
              </a:prstGeom>
              <a:noFill/>
              <a:ln w="28575">
                <a:solidFill>
                  <a:srgbClr val="66FF33"/>
                </a:solidFill>
                <a:round/>
                <a:headEnd/>
                <a:tailEnd type="triangle" w="med" len="med"/>
              </a:ln>
              <a:effectLst/>
            </p:spPr>
            <p:txBody>
              <a:bodyPr/>
              <a:lstStyle/>
              <a:p>
                <a:endParaRPr lang="es-ES"/>
              </a:p>
            </p:txBody>
          </p:sp>
        </p:grpSp>
      </p:grpSp>
      <p:grpSp>
        <p:nvGrpSpPr>
          <p:cNvPr id="122" name="121 Grupo"/>
          <p:cNvGrpSpPr/>
          <p:nvPr/>
        </p:nvGrpSpPr>
        <p:grpSpPr>
          <a:xfrm>
            <a:off x="4175604" y="1831124"/>
            <a:ext cx="920643" cy="1133325"/>
            <a:chOff x="2509836" y="1824037"/>
            <a:chExt cx="920643" cy="1133325"/>
          </a:xfrm>
        </p:grpSpPr>
        <p:sp>
          <p:nvSpPr>
            <p:cNvPr id="123" name="Line 490"/>
            <p:cNvSpPr>
              <a:spLocks noChangeShapeType="1"/>
            </p:cNvSpPr>
            <p:nvPr/>
          </p:nvSpPr>
          <p:spPr bwMode="auto">
            <a:xfrm rot="14280000" flipH="1" flipV="1">
              <a:off x="2352674" y="1981199"/>
              <a:ext cx="876301" cy="561978"/>
            </a:xfrm>
            <a:prstGeom prst="line">
              <a:avLst/>
            </a:prstGeom>
            <a:ln>
              <a:solidFill>
                <a:srgbClr val="66FF33"/>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pSp>
          <p:nvGrpSpPr>
            <p:cNvPr id="124" name="219 Grupo"/>
            <p:cNvGrpSpPr/>
            <p:nvPr/>
          </p:nvGrpSpPr>
          <p:grpSpPr>
            <a:xfrm>
              <a:off x="2873916" y="2557252"/>
              <a:ext cx="556563" cy="400110"/>
              <a:chOff x="6483891" y="985627"/>
              <a:chExt cx="556563" cy="400110"/>
            </a:xfrm>
          </p:grpSpPr>
          <p:sp>
            <p:nvSpPr>
              <p:cNvPr id="125" name="Text Box 107"/>
              <p:cNvSpPr txBox="1">
                <a:spLocks noChangeArrowheads="1"/>
              </p:cNvSpPr>
              <p:nvPr/>
            </p:nvSpPr>
            <p:spPr bwMode="auto">
              <a:xfrm>
                <a:off x="6483891" y="985627"/>
                <a:ext cx="556563"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F</a:t>
                </a:r>
                <a:r>
                  <a:rPr lang="eu-ES" sz="1600" baseline="-25000" dirty="0" err="1" smtClean="0">
                    <a:solidFill>
                      <a:srgbClr val="66FF33"/>
                    </a:solidFill>
                    <a:latin typeface="Lucida Handwriting" pitchFamily="66" charset="0"/>
                  </a:rPr>
                  <a:t>CD</a:t>
                </a:r>
                <a:endParaRPr lang="eu-ES" sz="1600" dirty="0">
                  <a:solidFill>
                    <a:srgbClr val="66FF33"/>
                  </a:solidFill>
                  <a:latin typeface="Lucida Handwriting" pitchFamily="66" charset="0"/>
                </a:endParaRPr>
              </a:p>
            </p:txBody>
          </p:sp>
          <p:sp>
            <p:nvSpPr>
              <p:cNvPr id="126" name="Line 108"/>
              <p:cNvSpPr>
                <a:spLocks noChangeShapeType="1"/>
              </p:cNvSpPr>
              <p:nvPr/>
            </p:nvSpPr>
            <p:spPr bwMode="auto">
              <a:xfrm>
                <a:off x="6667499" y="990599"/>
                <a:ext cx="291732" cy="10855"/>
              </a:xfrm>
              <a:prstGeom prst="line">
                <a:avLst/>
              </a:prstGeom>
              <a:noFill/>
              <a:ln w="28575">
                <a:solidFill>
                  <a:srgbClr val="66FF33"/>
                </a:solidFill>
                <a:round/>
                <a:headEnd/>
                <a:tailEnd type="triangle" w="med" len="med"/>
              </a:ln>
              <a:effectLst/>
            </p:spPr>
            <p:txBody>
              <a:bodyPr/>
              <a:lstStyle/>
              <a:p>
                <a:endParaRPr lang="es-ES"/>
              </a:p>
            </p:txBody>
          </p:sp>
        </p:grpSp>
      </p:grpSp>
      <p:graphicFrame>
        <p:nvGraphicFramePr>
          <p:cNvPr id="127" name="Object 3"/>
          <p:cNvGraphicFramePr>
            <a:graphicFrameLocks noChangeAspect="1"/>
          </p:cNvGraphicFramePr>
          <p:nvPr/>
        </p:nvGraphicFramePr>
        <p:xfrm>
          <a:off x="393700" y="4106863"/>
          <a:ext cx="8674100" cy="531812"/>
        </p:xfrm>
        <a:graphic>
          <a:graphicData uri="http://schemas.openxmlformats.org/presentationml/2006/ole">
            <mc:AlternateContent xmlns:mc="http://schemas.openxmlformats.org/markup-compatibility/2006">
              <mc:Choice xmlns:v="urn:schemas-microsoft-com:vml" Requires="v">
                <p:oleObj spid="_x0000_s800864" name="Ecuación" r:id="rId7" imgW="4152600" imgH="266400" progId="Equation.3">
                  <p:embed/>
                </p:oleObj>
              </mc:Choice>
              <mc:Fallback>
                <p:oleObj name="Ecuación" r:id="rId7" imgW="4152600" imgH="26640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3700" y="4106863"/>
                        <a:ext cx="8674100" cy="531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8" name="Object 3"/>
          <p:cNvGraphicFramePr>
            <a:graphicFrameLocks noChangeAspect="1"/>
          </p:cNvGraphicFramePr>
          <p:nvPr/>
        </p:nvGraphicFramePr>
        <p:xfrm>
          <a:off x="3367306" y="3300878"/>
          <a:ext cx="4905375" cy="531813"/>
        </p:xfrm>
        <a:graphic>
          <a:graphicData uri="http://schemas.openxmlformats.org/presentationml/2006/ole">
            <mc:AlternateContent xmlns:mc="http://schemas.openxmlformats.org/markup-compatibility/2006">
              <mc:Choice xmlns:v="urn:schemas-microsoft-com:vml" Requires="v">
                <p:oleObj spid="_x0000_s800865" name="Ecuación" r:id="rId9" imgW="2349360" imgH="266400" progId="Equation.3">
                  <p:embed/>
                </p:oleObj>
              </mc:Choice>
              <mc:Fallback>
                <p:oleObj name="Ecuación" r:id="rId9" imgW="2349360" imgH="26640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67306" y="3300878"/>
                        <a:ext cx="4905375" cy="531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9" name="Object 3"/>
          <p:cNvGraphicFramePr>
            <a:graphicFrameLocks noChangeAspect="1"/>
          </p:cNvGraphicFramePr>
          <p:nvPr/>
        </p:nvGraphicFramePr>
        <p:xfrm>
          <a:off x="393700" y="4908550"/>
          <a:ext cx="7161212" cy="533400"/>
        </p:xfrm>
        <a:graphic>
          <a:graphicData uri="http://schemas.openxmlformats.org/presentationml/2006/ole">
            <mc:AlternateContent xmlns:mc="http://schemas.openxmlformats.org/markup-compatibility/2006">
              <mc:Choice xmlns:v="urn:schemas-microsoft-com:vml" Requires="v">
                <p:oleObj spid="_x0000_s800866" name="Ecuación" r:id="rId11" imgW="3429000" imgH="266400" progId="Equation.3">
                  <p:embed/>
                </p:oleObj>
              </mc:Choice>
              <mc:Fallback>
                <p:oleObj name="Ecuación" r:id="rId11" imgW="3429000" imgH="266400" progId="Equation.3">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3700" y="4908550"/>
                        <a:ext cx="7161212"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 name="Object 3"/>
          <p:cNvGraphicFramePr>
            <a:graphicFrameLocks noChangeAspect="1"/>
          </p:cNvGraphicFramePr>
          <p:nvPr/>
        </p:nvGraphicFramePr>
        <p:xfrm>
          <a:off x="393700" y="5708650"/>
          <a:ext cx="1724025" cy="533400"/>
        </p:xfrm>
        <a:graphic>
          <a:graphicData uri="http://schemas.openxmlformats.org/presentationml/2006/ole">
            <mc:AlternateContent xmlns:mc="http://schemas.openxmlformats.org/markup-compatibility/2006">
              <mc:Choice xmlns:v="urn:schemas-microsoft-com:vml" Requires="v">
                <p:oleObj spid="_x0000_s800867" name="Ecuación" r:id="rId13" imgW="825480" imgH="266400" progId="Equation.3">
                  <p:embed/>
                </p:oleObj>
              </mc:Choice>
              <mc:Fallback>
                <p:oleObj name="Ecuación" r:id="rId13" imgW="825480" imgH="266400" progId="Equation.3">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3700" y="5708650"/>
                        <a:ext cx="172402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wipe(left)">
                                      <p:cBhvr>
                                        <p:cTn id="7" dur="5000"/>
                                        <p:tgtEl>
                                          <p:spTgt spid="1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8"/>
                                        </p:tgtEl>
                                        <p:attrNameLst>
                                          <p:attrName>style.visibility</p:attrName>
                                        </p:attrNameLst>
                                      </p:cBhvr>
                                      <p:to>
                                        <p:strVal val="visible"/>
                                      </p:to>
                                    </p:set>
                                    <p:animEffect transition="in" filter="wipe(left)">
                                      <p:cBhvr>
                                        <p:cTn id="12" dur="5000"/>
                                        <p:tgtEl>
                                          <p:spTgt spid="1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7"/>
                                        </p:tgtEl>
                                        <p:attrNameLst>
                                          <p:attrName>style.visibility</p:attrName>
                                        </p:attrNameLst>
                                      </p:cBhvr>
                                      <p:to>
                                        <p:strVal val="visible"/>
                                      </p:to>
                                    </p:set>
                                    <p:animEffect transition="in" filter="wipe(left)">
                                      <p:cBhvr>
                                        <p:cTn id="17" dur="5000"/>
                                        <p:tgtEl>
                                          <p:spTgt spid="1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9"/>
                                        </p:tgtEl>
                                        <p:attrNameLst>
                                          <p:attrName>style.visibility</p:attrName>
                                        </p:attrNameLst>
                                      </p:cBhvr>
                                      <p:to>
                                        <p:strVal val="visible"/>
                                      </p:to>
                                    </p:set>
                                    <p:animEffect transition="in" filter="wipe(left)">
                                      <p:cBhvr>
                                        <p:cTn id="22" dur="500"/>
                                        <p:tgtEl>
                                          <p:spTgt spid="1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4"/>
                                        </p:tgtEl>
                                        <p:attrNameLst>
                                          <p:attrName>style.visibility</p:attrName>
                                        </p:attrNameLst>
                                      </p:cBhvr>
                                      <p:to>
                                        <p:strVal val="visible"/>
                                      </p:to>
                                    </p:set>
                                    <p:animEffect transition="in" filter="wipe(left)">
                                      <p:cBhvr>
                                        <p:cTn id="27"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43540" y="85064"/>
            <a:ext cx="8856920" cy="2400657"/>
          </a:xfrm>
          <a:prstGeom prst="rect">
            <a:avLst/>
          </a:prstGeom>
          <a:noFill/>
        </p:spPr>
        <p:txBody>
          <a:bodyPr wrap="square" rtlCol="0">
            <a:spAutoFit/>
          </a:bodyPr>
          <a:lstStyle/>
          <a:p>
            <a:pPr indent="893763" algn="just">
              <a:lnSpc>
                <a:spcPct val="150000"/>
              </a:lnSpc>
            </a:pPr>
            <a:r>
              <a:rPr lang="es-ES_tradnl" sz="2000" b="1" dirty="0" smtClean="0">
                <a:latin typeface="Comic Sans MS" pitchFamily="66" charset="0"/>
              </a:rPr>
              <a:t>L.I.7.-</a:t>
            </a:r>
            <a:r>
              <a:rPr lang="pt-PT" sz="2000" dirty="0" smtClean="0">
                <a:latin typeface="Comic Sans MS" pitchFamily="66" charset="0"/>
              </a:rPr>
              <a:t> 10 gr-ko masa eta 60 cm-ko luzera dituen hari eroale bat malguki bitik zintzilikatuta dago eremu magnetiko baten barnean. Eremu honen indukzioa 0.40 Tesla-koa da. Zeintzuk izango dira igaro behar den korronte elektrikoaren intentsitatea eta norantza malgukien tentsioa zero izan dadin?</a:t>
            </a:r>
            <a:endParaRPr lang="es-ES_tradnl" sz="2000" dirty="0" smtClean="0">
              <a:latin typeface="Comic Sans MS" pitchFamily="66" charset="0"/>
            </a:endParaRPr>
          </a:p>
        </p:txBody>
      </p:sp>
      <p:pic>
        <p:nvPicPr>
          <p:cNvPr id="7" name="6 Imagen"/>
          <p:cNvPicPr>
            <a:picLocks noChangeAspect="1"/>
          </p:cNvPicPr>
          <p:nvPr/>
        </p:nvPicPr>
        <p:blipFill>
          <a:blip r:embed="rId3" cstate="print"/>
          <a:srcRect/>
          <a:stretch>
            <a:fillRect/>
          </a:stretch>
        </p:blipFill>
        <p:spPr bwMode="auto">
          <a:xfrm>
            <a:off x="2489200" y="2964985"/>
            <a:ext cx="4165600" cy="2197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10 Conector recto"/>
          <p:cNvCxnSpPr/>
          <p:nvPr/>
        </p:nvCxnSpPr>
        <p:spPr bwMode="auto">
          <a:xfrm flipV="1">
            <a:off x="323850" y="1732580"/>
            <a:ext cx="2638425" cy="9525"/>
          </a:xfrm>
          <a:prstGeom prst="line">
            <a:avLst/>
          </a:prstGeom>
          <a:solidFill>
            <a:schemeClr val="accent1"/>
          </a:solidFill>
          <a:ln w="127000" cap="flat" cmpd="sng" algn="ctr">
            <a:solidFill>
              <a:srgbClr val="FFCC66"/>
            </a:solidFill>
            <a:prstDash val="solid"/>
            <a:round/>
            <a:headEnd type="none" w="med" len="med"/>
            <a:tailEnd type="none" w="med" len="med"/>
          </a:ln>
          <a:effectLst/>
        </p:spPr>
      </p:cxnSp>
      <p:grpSp>
        <p:nvGrpSpPr>
          <p:cNvPr id="38" name="37 Grupo"/>
          <p:cNvGrpSpPr/>
          <p:nvPr/>
        </p:nvGrpSpPr>
        <p:grpSpPr>
          <a:xfrm>
            <a:off x="3979175" y="1466003"/>
            <a:ext cx="757236" cy="584775"/>
            <a:chOff x="3702717" y="3518172"/>
            <a:chExt cx="757236" cy="584775"/>
          </a:xfrm>
        </p:grpSpPr>
        <p:grpSp>
          <p:nvGrpSpPr>
            <p:cNvPr id="12" name="11 Grupo"/>
            <p:cNvGrpSpPr/>
            <p:nvPr/>
          </p:nvGrpSpPr>
          <p:grpSpPr>
            <a:xfrm>
              <a:off x="4204839" y="3592753"/>
              <a:ext cx="255114" cy="255114"/>
              <a:chOff x="4457251" y="3378441"/>
              <a:chExt cx="255114" cy="255114"/>
            </a:xfrm>
          </p:grpSpPr>
          <p:sp>
            <p:nvSpPr>
              <p:cNvPr id="13" name="12 Elipse"/>
              <p:cNvSpPr>
                <a:spLocks noChangeAspect="1"/>
              </p:cNvSpPr>
              <p:nvPr/>
            </p:nvSpPr>
            <p:spPr bwMode="auto">
              <a:xfrm>
                <a:off x="4458845" y="3380034"/>
                <a:ext cx="251926" cy="251926"/>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smtClean="0">
                  <a:ln>
                    <a:noFill/>
                  </a:ln>
                  <a:solidFill>
                    <a:schemeClr val="tx1"/>
                  </a:solidFill>
                  <a:effectLst/>
                  <a:latin typeface="Times New Roman" pitchFamily="18" charset="0"/>
                </a:endParaRPr>
              </a:p>
            </p:txBody>
          </p:sp>
          <p:grpSp>
            <p:nvGrpSpPr>
              <p:cNvPr id="14" name="269 Grupo"/>
              <p:cNvGrpSpPr>
                <a:grpSpLocks noChangeAspect="1"/>
              </p:cNvGrpSpPr>
              <p:nvPr/>
            </p:nvGrpSpPr>
            <p:grpSpPr>
              <a:xfrm rot="2700000">
                <a:off x="4457251" y="3378441"/>
                <a:ext cx="255114" cy="255114"/>
                <a:chOff x="4457251" y="3378441"/>
                <a:chExt cx="255114" cy="255114"/>
              </a:xfrm>
            </p:grpSpPr>
            <p:cxnSp>
              <p:nvCxnSpPr>
                <p:cNvPr id="15" name="14 Conector recto"/>
                <p:cNvCxnSpPr/>
                <p:nvPr/>
              </p:nvCxnSpPr>
              <p:spPr bwMode="auto">
                <a:xfrm rot="10800000" flipV="1">
                  <a:off x="4457251" y="3505224"/>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6" name="15 Conector recto"/>
                <p:cNvCxnSpPr/>
                <p:nvPr/>
              </p:nvCxnSpPr>
              <p:spPr bwMode="auto">
                <a:xfrm rot="5400000" flipV="1">
                  <a:off x="4457251" y="3505225"/>
                  <a:ext cx="255114" cy="1545"/>
                </a:xfrm>
                <a:prstGeom prst="line">
                  <a:avLst/>
                </a:prstGeom>
                <a:solidFill>
                  <a:schemeClr val="accent1"/>
                </a:solidFill>
                <a:ln w="31750" cap="flat" cmpd="sng" algn="ctr">
                  <a:solidFill>
                    <a:srgbClr val="FF0000"/>
                  </a:solidFill>
                  <a:prstDash val="solid"/>
                  <a:round/>
                  <a:headEnd type="none" w="med" len="med"/>
                  <a:tailEnd type="none" w="med" len="med"/>
                </a:ln>
                <a:effectLst/>
              </p:spPr>
            </p:cxnSp>
          </p:grpSp>
        </p:grpSp>
        <p:grpSp>
          <p:nvGrpSpPr>
            <p:cNvPr id="22" name="21 Grupo"/>
            <p:cNvGrpSpPr/>
            <p:nvPr/>
          </p:nvGrpSpPr>
          <p:grpSpPr>
            <a:xfrm>
              <a:off x="3702717" y="3518172"/>
              <a:ext cx="494046" cy="584775"/>
              <a:chOff x="2679978" y="3608071"/>
              <a:chExt cx="494046" cy="584775"/>
            </a:xfrm>
          </p:grpSpPr>
          <p:sp>
            <p:nvSpPr>
              <p:cNvPr id="23" name="Text Box 7"/>
              <p:cNvSpPr txBox="1">
                <a:spLocks noChangeArrowheads="1"/>
              </p:cNvSpPr>
              <p:nvPr/>
            </p:nvSpPr>
            <p:spPr bwMode="auto">
              <a:xfrm>
                <a:off x="2679978" y="3608071"/>
                <a:ext cx="494046" cy="584775"/>
              </a:xfrm>
              <a:prstGeom prst="rect">
                <a:avLst/>
              </a:prstGeom>
              <a:noFill/>
              <a:ln w="9525">
                <a:noFill/>
                <a:miter lim="800000"/>
                <a:headEnd/>
                <a:tailEnd/>
              </a:ln>
              <a:effectLst/>
            </p:spPr>
            <p:txBody>
              <a:bodyPr wrap="none">
                <a:spAutoFit/>
              </a:bodyPr>
              <a:lstStyle/>
              <a:p>
                <a:r>
                  <a:rPr lang="eu-ES" sz="3200" dirty="0" smtClean="0">
                    <a:solidFill>
                      <a:srgbClr val="FF0000"/>
                    </a:solidFill>
                    <a:latin typeface="Lucida Handwriting" pitchFamily="66" charset="0"/>
                  </a:rPr>
                  <a:t>B</a:t>
                </a:r>
                <a:endParaRPr lang="eu-ES" sz="1600" dirty="0">
                  <a:solidFill>
                    <a:srgbClr val="FF0000"/>
                  </a:solidFill>
                  <a:latin typeface="Lucida Handwriting" pitchFamily="66" charset="0"/>
                </a:endParaRPr>
              </a:p>
            </p:txBody>
          </p:sp>
          <p:sp>
            <p:nvSpPr>
              <p:cNvPr id="24" name="Line 8"/>
              <p:cNvSpPr>
                <a:spLocks noChangeShapeType="1"/>
              </p:cNvSpPr>
              <p:nvPr/>
            </p:nvSpPr>
            <p:spPr bwMode="auto">
              <a:xfrm>
                <a:off x="2819636" y="3630256"/>
                <a:ext cx="261938" cy="0"/>
              </a:xfrm>
              <a:prstGeom prst="line">
                <a:avLst/>
              </a:prstGeom>
              <a:noFill/>
              <a:ln w="28575">
                <a:solidFill>
                  <a:srgbClr val="FF0000"/>
                </a:solidFill>
                <a:round/>
                <a:headEnd/>
                <a:tailEnd type="triangle" w="med" len="med"/>
              </a:ln>
              <a:effectLst/>
            </p:spPr>
            <p:txBody>
              <a:bodyPr/>
              <a:lstStyle/>
              <a:p>
                <a:endParaRPr lang="es-ES"/>
              </a:p>
            </p:txBody>
          </p:sp>
        </p:grpSp>
      </p:grpSp>
      <p:sp>
        <p:nvSpPr>
          <p:cNvPr id="25" name="Line 490"/>
          <p:cNvSpPr>
            <a:spLocks noChangeShapeType="1"/>
          </p:cNvSpPr>
          <p:nvPr/>
        </p:nvSpPr>
        <p:spPr bwMode="auto">
          <a:xfrm rot="14280000" flipH="1" flipV="1">
            <a:off x="1311294" y="1995321"/>
            <a:ext cx="671352" cy="417493"/>
          </a:xfrm>
          <a:prstGeom prst="line">
            <a:avLst/>
          </a:prstGeom>
          <a:ln>
            <a:solidFill>
              <a:schemeClr val="tx1"/>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aphicFrame>
        <p:nvGraphicFramePr>
          <p:cNvPr id="581639" name="Object 3"/>
          <p:cNvGraphicFramePr>
            <a:graphicFrameLocks noChangeAspect="1"/>
          </p:cNvGraphicFramePr>
          <p:nvPr/>
        </p:nvGraphicFramePr>
        <p:xfrm>
          <a:off x="1703388" y="2258043"/>
          <a:ext cx="344487" cy="431800"/>
        </p:xfrm>
        <a:graphic>
          <a:graphicData uri="http://schemas.openxmlformats.org/presentationml/2006/ole">
            <mc:AlternateContent xmlns:mc="http://schemas.openxmlformats.org/markup-compatibility/2006">
              <mc:Choice xmlns:v="urn:schemas-microsoft-com:vml" Requires="v">
                <p:oleObj spid="_x0000_s581910" name="Ecuación" r:id="rId4" imgW="164880" imgH="215640" progId="Equation.3">
                  <p:embed/>
                </p:oleObj>
              </mc:Choice>
              <mc:Fallback>
                <p:oleObj name="Ecuación" r:id="rId4" imgW="164880" imgH="21564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3388" y="2258043"/>
                        <a:ext cx="344487"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Line 490"/>
          <p:cNvSpPr>
            <a:spLocks noChangeShapeType="1"/>
          </p:cNvSpPr>
          <p:nvPr/>
        </p:nvSpPr>
        <p:spPr bwMode="auto">
          <a:xfrm rot="7320000" flipH="1">
            <a:off x="123459" y="1244711"/>
            <a:ext cx="477488" cy="296352"/>
          </a:xfrm>
          <a:prstGeom prst="line">
            <a:avLst/>
          </a:prstGeom>
          <a:ln>
            <a:solidFill>
              <a:schemeClr val="tx1"/>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sp>
        <p:nvSpPr>
          <p:cNvPr id="27" name="Line 490"/>
          <p:cNvSpPr>
            <a:spLocks noChangeShapeType="1"/>
          </p:cNvSpPr>
          <p:nvPr/>
        </p:nvSpPr>
        <p:spPr bwMode="auto">
          <a:xfrm rot="7320000" flipH="1">
            <a:off x="2702518" y="1253128"/>
            <a:ext cx="477488" cy="296352"/>
          </a:xfrm>
          <a:prstGeom prst="line">
            <a:avLst/>
          </a:prstGeom>
          <a:ln>
            <a:solidFill>
              <a:schemeClr val="tx1"/>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aphicFrame>
        <p:nvGraphicFramePr>
          <p:cNvPr id="29" name="Object 3"/>
          <p:cNvGraphicFramePr>
            <a:graphicFrameLocks noChangeAspect="1"/>
          </p:cNvGraphicFramePr>
          <p:nvPr/>
        </p:nvGraphicFramePr>
        <p:xfrm>
          <a:off x="2644775" y="854693"/>
          <a:ext cx="346075" cy="457200"/>
        </p:xfrm>
        <a:graphic>
          <a:graphicData uri="http://schemas.openxmlformats.org/presentationml/2006/ole">
            <mc:AlternateContent xmlns:mc="http://schemas.openxmlformats.org/markup-compatibility/2006">
              <mc:Choice xmlns:v="urn:schemas-microsoft-com:vml" Requires="v">
                <p:oleObj spid="_x0000_s581911" name="Ecuación" r:id="rId6" imgW="164880" imgH="228600" progId="Equation.3">
                  <p:embed/>
                </p:oleObj>
              </mc:Choice>
              <mc:Fallback>
                <p:oleObj name="Ecuación" r:id="rId6" imgW="164880" imgH="228600" progId="Equation.3">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4775" y="854693"/>
                        <a:ext cx="3460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0" name="117 Grupo"/>
          <p:cNvGrpSpPr/>
          <p:nvPr/>
        </p:nvGrpSpPr>
        <p:grpSpPr>
          <a:xfrm>
            <a:off x="1106933" y="763395"/>
            <a:ext cx="453970" cy="414187"/>
            <a:chOff x="7455441" y="1485900"/>
            <a:chExt cx="453970" cy="414187"/>
          </a:xfrm>
        </p:grpSpPr>
        <p:sp>
          <p:nvSpPr>
            <p:cNvPr id="31" name="Text Box 107"/>
            <p:cNvSpPr txBox="1">
              <a:spLocks noChangeArrowheads="1"/>
            </p:cNvSpPr>
            <p:nvPr/>
          </p:nvSpPr>
          <p:spPr bwMode="auto">
            <a:xfrm>
              <a:off x="7455441" y="1499977"/>
              <a:ext cx="453970"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F</a:t>
              </a:r>
              <a:r>
                <a:rPr lang="eu-ES" sz="1400" baseline="-25000" dirty="0" err="1" smtClean="0">
                  <a:solidFill>
                    <a:srgbClr val="66FF33"/>
                  </a:solidFill>
                  <a:latin typeface="Lucida Handwriting" pitchFamily="66" charset="0"/>
                </a:rPr>
                <a:t>M</a:t>
              </a:r>
              <a:endParaRPr lang="eu-ES" sz="1400" dirty="0">
                <a:solidFill>
                  <a:srgbClr val="66FF33"/>
                </a:solidFill>
                <a:latin typeface="Lucida Handwriting" pitchFamily="66" charset="0"/>
              </a:endParaRPr>
            </a:p>
          </p:txBody>
        </p:sp>
        <p:sp>
          <p:nvSpPr>
            <p:cNvPr id="32" name="Line 108"/>
            <p:cNvSpPr>
              <a:spLocks noChangeShapeType="1"/>
            </p:cNvSpPr>
            <p:nvPr/>
          </p:nvSpPr>
          <p:spPr bwMode="auto">
            <a:xfrm>
              <a:off x="7581899" y="1485900"/>
              <a:ext cx="219075" cy="0"/>
            </a:xfrm>
            <a:prstGeom prst="line">
              <a:avLst/>
            </a:prstGeom>
            <a:noFill/>
            <a:ln w="28575">
              <a:solidFill>
                <a:srgbClr val="66FF33"/>
              </a:solidFill>
              <a:round/>
              <a:headEnd/>
              <a:tailEnd type="triangle" w="med" len="med"/>
            </a:ln>
            <a:effectLst/>
          </p:spPr>
          <p:txBody>
            <a:bodyPr/>
            <a:lstStyle/>
            <a:p>
              <a:endParaRPr lang="es-ES"/>
            </a:p>
          </p:txBody>
        </p:sp>
      </p:grpSp>
      <p:sp>
        <p:nvSpPr>
          <p:cNvPr id="33" name="Line 490"/>
          <p:cNvSpPr>
            <a:spLocks noChangeShapeType="1"/>
          </p:cNvSpPr>
          <p:nvPr/>
        </p:nvSpPr>
        <p:spPr bwMode="auto">
          <a:xfrm rot="18060000" flipV="1">
            <a:off x="1282730" y="1039655"/>
            <a:ext cx="739712" cy="433350"/>
          </a:xfrm>
          <a:prstGeom prst="line">
            <a:avLst/>
          </a:prstGeom>
          <a:ln>
            <a:solidFill>
              <a:srgbClr val="66FF33"/>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pSp>
        <p:nvGrpSpPr>
          <p:cNvPr id="34" name="117 Grupo"/>
          <p:cNvGrpSpPr/>
          <p:nvPr/>
        </p:nvGrpSpPr>
        <p:grpSpPr>
          <a:xfrm>
            <a:off x="3881371" y="741021"/>
            <a:ext cx="655949" cy="414187"/>
            <a:chOff x="7455441" y="1485900"/>
            <a:chExt cx="655949" cy="414187"/>
          </a:xfrm>
        </p:grpSpPr>
        <p:sp>
          <p:nvSpPr>
            <p:cNvPr id="35" name="Text Box 107"/>
            <p:cNvSpPr txBox="1">
              <a:spLocks noChangeArrowheads="1"/>
            </p:cNvSpPr>
            <p:nvPr/>
          </p:nvSpPr>
          <p:spPr bwMode="auto">
            <a:xfrm>
              <a:off x="7455441" y="1499977"/>
              <a:ext cx="655949"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dF</a:t>
              </a:r>
              <a:r>
                <a:rPr lang="eu-ES" sz="1400" baseline="-25000" dirty="0" err="1" smtClean="0">
                  <a:solidFill>
                    <a:srgbClr val="66FF33"/>
                  </a:solidFill>
                  <a:latin typeface="Lucida Handwriting" pitchFamily="66" charset="0"/>
                </a:rPr>
                <a:t>M</a:t>
              </a:r>
              <a:endParaRPr lang="eu-ES" sz="1400" dirty="0">
                <a:solidFill>
                  <a:srgbClr val="66FF33"/>
                </a:solidFill>
                <a:latin typeface="Lucida Handwriting" pitchFamily="66" charset="0"/>
              </a:endParaRPr>
            </a:p>
          </p:txBody>
        </p:sp>
        <p:sp>
          <p:nvSpPr>
            <p:cNvPr id="36" name="Line 108"/>
            <p:cNvSpPr>
              <a:spLocks noChangeShapeType="1"/>
            </p:cNvSpPr>
            <p:nvPr/>
          </p:nvSpPr>
          <p:spPr bwMode="auto">
            <a:xfrm>
              <a:off x="7581899" y="1485900"/>
              <a:ext cx="362157" cy="24438"/>
            </a:xfrm>
            <a:prstGeom prst="line">
              <a:avLst/>
            </a:prstGeom>
            <a:noFill/>
            <a:ln w="28575">
              <a:solidFill>
                <a:srgbClr val="66FF33"/>
              </a:solidFill>
              <a:round/>
              <a:headEnd/>
              <a:tailEnd type="triangle" w="med" len="med"/>
            </a:ln>
            <a:effectLst/>
          </p:spPr>
          <p:txBody>
            <a:bodyPr/>
            <a:lstStyle/>
            <a:p>
              <a:endParaRPr lang="es-ES"/>
            </a:p>
          </p:txBody>
        </p:sp>
      </p:grpSp>
      <p:graphicFrame>
        <p:nvGraphicFramePr>
          <p:cNvPr id="37" name="Object 3"/>
          <p:cNvGraphicFramePr>
            <a:graphicFrameLocks noChangeAspect="1"/>
          </p:cNvGraphicFramePr>
          <p:nvPr/>
        </p:nvGraphicFramePr>
        <p:xfrm>
          <a:off x="377825" y="807068"/>
          <a:ext cx="346075" cy="457200"/>
        </p:xfrm>
        <a:graphic>
          <a:graphicData uri="http://schemas.openxmlformats.org/presentationml/2006/ole">
            <mc:AlternateContent xmlns:mc="http://schemas.openxmlformats.org/markup-compatibility/2006">
              <mc:Choice xmlns:v="urn:schemas-microsoft-com:vml" Requires="v">
                <p:oleObj spid="_x0000_s581912" name="Ecuación" r:id="rId8" imgW="164880" imgH="228600" progId="Equation.3">
                  <p:embed/>
                </p:oleObj>
              </mc:Choice>
              <mc:Fallback>
                <p:oleObj name="Ecuación" r:id="rId8" imgW="164880" imgH="228600" progId="Equation.3">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825" y="807068"/>
                        <a:ext cx="3460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1643" name="Object 3"/>
          <p:cNvGraphicFramePr>
            <a:graphicFrameLocks noChangeAspect="1"/>
          </p:cNvGraphicFramePr>
          <p:nvPr/>
        </p:nvGraphicFramePr>
        <p:xfrm>
          <a:off x="551673" y="3466288"/>
          <a:ext cx="822325" cy="454025"/>
        </p:xfrm>
        <a:graphic>
          <a:graphicData uri="http://schemas.openxmlformats.org/presentationml/2006/ole">
            <mc:AlternateContent xmlns:mc="http://schemas.openxmlformats.org/markup-compatibility/2006">
              <mc:Choice xmlns:v="urn:schemas-microsoft-com:vml" Requires="v">
                <p:oleObj spid="_x0000_s581913" name="Ecuación" r:id="rId9" imgW="393480" imgH="228600" progId="Equation.3">
                  <p:embed/>
                </p:oleObj>
              </mc:Choice>
              <mc:Fallback>
                <p:oleObj name="Ecuación" r:id="rId9" imgW="393480" imgH="228600" progId="Equation.3">
                  <p:embed/>
                  <p:pic>
                    <p:nvPicPr>
                      <p:cNvPr id="0"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1673" y="3466288"/>
                        <a:ext cx="822325"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Line 490"/>
          <p:cNvSpPr>
            <a:spLocks noChangeShapeType="1"/>
          </p:cNvSpPr>
          <p:nvPr/>
        </p:nvSpPr>
        <p:spPr bwMode="auto">
          <a:xfrm rot="18060000" flipV="1">
            <a:off x="4245239" y="1026806"/>
            <a:ext cx="739712" cy="433350"/>
          </a:xfrm>
          <a:prstGeom prst="line">
            <a:avLst/>
          </a:prstGeom>
          <a:ln>
            <a:solidFill>
              <a:srgbClr val="66FF33"/>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aphicFrame>
        <p:nvGraphicFramePr>
          <p:cNvPr id="581644" name="Object 12"/>
          <p:cNvGraphicFramePr>
            <a:graphicFrameLocks noChangeAspect="1"/>
          </p:cNvGraphicFramePr>
          <p:nvPr/>
        </p:nvGraphicFramePr>
        <p:xfrm>
          <a:off x="5854687" y="1395337"/>
          <a:ext cx="2495550" cy="533400"/>
        </p:xfrm>
        <a:graphic>
          <a:graphicData uri="http://schemas.openxmlformats.org/presentationml/2006/ole">
            <mc:AlternateContent xmlns:mc="http://schemas.openxmlformats.org/markup-compatibility/2006">
              <mc:Choice xmlns:v="urn:schemas-microsoft-com:vml" Requires="v">
                <p:oleObj spid="_x0000_s581914" name="Ecuación" r:id="rId11" imgW="1193760" imgH="266400" progId="Equation.3">
                  <p:embed/>
                </p:oleObj>
              </mc:Choice>
              <mc:Fallback>
                <p:oleObj name="Ecuación" r:id="rId11" imgW="1193760" imgH="266400" progId="Equation.3">
                  <p:embed/>
                  <p:pic>
                    <p:nvPicPr>
                      <p:cNvPr id="0"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54687" y="1395337"/>
                        <a:ext cx="249555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4" name="43 Conector recto de flecha"/>
          <p:cNvCxnSpPr/>
          <p:nvPr/>
        </p:nvCxnSpPr>
        <p:spPr bwMode="auto">
          <a:xfrm rot="10800000" flipH="1" flipV="1">
            <a:off x="7565776" y="5828471"/>
            <a:ext cx="649224" cy="8702"/>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graphicFrame>
        <p:nvGraphicFramePr>
          <p:cNvPr id="45" name="Object 3"/>
          <p:cNvGraphicFramePr>
            <a:graphicFrameLocks noChangeAspect="1"/>
          </p:cNvGraphicFramePr>
          <p:nvPr/>
        </p:nvGraphicFramePr>
        <p:xfrm>
          <a:off x="672646" y="4541616"/>
          <a:ext cx="1008063" cy="457200"/>
        </p:xfrm>
        <a:graphic>
          <a:graphicData uri="http://schemas.openxmlformats.org/presentationml/2006/ole">
            <mc:AlternateContent xmlns:mc="http://schemas.openxmlformats.org/markup-compatibility/2006">
              <mc:Choice xmlns:v="urn:schemas-microsoft-com:vml" Requires="v">
                <p:oleObj spid="_x0000_s581915" name="Ecuación" r:id="rId13" imgW="482400" imgH="228600" progId="Equation.3">
                  <p:embed/>
                </p:oleObj>
              </mc:Choice>
              <mc:Fallback>
                <p:oleObj name="Ecuación" r:id="rId13" imgW="482400" imgH="228600" progId="Equation.3">
                  <p:embed/>
                  <p:pic>
                    <p:nvPicPr>
                      <p:cNvPr id="0"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2646" y="4541616"/>
                        <a:ext cx="1008063"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 name="Object 3"/>
          <p:cNvGraphicFramePr>
            <a:graphicFrameLocks noChangeAspect="1"/>
          </p:cNvGraphicFramePr>
          <p:nvPr/>
        </p:nvGraphicFramePr>
        <p:xfrm>
          <a:off x="646092" y="5445826"/>
          <a:ext cx="1352550" cy="784225"/>
        </p:xfrm>
        <a:graphic>
          <a:graphicData uri="http://schemas.openxmlformats.org/presentationml/2006/ole">
            <mc:AlternateContent xmlns:mc="http://schemas.openxmlformats.org/markup-compatibility/2006">
              <mc:Choice xmlns:v="urn:schemas-microsoft-com:vml" Requires="v">
                <p:oleObj spid="_x0000_s581916" name="Ecuación" r:id="rId15" imgW="647640" imgH="393480" progId="Equation.3">
                  <p:embed/>
                </p:oleObj>
              </mc:Choice>
              <mc:Fallback>
                <p:oleObj name="Ecuación" r:id="rId15" imgW="647640" imgH="393480" progId="Equation.3">
                  <p:embed/>
                  <p:pic>
                    <p:nvPicPr>
                      <p:cNvPr id="0" name="Picture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6092" y="5445826"/>
                        <a:ext cx="1352550"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 name="Text Box 107"/>
          <p:cNvSpPr txBox="1">
            <a:spLocks noChangeArrowheads="1"/>
          </p:cNvSpPr>
          <p:nvPr/>
        </p:nvSpPr>
        <p:spPr bwMode="auto">
          <a:xfrm>
            <a:off x="114918" y="1791233"/>
            <a:ext cx="360996" cy="369332"/>
          </a:xfrm>
          <a:prstGeom prst="rect">
            <a:avLst/>
          </a:prstGeom>
          <a:noFill/>
          <a:ln w="9525">
            <a:noFill/>
            <a:miter lim="800000"/>
            <a:headEnd/>
            <a:tailEnd/>
          </a:ln>
          <a:effectLst/>
        </p:spPr>
        <p:txBody>
          <a:bodyPr wrap="none">
            <a:spAutoFit/>
          </a:bodyPr>
          <a:lstStyle/>
          <a:p>
            <a:r>
              <a:rPr lang="eu-ES" sz="1800" dirty="0" smtClean="0">
                <a:latin typeface="Lucida Handwriting" pitchFamily="66" charset="0"/>
              </a:rPr>
              <a:t>A</a:t>
            </a:r>
            <a:endParaRPr lang="eu-ES" sz="1800" dirty="0">
              <a:latin typeface="Lucida Handwriting" pitchFamily="66" charset="0"/>
            </a:endParaRPr>
          </a:p>
        </p:txBody>
      </p:sp>
      <p:sp>
        <p:nvSpPr>
          <p:cNvPr id="50" name="Text Box 107"/>
          <p:cNvSpPr txBox="1">
            <a:spLocks noChangeArrowheads="1"/>
          </p:cNvSpPr>
          <p:nvPr/>
        </p:nvSpPr>
        <p:spPr bwMode="auto">
          <a:xfrm>
            <a:off x="2820513" y="1791233"/>
            <a:ext cx="360996" cy="369332"/>
          </a:xfrm>
          <a:prstGeom prst="rect">
            <a:avLst/>
          </a:prstGeom>
          <a:noFill/>
          <a:ln w="9525">
            <a:noFill/>
            <a:miter lim="800000"/>
            <a:headEnd/>
            <a:tailEnd/>
          </a:ln>
          <a:effectLst/>
        </p:spPr>
        <p:txBody>
          <a:bodyPr wrap="none">
            <a:spAutoFit/>
          </a:bodyPr>
          <a:lstStyle/>
          <a:p>
            <a:r>
              <a:rPr lang="eu-ES" sz="1800" dirty="0" smtClean="0">
                <a:latin typeface="Lucida Handwriting" pitchFamily="66" charset="0"/>
              </a:rPr>
              <a:t>B</a:t>
            </a:r>
            <a:endParaRPr lang="eu-ES" sz="1800" dirty="0">
              <a:latin typeface="Lucida Handwriting" pitchFamily="66" charset="0"/>
            </a:endParaRPr>
          </a:p>
        </p:txBody>
      </p:sp>
      <p:graphicFrame>
        <p:nvGraphicFramePr>
          <p:cNvPr id="51" name="Object 3"/>
          <p:cNvGraphicFramePr>
            <a:graphicFrameLocks noChangeAspect="1"/>
          </p:cNvGraphicFramePr>
          <p:nvPr/>
        </p:nvGraphicFramePr>
        <p:xfrm>
          <a:off x="1345380" y="3073382"/>
          <a:ext cx="1246188" cy="1239837"/>
        </p:xfrm>
        <a:graphic>
          <a:graphicData uri="http://schemas.openxmlformats.org/presentationml/2006/ole">
            <mc:AlternateContent xmlns:mc="http://schemas.openxmlformats.org/markup-compatibility/2006">
              <mc:Choice xmlns:v="urn:schemas-microsoft-com:vml" Requires="v">
                <p:oleObj spid="_x0000_s581917" name="Ecuación" r:id="rId17" imgW="596880" imgH="622080" progId="Equation.3">
                  <p:embed/>
                </p:oleObj>
              </mc:Choice>
              <mc:Fallback>
                <p:oleObj name="Ecuación" r:id="rId17" imgW="596880" imgH="622080" progId="Equation.3">
                  <p:embed/>
                  <p:pic>
                    <p:nvPicPr>
                      <p:cNvPr id="0" name="Object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45380" y="3073382"/>
                        <a:ext cx="1246188" cy="1239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 name="Object 3"/>
          <p:cNvGraphicFramePr>
            <a:graphicFrameLocks noChangeAspect="1"/>
          </p:cNvGraphicFramePr>
          <p:nvPr/>
        </p:nvGraphicFramePr>
        <p:xfrm>
          <a:off x="2560540" y="3073382"/>
          <a:ext cx="2943225" cy="1239837"/>
        </p:xfrm>
        <a:graphic>
          <a:graphicData uri="http://schemas.openxmlformats.org/presentationml/2006/ole">
            <mc:AlternateContent xmlns:mc="http://schemas.openxmlformats.org/markup-compatibility/2006">
              <mc:Choice xmlns:v="urn:schemas-microsoft-com:vml" Requires="v">
                <p:oleObj spid="_x0000_s581918" name="Ecuación" r:id="rId19" imgW="1409400" imgH="622080" progId="Equation.3">
                  <p:embed/>
                </p:oleObj>
              </mc:Choice>
              <mc:Fallback>
                <p:oleObj name="Ecuación" r:id="rId19" imgW="1409400" imgH="622080" progId="Equation.3">
                  <p:embed/>
                  <p:pic>
                    <p:nvPicPr>
                      <p:cNvPr id="0" name="Picture 1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60540" y="3073382"/>
                        <a:ext cx="2943225" cy="1239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 name="Object 3"/>
          <p:cNvGraphicFramePr>
            <a:graphicFrameLocks noChangeAspect="1"/>
          </p:cNvGraphicFramePr>
          <p:nvPr/>
        </p:nvGraphicFramePr>
        <p:xfrm>
          <a:off x="5486550" y="3073381"/>
          <a:ext cx="1458912" cy="1239838"/>
        </p:xfrm>
        <a:graphic>
          <a:graphicData uri="http://schemas.openxmlformats.org/presentationml/2006/ole">
            <mc:AlternateContent xmlns:mc="http://schemas.openxmlformats.org/markup-compatibility/2006">
              <mc:Choice xmlns:v="urn:schemas-microsoft-com:vml" Requires="v">
                <p:oleObj spid="_x0000_s581919" name="Ecuación" r:id="rId21" imgW="698400" imgH="622080" progId="Equation.3">
                  <p:embed/>
                </p:oleObj>
              </mc:Choice>
              <mc:Fallback>
                <p:oleObj name="Ecuación" r:id="rId21" imgW="698400" imgH="622080" progId="Equation.3">
                  <p:embed/>
                  <p:pic>
                    <p:nvPicPr>
                      <p:cNvPr id="0" name="Picture 1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486550" y="3073381"/>
                        <a:ext cx="1458912" cy="1239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 name="Object 3"/>
          <p:cNvGraphicFramePr>
            <a:graphicFrameLocks noChangeAspect="1"/>
          </p:cNvGraphicFramePr>
          <p:nvPr/>
        </p:nvGraphicFramePr>
        <p:xfrm>
          <a:off x="6961070" y="3443394"/>
          <a:ext cx="901700" cy="404812"/>
        </p:xfrm>
        <a:graphic>
          <a:graphicData uri="http://schemas.openxmlformats.org/presentationml/2006/ole">
            <mc:AlternateContent xmlns:mc="http://schemas.openxmlformats.org/markup-compatibility/2006">
              <mc:Choice xmlns:v="urn:schemas-microsoft-com:vml" Requires="v">
                <p:oleObj spid="_x0000_s581920" name="Ecuación" r:id="rId23" imgW="431640" imgH="203040" progId="Equation.3">
                  <p:embed/>
                </p:oleObj>
              </mc:Choice>
              <mc:Fallback>
                <p:oleObj name="Ecuación" r:id="rId23" imgW="431640" imgH="203040" progId="Equation.3">
                  <p:embed/>
                  <p:pic>
                    <p:nvPicPr>
                      <p:cNvPr id="0" name="Picture 1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961070" y="3443394"/>
                        <a:ext cx="901700" cy="40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 name="Object 3"/>
          <p:cNvGraphicFramePr>
            <a:graphicFrameLocks noChangeAspect="1"/>
          </p:cNvGraphicFramePr>
          <p:nvPr/>
        </p:nvGraphicFramePr>
        <p:xfrm>
          <a:off x="1754765" y="4529710"/>
          <a:ext cx="2306637" cy="481012"/>
        </p:xfrm>
        <a:graphic>
          <a:graphicData uri="http://schemas.openxmlformats.org/presentationml/2006/ole">
            <mc:AlternateContent xmlns:mc="http://schemas.openxmlformats.org/markup-compatibility/2006">
              <mc:Choice xmlns:v="urn:schemas-microsoft-com:vml" Requires="v">
                <p:oleObj spid="_x0000_s581921" name="Ecuación" r:id="rId25" imgW="1104840" imgH="241200" progId="Equation.3">
                  <p:embed/>
                </p:oleObj>
              </mc:Choice>
              <mc:Fallback>
                <p:oleObj name="Ecuación" r:id="rId25" imgW="1104840" imgH="241200" progId="Equation.3">
                  <p:embed/>
                  <p:pic>
                    <p:nvPicPr>
                      <p:cNvPr id="0" name="Object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754765" y="4529710"/>
                        <a:ext cx="2306637" cy="481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6" name="Object 3"/>
          <p:cNvGraphicFramePr>
            <a:graphicFrameLocks noChangeAspect="1"/>
          </p:cNvGraphicFramePr>
          <p:nvPr/>
        </p:nvGraphicFramePr>
        <p:xfrm>
          <a:off x="4097297" y="4377310"/>
          <a:ext cx="1751012" cy="785812"/>
        </p:xfrm>
        <a:graphic>
          <a:graphicData uri="http://schemas.openxmlformats.org/presentationml/2006/ole">
            <mc:AlternateContent xmlns:mc="http://schemas.openxmlformats.org/markup-compatibility/2006">
              <mc:Choice xmlns:v="urn:schemas-microsoft-com:vml" Requires="v">
                <p:oleObj spid="_x0000_s581922" name="Ecuación" r:id="rId27" imgW="838080" imgH="393480" progId="Equation.3">
                  <p:embed/>
                </p:oleObj>
              </mc:Choice>
              <mc:Fallback>
                <p:oleObj name="Ecuación" r:id="rId27" imgW="838080" imgH="393480" progId="Equation.3">
                  <p:embed/>
                  <p:pic>
                    <p:nvPicPr>
                      <p:cNvPr id="0" name="Picture 2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097297" y="4377310"/>
                        <a:ext cx="1751012" cy="785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 name="Object 3"/>
          <p:cNvGraphicFramePr>
            <a:graphicFrameLocks noChangeAspect="1"/>
          </p:cNvGraphicFramePr>
          <p:nvPr/>
        </p:nvGraphicFramePr>
        <p:xfrm>
          <a:off x="1954013" y="5417438"/>
          <a:ext cx="4243387" cy="835025"/>
        </p:xfrm>
        <a:graphic>
          <a:graphicData uri="http://schemas.openxmlformats.org/presentationml/2006/ole">
            <mc:AlternateContent xmlns:mc="http://schemas.openxmlformats.org/markup-compatibility/2006">
              <mc:Choice xmlns:v="urn:schemas-microsoft-com:vml" Requires="v">
                <p:oleObj spid="_x0000_s581923" name="Ecuación" r:id="rId29" imgW="2031840" imgH="419040" progId="Equation.3">
                  <p:embed/>
                </p:oleObj>
              </mc:Choice>
              <mc:Fallback>
                <p:oleObj name="Ecuación" r:id="rId29" imgW="2031840" imgH="419040" progId="Equation.3">
                  <p:embed/>
                  <p:pic>
                    <p:nvPicPr>
                      <p:cNvPr id="0" name="Object 14"/>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954013" y="5417438"/>
                        <a:ext cx="4243387" cy="83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 name="Object 3"/>
          <p:cNvGraphicFramePr>
            <a:graphicFrameLocks noChangeAspect="1"/>
          </p:cNvGraphicFramePr>
          <p:nvPr/>
        </p:nvGraphicFramePr>
        <p:xfrm>
          <a:off x="6122052" y="5653562"/>
          <a:ext cx="1350963" cy="379413"/>
        </p:xfrm>
        <a:graphic>
          <a:graphicData uri="http://schemas.openxmlformats.org/presentationml/2006/ole">
            <mc:AlternateContent xmlns:mc="http://schemas.openxmlformats.org/markup-compatibility/2006">
              <mc:Choice xmlns:v="urn:schemas-microsoft-com:vml" Requires="v">
                <p:oleObj spid="_x0000_s581924" name="Ecuación" r:id="rId31" imgW="647640" imgH="190440" progId="Equation.3">
                  <p:embed/>
                </p:oleObj>
              </mc:Choice>
              <mc:Fallback>
                <p:oleObj name="Ecuación" r:id="rId31" imgW="647640" imgH="190440" progId="Equation.3">
                  <p:embed/>
                  <p:pic>
                    <p:nvPicPr>
                      <p:cNvPr id="0" name="Picture 22"/>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122052" y="5653562"/>
                        <a:ext cx="1350963" cy="379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9" name="58 Grupo"/>
          <p:cNvGrpSpPr/>
          <p:nvPr/>
        </p:nvGrpSpPr>
        <p:grpSpPr>
          <a:xfrm>
            <a:off x="4642459" y="1670131"/>
            <a:ext cx="649224" cy="420006"/>
            <a:chOff x="4332351" y="3724275"/>
            <a:chExt cx="649224" cy="420006"/>
          </a:xfrm>
        </p:grpSpPr>
        <p:grpSp>
          <p:nvGrpSpPr>
            <p:cNvPr id="60" name="253 Grupo"/>
            <p:cNvGrpSpPr/>
            <p:nvPr/>
          </p:nvGrpSpPr>
          <p:grpSpPr>
            <a:xfrm>
              <a:off x="4385273" y="3805727"/>
              <a:ext cx="562695" cy="338554"/>
              <a:chOff x="5166300" y="2613006"/>
              <a:chExt cx="562695" cy="338554"/>
            </a:xfrm>
          </p:grpSpPr>
          <p:sp>
            <p:nvSpPr>
              <p:cNvPr id="62" name="61 CuadroTexto"/>
              <p:cNvSpPr txBox="1"/>
              <p:nvPr/>
            </p:nvSpPr>
            <p:spPr>
              <a:xfrm>
                <a:off x="5166300" y="2613006"/>
                <a:ext cx="562695" cy="338554"/>
              </a:xfrm>
              <a:prstGeom prst="rect">
                <a:avLst/>
              </a:prstGeom>
              <a:noFill/>
            </p:spPr>
            <p:txBody>
              <a:bodyPr wrap="square" rtlCol="0">
                <a:spAutoFit/>
              </a:bodyPr>
              <a:lstStyle/>
              <a:p>
                <a:r>
                  <a:rPr lang="es-ES" sz="1600" dirty="0" smtClean="0">
                    <a:latin typeface="Lucida Handwriting" pitchFamily="66" charset="0"/>
                  </a:rPr>
                  <a:t>dl</a:t>
                </a:r>
                <a:endParaRPr lang="es-ES" sz="1600" dirty="0">
                  <a:latin typeface="Lucida Handwriting" pitchFamily="66" charset="0"/>
                </a:endParaRPr>
              </a:p>
            </p:txBody>
          </p:sp>
          <p:sp>
            <p:nvSpPr>
              <p:cNvPr id="63" name="Line 40"/>
              <p:cNvSpPr>
                <a:spLocks noChangeShapeType="1"/>
              </p:cNvSpPr>
              <p:nvPr/>
            </p:nvSpPr>
            <p:spPr bwMode="auto">
              <a:xfrm>
                <a:off x="5350071" y="2619245"/>
                <a:ext cx="210975" cy="2656"/>
              </a:xfrm>
              <a:prstGeom prst="line">
                <a:avLst/>
              </a:prstGeom>
              <a:noFill/>
              <a:ln w="19050">
                <a:solidFill>
                  <a:schemeClr val="tx1"/>
                </a:solidFill>
                <a:round/>
                <a:headEnd/>
                <a:tailEnd type="triangle" w="med" len="med"/>
              </a:ln>
              <a:effectLst/>
            </p:spPr>
            <p:txBody>
              <a:bodyPr/>
              <a:lstStyle/>
              <a:p>
                <a:endParaRPr lang="es-ES"/>
              </a:p>
            </p:txBody>
          </p:sp>
        </p:grpSp>
        <p:cxnSp>
          <p:nvCxnSpPr>
            <p:cNvPr id="61" name="60 Conector recto de flecha"/>
            <p:cNvCxnSpPr/>
            <p:nvPr/>
          </p:nvCxnSpPr>
          <p:spPr bwMode="auto">
            <a:xfrm rot="10800000" flipH="1" flipV="1">
              <a:off x="4332351" y="3724275"/>
              <a:ext cx="649224" cy="8702"/>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grpSp>
      <p:cxnSp>
        <p:nvCxnSpPr>
          <p:cNvPr id="64" name="63 Conector recto de flecha"/>
          <p:cNvCxnSpPr/>
          <p:nvPr/>
        </p:nvCxnSpPr>
        <p:spPr bwMode="auto">
          <a:xfrm rot="10800000" flipH="1" flipV="1">
            <a:off x="676097" y="1729504"/>
            <a:ext cx="649224" cy="8702"/>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65" name="Text Box 107"/>
          <p:cNvSpPr txBox="1">
            <a:spLocks noChangeArrowheads="1"/>
          </p:cNvSpPr>
          <p:nvPr/>
        </p:nvSpPr>
        <p:spPr bwMode="auto">
          <a:xfrm>
            <a:off x="766081" y="1729880"/>
            <a:ext cx="343364" cy="523220"/>
          </a:xfrm>
          <a:prstGeom prst="rect">
            <a:avLst/>
          </a:prstGeom>
          <a:noFill/>
          <a:ln w="9525">
            <a:noFill/>
            <a:miter lim="800000"/>
            <a:headEnd/>
            <a:tailEnd/>
          </a:ln>
          <a:effectLst/>
        </p:spPr>
        <p:txBody>
          <a:bodyPr wrap="none">
            <a:spAutoFit/>
          </a:bodyPr>
          <a:lstStyle/>
          <a:p>
            <a:r>
              <a:rPr lang="eu-ES" dirty="0" smtClean="0">
                <a:latin typeface="Lucida Handwriting" pitchFamily="66" charset="0"/>
              </a:rPr>
              <a:t>i</a:t>
            </a:r>
            <a:endParaRPr lang="eu-ES" dirty="0">
              <a:latin typeface="Lucida Handwriting"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2000"/>
                                        <p:tgtEl>
                                          <p:spTgt spid="25"/>
                                        </p:tgtEl>
                                      </p:cBhvr>
                                    </p:animEffect>
                                  </p:childTnLst>
                                </p:cTn>
                              </p:par>
                              <p:par>
                                <p:cTn id="13" presetID="10" presetClass="entr" presetSubtype="0" fill="hold" nodeType="withEffect">
                                  <p:stCondLst>
                                    <p:cond delay="0"/>
                                  </p:stCondLst>
                                  <p:childTnLst>
                                    <p:set>
                                      <p:cBhvr>
                                        <p:cTn id="14" dur="1" fill="hold">
                                          <p:stCondLst>
                                            <p:cond delay="0"/>
                                          </p:stCondLst>
                                        </p:cTn>
                                        <p:tgtEl>
                                          <p:spTgt spid="581639"/>
                                        </p:tgtEl>
                                        <p:attrNameLst>
                                          <p:attrName>style.visibility</p:attrName>
                                        </p:attrNameLst>
                                      </p:cBhvr>
                                      <p:to>
                                        <p:strVal val="visible"/>
                                      </p:to>
                                    </p:set>
                                    <p:animEffect transition="in" filter="fade">
                                      <p:cBhvr>
                                        <p:cTn id="15" dur="2000"/>
                                        <p:tgtEl>
                                          <p:spTgt spid="58163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2000"/>
                                        <p:tgtEl>
                                          <p:spTgt spid="26"/>
                                        </p:tgtEl>
                                      </p:cBhvr>
                                    </p:animEffect>
                                  </p:childTnLst>
                                </p:cTn>
                              </p:par>
                              <p:par>
                                <p:cTn id="21" presetID="10"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2000"/>
                                        <p:tgtEl>
                                          <p:spTgt spid="3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2000"/>
                                        <p:tgtEl>
                                          <p:spTgt spid="27"/>
                                        </p:tgtEl>
                                      </p:cBhvr>
                                    </p:animEffect>
                                  </p:childTnLst>
                                </p:cTn>
                              </p:par>
                              <p:par>
                                <p:cTn id="27" presetID="10"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20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2000"/>
                                        <p:tgtEl>
                                          <p:spTgt spid="26"/>
                                        </p:tgtEl>
                                      </p:cBhvr>
                                    </p:animEffect>
                                    <p:set>
                                      <p:cBhvr>
                                        <p:cTn id="34" dur="1" fill="hold">
                                          <p:stCondLst>
                                            <p:cond delay="1999"/>
                                          </p:stCondLst>
                                        </p:cTn>
                                        <p:tgtEl>
                                          <p:spTgt spid="26"/>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2000"/>
                                        <p:tgtEl>
                                          <p:spTgt spid="37"/>
                                        </p:tgtEl>
                                      </p:cBhvr>
                                    </p:animEffect>
                                    <p:set>
                                      <p:cBhvr>
                                        <p:cTn id="37" dur="1" fill="hold">
                                          <p:stCondLst>
                                            <p:cond delay="1999"/>
                                          </p:stCondLst>
                                        </p:cTn>
                                        <p:tgtEl>
                                          <p:spTgt spid="37"/>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2000"/>
                                        <p:tgtEl>
                                          <p:spTgt spid="27"/>
                                        </p:tgtEl>
                                      </p:cBhvr>
                                    </p:animEffect>
                                    <p:set>
                                      <p:cBhvr>
                                        <p:cTn id="40" dur="1" fill="hold">
                                          <p:stCondLst>
                                            <p:cond delay="1999"/>
                                          </p:stCondLst>
                                        </p:cTn>
                                        <p:tgtEl>
                                          <p:spTgt spid="27"/>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2000"/>
                                        <p:tgtEl>
                                          <p:spTgt spid="29"/>
                                        </p:tgtEl>
                                      </p:cBhvr>
                                    </p:animEffect>
                                    <p:set>
                                      <p:cBhvr>
                                        <p:cTn id="43" dur="1" fill="hold">
                                          <p:stCondLst>
                                            <p:cond delay="1999"/>
                                          </p:stCondLst>
                                        </p:cTn>
                                        <p:tgtEl>
                                          <p:spTgt spid="29"/>
                                        </p:tgtEl>
                                        <p:attrNameLst>
                                          <p:attrName>style.visibility</p:attrName>
                                        </p:attrNameLst>
                                      </p:cBhvr>
                                      <p:to>
                                        <p:strVal val="hidden"/>
                                      </p:to>
                                    </p:se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2000"/>
                                        <p:tgtEl>
                                          <p:spTgt spid="33"/>
                                        </p:tgtEl>
                                      </p:cBhvr>
                                    </p:animEffect>
                                  </p:childTnLst>
                                </p:cTn>
                              </p:par>
                              <p:par>
                                <p:cTn id="48" presetID="10" presetClass="entr" presetSubtype="0"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20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wipe(down)">
                                      <p:cBhvr>
                                        <p:cTn id="59" dur="580">
                                          <p:stCondLst>
                                            <p:cond delay="0"/>
                                          </p:stCondLst>
                                        </p:cTn>
                                        <p:tgtEl>
                                          <p:spTgt spid="39"/>
                                        </p:tgtEl>
                                      </p:cBhvr>
                                    </p:animEffect>
                                    <p:anim calcmode="lin" valueType="num">
                                      <p:cBhvr>
                                        <p:cTn id="6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65" dur="26">
                                          <p:stCondLst>
                                            <p:cond delay="650"/>
                                          </p:stCondLst>
                                        </p:cTn>
                                        <p:tgtEl>
                                          <p:spTgt spid="39"/>
                                        </p:tgtEl>
                                      </p:cBhvr>
                                      <p:to x="100000" y="60000"/>
                                    </p:animScale>
                                    <p:animScale>
                                      <p:cBhvr>
                                        <p:cTn id="66" dur="166" decel="50000">
                                          <p:stCondLst>
                                            <p:cond delay="676"/>
                                          </p:stCondLst>
                                        </p:cTn>
                                        <p:tgtEl>
                                          <p:spTgt spid="39"/>
                                        </p:tgtEl>
                                      </p:cBhvr>
                                      <p:to x="100000" y="100000"/>
                                    </p:animScale>
                                    <p:animScale>
                                      <p:cBhvr>
                                        <p:cTn id="67" dur="26">
                                          <p:stCondLst>
                                            <p:cond delay="1312"/>
                                          </p:stCondLst>
                                        </p:cTn>
                                        <p:tgtEl>
                                          <p:spTgt spid="39"/>
                                        </p:tgtEl>
                                      </p:cBhvr>
                                      <p:to x="100000" y="80000"/>
                                    </p:animScale>
                                    <p:animScale>
                                      <p:cBhvr>
                                        <p:cTn id="68" dur="166" decel="50000">
                                          <p:stCondLst>
                                            <p:cond delay="1338"/>
                                          </p:stCondLst>
                                        </p:cTn>
                                        <p:tgtEl>
                                          <p:spTgt spid="39"/>
                                        </p:tgtEl>
                                      </p:cBhvr>
                                      <p:to x="100000" y="100000"/>
                                    </p:animScale>
                                    <p:animScale>
                                      <p:cBhvr>
                                        <p:cTn id="69" dur="26">
                                          <p:stCondLst>
                                            <p:cond delay="1642"/>
                                          </p:stCondLst>
                                        </p:cTn>
                                        <p:tgtEl>
                                          <p:spTgt spid="39"/>
                                        </p:tgtEl>
                                      </p:cBhvr>
                                      <p:to x="100000" y="90000"/>
                                    </p:animScale>
                                    <p:animScale>
                                      <p:cBhvr>
                                        <p:cTn id="70" dur="166" decel="50000">
                                          <p:stCondLst>
                                            <p:cond delay="1668"/>
                                          </p:stCondLst>
                                        </p:cTn>
                                        <p:tgtEl>
                                          <p:spTgt spid="39"/>
                                        </p:tgtEl>
                                      </p:cBhvr>
                                      <p:to x="100000" y="100000"/>
                                    </p:animScale>
                                    <p:animScale>
                                      <p:cBhvr>
                                        <p:cTn id="71" dur="26">
                                          <p:stCondLst>
                                            <p:cond delay="1808"/>
                                          </p:stCondLst>
                                        </p:cTn>
                                        <p:tgtEl>
                                          <p:spTgt spid="39"/>
                                        </p:tgtEl>
                                      </p:cBhvr>
                                      <p:to x="100000" y="95000"/>
                                    </p:animScale>
                                    <p:animScale>
                                      <p:cBhvr>
                                        <p:cTn id="72" dur="166" decel="50000">
                                          <p:stCondLst>
                                            <p:cond delay="1834"/>
                                          </p:stCondLst>
                                        </p:cTn>
                                        <p:tgtEl>
                                          <p:spTgt spid="39"/>
                                        </p:tgtEl>
                                      </p:cBhvr>
                                      <p:to x="100000" y="100000"/>
                                    </p:animScale>
                                  </p:childTnLst>
                                </p:cTn>
                              </p:par>
                              <p:par>
                                <p:cTn id="73" presetID="26" presetClass="entr" presetSubtype="0" fill="hold"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wipe(down)">
                                      <p:cBhvr>
                                        <p:cTn id="75" dur="580">
                                          <p:stCondLst>
                                            <p:cond delay="0"/>
                                          </p:stCondLst>
                                        </p:cTn>
                                        <p:tgtEl>
                                          <p:spTgt spid="34"/>
                                        </p:tgtEl>
                                      </p:cBhvr>
                                    </p:animEffect>
                                    <p:anim calcmode="lin" valueType="num">
                                      <p:cBhvr>
                                        <p:cTn id="76"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81" dur="26">
                                          <p:stCondLst>
                                            <p:cond delay="650"/>
                                          </p:stCondLst>
                                        </p:cTn>
                                        <p:tgtEl>
                                          <p:spTgt spid="34"/>
                                        </p:tgtEl>
                                      </p:cBhvr>
                                      <p:to x="100000" y="60000"/>
                                    </p:animScale>
                                    <p:animScale>
                                      <p:cBhvr>
                                        <p:cTn id="82" dur="166" decel="50000">
                                          <p:stCondLst>
                                            <p:cond delay="676"/>
                                          </p:stCondLst>
                                        </p:cTn>
                                        <p:tgtEl>
                                          <p:spTgt spid="34"/>
                                        </p:tgtEl>
                                      </p:cBhvr>
                                      <p:to x="100000" y="100000"/>
                                    </p:animScale>
                                    <p:animScale>
                                      <p:cBhvr>
                                        <p:cTn id="83" dur="26">
                                          <p:stCondLst>
                                            <p:cond delay="1312"/>
                                          </p:stCondLst>
                                        </p:cTn>
                                        <p:tgtEl>
                                          <p:spTgt spid="34"/>
                                        </p:tgtEl>
                                      </p:cBhvr>
                                      <p:to x="100000" y="80000"/>
                                    </p:animScale>
                                    <p:animScale>
                                      <p:cBhvr>
                                        <p:cTn id="84" dur="166" decel="50000">
                                          <p:stCondLst>
                                            <p:cond delay="1338"/>
                                          </p:stCondLst>
                                        </p:cTn>
                                        <p:tgtEl>
                                          <p:spTgt spid="34"/>
                                        </p:tgtEl>
                                      </p:cBhvr>
                                      <p:to x="100000" y="100000"/>
                                    </p:animScale>
                                    <p:animScale>
                                      <p:cBhvr>
                                        <p:cTn id="85" dur="26">
                                          <p:stCondLst>
                                            <p:cond delay="1642"/>
                                          </p:stCondLst>
                                        </p:cTn>
                                        <p:tgtEl>
                                          <p:spTgt spid="34"/>
                                        </p:tgtEl>
                                      </p:cBhvr>
                                      <p:to x="100000" y="90000"/>
                                    </p:animScale>
                                    <p:animScale>
                                      <p:cBhvr>
                                        <p:cTn id="86" dur="166" decel="50000">
                                          <p:stCondLst>
                                            <p:cond delay="1668"/>
                                          </p:stCondLst>
                                        </p:cTn>
                                        <p:tgtEl>
                                          <p:spTgt spid="34"/>
                                        </p:tgtEl>
                                      </p:cBhvr>
                                      <p:to x="100000" y="100000"/>
                                    </p:animScale>
                                    <p:animScale>
                                      <p:cBhvr>
                                        <p:cTn id="87" dur="26">
                                          <p:stCondLst>
                                            <p:cond delay="1808"/>
                                          </p:stCondLst>
                                        </p:cTn>
                                        <p:tgtEl>
                                          <p:spTgt spid="34"/>
                                        </p:tgtEl>
                                      </p:cBhvr>
                                      <p:to x="100000" y="95000"/>
                                    </p:animScale>
                                    <p:animScale>
                                      <p:cBhvr>
                                        <p:cTn id="88" dur="166" decel="50000">
                                          <p:stCondLst>
                                            <p:cond delay="1834"/>
                                          </p:stCondLst>
                                        </p:cTn>
                                        <p:tgtEl>
                                          <p:spTgt spid="34"/>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4" presetClass="entr" presetSubtype="0" fill="hold" nodeType="clickEffect">
                                  <p:stCondLst>
                                    <p:cond delay="0"/>
                                  </p:stCondLst>
                                  <p:childTnLst>
                                    <p:set>
                                      <p:cBhvr>
                                        <p:cTn id="92" dur="1" fill="hold">
                                          <p:stCondLst>
                                            <p:cond delay="0"/>
                                          </p:stCondLst>
                                        </p:cTn>
                                        <p:tgtEl>
                                          <p:spTgt spid="581644"/>
                                        </p:tgtEl>
                                        <p:attrNameLst>
                                          <p:attrName>style.visibility</p:attrName>
                                        </p:attrNameLst>
                                      </p:cBhvr>
                                      <p:to>
                                        <p:strVal val="visible"/>
                                      </p:to>
                                    </p:set>
                                    <p:anim to="" calcmode="lin" valueType="num">
                                      <p:cBhvr>
                                        <p:cTn id="93" dur="1" fill="hold"/>
                                        <p:tgtEl>
                                          <p:spTgt spid="581644"/>
                                        </p:tgtEl>
                                        <p:attrNameLst>
                                          <p:attrName/>
                                        </p:attrNameLst>
                                      </p:cBhvr>
                                    </p:anim>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59"/>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grpId="0" nodeType="click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wipe(down)">
                                      <p:cBhvr>
                                        <p:cTn id="102" dur="580">
                                          <p:stCondLst>
                                            <p:cond delay="0"/>
                                          </p:stCondLst>
                                        </p:cTn>
                                        <p:tgtEl>
                                          <p:spTgt spid="65"/>
                                        </p:tgtEl>
                                      </p:cBhvr>
                                    </p:animEffect>
                                    <p:anim calcmode="lin" valueType="num">
                                      <p:cBhvr>
                                        <p:cTn id="103"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108" dur="26">
                                          <p:stCondLst>
                                            <p:cond delay="650"/>
                                          </p:stCondLst>
                                        </p:cTn>
                                        <p:tgtEl>
                                          <p:spTgt spid="65"/>
                                        </p:tgtEl>
                                      </p:cBhvr>
                                      <p:to x="100000" y="60000"/>
                                    </p:animScale>
                                    <p:animScale>
                                      <p:cBhvr>
                                        <p:cTn id="109" dur="166" decel="50000">
                                          <p:stCondLst>
                                            <p:cond delay="676"/>
                                          </p:stCondLst>
                                        </p:cTn>
                                        <p:tgtEl>
                                          <p:spTgt spid="65"/>
                                        </p:tgtEl>
                                      </p:cBhvr>
                                      <p:to x="100000" y="100000"/>
                                    </p:animScale>
                                    <p:animScale>
                                      <p:cBhvr>
                                        <p:cTn id="110" dur="26">
                                          <p:stCondLst>
                                            <p:cond delay="1312"/>
                                          </p:stCondLst>
                                        </p:cTn>
                                        <p:tgtEl>
                                          <p:spTgt spid="65"/>
                                        </p:tgtEl>
                                      </p:cBhvr>
                                      <p:to x="100000" y="80000"/>
                                    </p:animScale>
                                    <p:animScale>
                                      <p:cBhvr>
                                        <p:cTn id="111" dur="166" decel="50000">
                                          <p:stCondLst>
                                            <p:cond delay="1338"/>
                                          </p:stCondLst>
                                        </p:cTn>
                                        <p:tgtEl>
                                          <p:spTgt spid="65"/>
                                        </p:tgtEl>
                                      </p:cBhvr>
                                      <p:to x="100000" y="100000"/>
                                    </p:animScale>
                                    <p:animScale>
                                      <p:cBhvr>
                                        <p:cTn id="112" dur="26">
                                          <p:stCondLst>
                                            <p:cond delay="1642"/>
                                          </p:stCondLst>
                                        </p:cTn>
                                        <p:tgtEl>
                                          <p:spTgt spid="65"/>
                                        </p:tgtEl>
                                      </p:cBhvr>
                                      <p:to x="100000" y="90000"/>
                                    </p:animScale>
                                    <p:animScale>
                                      <p:cBhvr>
                                        <p:cTn id="113" dur="166" decel="50000">
                                          <p:stCondLst>
                                            <p:cond delay="1668"/>
                                          </p:stCondLst>
                                        </p:cTn>
                                        <p:tgtEl>
                                          <p:spTgt spid="65"/>
                                        </p:tgtEl>
                                      </p:cBhvr>
                                      <p:to x="100000" y="100000"/>
                                    </p:animScale>
                                    <p:animScale>
                                      <p:cBhvr>
                                        <p:cTn id="114" dur="26">
                                          <p:stCondLst>
                                            <p:cond delay="1808"/>
                                          </p:stCondLst>
                                        </p:cTn>
                                        <p:tgtEl>
                                          <p:spTgt spid="65"/>
                                        </p:tgtEl>
                                      </p:cBhvr>
                                      <p:to x="100000" y="95000"/>
                                    </p:animScale>
                                    <p:animScale>
                                      <p:cBhvr>
                                        <p:cTn id="115" dur="166" decel="50000">
                                          <p:stCondLst>
                                            <p:cond delay="1834"/>
                                          </p:stCondLst>
                                        </p:cTn>
                                        <p:tgtEl>
                                          <p:spTgt spid="65"/>
                                        </p:tgtEl>
                                      </p:cBhvr>
                                      <p:to x="100000" y="100000"/>
                                    </p:animScale>
                                  </p:childTnLst>
                                </p:cTn>
                              </p:par>
                              <p:par>
                                <p:cTn id="116" presetID="22" presetClass="entr" presetSubtype="8" repeatCount="5000" fill="hold" nodeType="withEffect">
                                  <p:stCondLst>
                                    <p:cond delay="0"/>
                                  </p:stCondLst>
                                  <p:childTnLst>
                                    <p:set>
                                      <p:cBhvr>
                                        <p:cTn id="117" dur="1" fill="hold">
                                          <p:stCondLst>
                                            <p:cond delay="0"/>
                                          </p:stCondLst>
                                        </p:cTn>
                                        <p:tgtEl>
                                          <p:spTgt spid="64"/>
                                        </p:tgtEl>
                                        <p:attrNameLst>
                                          <p:attrName>style.visibility</p:attrName>
                                        </p:attrNameLst>
                                      </p:cBhvr>
                                      <p:to>
                                        <p:strVal val="visible"/>
                                      </p:to>
                                    </p:set>
                                    <p:animEffect transition="in" filter="wipe(left)">
                                      <p:cBhvr>
                                        <p:cTn id="118" dur="500"/>
                                        <p:tgtEl>
                                          <p:spTgt spid="64"/>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nodeType="clickEffect">
                                  <p:stCondLst>
                                    <p:cond delay="0"/>
                                  </p:stCondLst>
                                  <p:childTnLst>
                                    <p:set>
                                      <p:cBhvr>
                                        <p:cTn id="122" dur="1" fill="hold">
                                          <p:stCondLst>
                                            <p:cond delay="0"/>
                                          </p:stCondLst>
                                        </p:cTn>
                                        <p:tgtEl>
                                          <p:spTgt spid="581643"/>
                                        </p:tgtEl>
                                        <p:attrNameLst>
                                          <p:attrName>style.visibility</p:attrName>
                                        </p:attrNameLst>
                                      </p:cBhvr>
                                      <p:to>
                                        <p:strVal val="visible"/>
                                      </p:to>
                                    </p:set>
                                    <p:animEffect transition="in" filter="wipe(left)">
                                      <p:cBhvr>
                                        <p:cTn id="123" dur="5000"/>
                                        <p:tgtEl>
                                          <p:spTgt spid="581643"/>
                                        </p:tgtEl>
                                      </p:cBhvr>
                                    </p:animEffect>
                                  </p:childTnLst>
                                </p:cTn>
                              </p:par>
                            </p:childTnLst>
                          </p:cTn>
                        </p:par>
                      </p:childTnLst>
                    </p:cTn>
                  </p:par>
                  <p:par>
                    <p:cTn id="124" fill="hold">
                      <p:stCondLst>
                        <p:cond delay="indefinite"/>
                      </p:stCondLst>
                      <p:childTnLst>
                        <p:par>
                          <p:cTn id="125" fill="hold">
                            <p:stCondLst>
                              <p:cond delay="0"/>
                            </p:stCondLst>
                            <p:childTnLst>
                              <p:par>
                                <p:cTn id="126" presetID="26" presetClass="entr" presetSubtype="0" fill="hold" grpId="0" nodeType="clickEffect">
                                  <p:stCondLst>
                                    <p:cond delay="0"/>
                                  </p:stCondLst>
                                  <p:childTnLst>
                                    <p:set>
                                      <p:cBhvr>
                                        <p:cTn id="127" dur="1" fill="hold">
                                          <p:stCondLst>
                                            <p:cond delay="0"/>
                                          </p:stCondLst>
                                        </p:cTn>
                                        <p:tgtEl>
                                          <p:spTgt spid="47"/>
                                        </p:tgtEl>
                                        <p:attrNameLst>
                                          <p:attrName>style.visibility</p:attrName>
                                        </p:attrNameLst>
                                      </p:cBhvr>
                                      <p:to>
                                        <p:strVal val="visible"/>
                                      </p:to>
                                    </p:set>
                                    <p:animEffect transition="in" filter="wipe(down)">
                                      <p:cBhvr>
                                        <p:cTn id="128" dur="580">
                                          <p:stCondLst>
                                            <p:cond delay="0"/>
                                          </p:stCondLst>
                                        </p:cTn>
                                        <p:tgtEl>
                                          <p:spTgt spid="47"/>
                                        </p:tgtEl>
                                      </p:cBhvr>
                                    </p:animEffect>
                                    <p:anim calcmode="lin" valueType="num">
                                      <p:cBhvr>
                                        <p:cTn id="129"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134" dur="26">
                                          <p:stCondLst>
                                            <p:cond delay="650"/>
                                          </p:stCondLst>
                                        </p:cTn>
                                        <p:tgtEl>
                                          <p:spTgt spid="47"/>
                                        </p:tgtEl>
                                      </p:cBhvr>
                                      <p:to x="100000" y="60000"/>
                                    </p:animScale>
                                    <p:animScale>
                                      <p:cBhvr>
                                        <p:cTn id="135" dur="166" decel="50000">
                                          <p:stCondLst>
                                            <p:cond delay="676"/>
                                          </p:stCondLst>
                                        </p:cTn>
                                        <p:tgtEl>
                                          <p:spTgt spid="47"/>
                                        </p:tgtEl>
                                      </p:cBhvr>
                                      <p:to x="100000" y="100000"/>
                                    </p:animScale>
                                    <p:animScale>
                                      <p:cBhvr>
                                        <p:cTn id="136" dur="26">
                                          <p:stCondLst>
                                            <p:cond delay="1312"/>
                                          </p:stCondLst>
                                        </p:cTn>
                                        <p:tgtEl>
                                          <p:spTgt spid="47"/>
                                        </p:tgtEl>
                                      </p:cBhvr>
                                      <p:to x="100000" y="80000"/>
                                    </p:animScale>
                                    <p:animScale>
                                      <p:cBhvr>
                                        <p:cTn id="137" dur="166" decel="50000">
                                          <p:stCondLst>
                                            <p:cond delay="1338"/>
                                          </p:stCondLst>
                                        </p:cTn>
                                        <p:tgtEl>
                                          <p:spTgt spid="47"/>
                                        </p:tgtEl>
                                      </p:cBhvr>
                                      <p:to x="100000" y="100000"/>
                                    </p:animScale>
                                    <p:animScale>
                                      <p:cBhvr>
                                        <p:cTn id="138" dur="26">
                                          <p:stCondLst>
                                            <p:cond delay="1642"/>
                                          </p:stCondLst>
                                        </p:cTn>
                                        <p:tgtEl>
                                          <p:spTgt spid="47"/>
                                        </p:tgtEl>
                                      </p:cBhvr>
                                      <p:to x="100000" y="90000"/>
                                    </p:animScale>
                                    <p:animScale>
                                      <p:cBhvr>
                                        <p:cTn id="139" dur="166" decel="50000">
                                          <p:stCondLst>
                                            <p:cond delay="1668"/>
                                          </p:stCondLst>
                                        </p:cTn>
                                        <p:tgtEl>
                                          <p:spTgt spid="47"/>
                                        </p:tgtEl>
                                      </p:cBhvr>
                                      <p:to x="100000" y="100000"/>
                                    </p:animScale>
                                    <p:animScale>
                                      <p:cBhvr>
                                        <p:cTn id="140" dur="26">
                                          <p:stCondLst>
                                            <p:cond delay="1808"/>
                                          </p:stCondLst>
                                        </p:cTn>
                                        <p:tgtEl>
                                          <p:spTgt spid="47"/>
                                        </p:tgtEl>
                                      </p:cBhvr>
                                      <p:to x="100000" y="95000"/>
                                    </p:animScale>
                                    <p:animScale>
                                      <p:cBhvr>
                                        <p:cTn id="141" dur="166" decel="50000">
                                          <p:stCondLst>
                                            <p:cond delay="1834"/>
                                          </p:stCondLst>
                                        </p:cTn>
                                        <p:tgtEl>
                                          <p:spTgt spid="47"/>
                                        </p:tgtEl>
                                      </p:cBhvr>
                                      <p:to x="100000" y="100000"/>
                                    </p:animScale>
                                  </p:childTnLst>
                                </p:cTn>
                              </p:par>
                              <p:par>
                                <p:cTn id="142" presetID="26" presetClass="entr" presetSubtype="0" fill="hold" grpId="0" nodeType="withEffect">
                                  <p:stCondLst>
                                    <p:cond delay="0"/>
                                  </p:stCondLst>
                                  <p:childTnLst>
                                    <p:set>
                                      <p:cBhvr>
                                        <p:cTn id="143" dur="1" fill="hold">
                                          <p:stCondLst>
                                            <p:cond delay="0"/>
                                          </p:stCondLst>
                                        </p:cTn>
                                        <p:tgtEl>
                                          <p:spTgt spid="50"/>
                                        </p:tgtEl>
                                        <p:attrNameLst>
                                          <p:attrName>style.visibility</p:attrName>
                                        </p:attrNameLst>
                                      </p:cBhvr>
                                      <p:to>
                                        <p:strVal val="visible"/>
                                      </p:to>
                                    </p:set>
                                    <p:animEffect transition="in" filter="wipe(down)">
                                      <p:cBhvr>
                                        <p:cTn id="144" dur="580">
                                          <p:stCondLst>
                                            <p:cond delay="0"/>
                                          </p:stCondLst>
                                        </p:cTn>
                                        <p:tgtEl>
                                          <p:spTgt spid="50"/>
                                        </p:tgtEl>
                                      </p:cBhvr>
                                    </p:animEffect>
                                    <p:anim calcmode="lin" valueType="num">
                                      <p:cBhvr>
                                        <p:cTn id="145"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46"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47"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48"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49"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50" dur="26">
                                          <p:stCondLst>
                                            <p:cond delay="650"/>
                                          </p:stCondLst>
                                        </p:cTn>
                                        <p:tgtEl>
                                          <p:spTgt spid="50"/>
                                        </p:tgtEl>
                                      </p:cBhvr>
                                      <p:to x="100000" y="60000"/>
                                    </p:animScale>
                                    <p:animScale>
                                      <p:cBhvr>
                                        <p:cTn id="151" dur="166" decel="50000">
                                          <p:stCondLst>
                                            <p:cond delay="676"/>
                                          </p:stCondLst>
                                        </p:cTn>
                                        <p:tgtEl>
                                          <p:spTgt spid="50"/>
                                        </p:tgtEl>
                                      </p:cBhvr>
                                      <p:to x="100000" y="100000"/>
                                    </p:animScale>
                                    <p:animScale>
                                      <p:cBhvr>
                                        <p:cTn id="152" dur="26">
                                          <p:stCondLst>
                                            <p:cond delay="1312"/>
                                          </p:stCondLst>
                                        </p:cTn>
                                        <p:tgtEl>
                                          <p:spTgt spid="50"/>
                                        </p:tgtEl>
                                      </p:cBhvr>
                                      <p:to x="100000" y="80000"/>
                                    </p:animScale>
                                    <p:animScale>
                                      <p:cBhvr>
                                        <p:cTn id="153" dur="166" decel="50000">
                                          <p:stCondLst>
                                            <p:cond delay="1338"/>
                                          </p:stCondLst>
                                        </p:cTn>
                                        <p:tgtEl>
                                          <p:spTgt spid="50"/>
                                        </p:tgtEl>
                                      </p:cBhvr>
                                      <p:to x="100000" y="100000"/>
                                    </p:animScale>
                                    <p:animScale>
                                      <p:cBhvr>
                                        <p:cTn id="154" dur="26">
                                          <p:stCondLst>
                                            <p:cond delay="1642"/>
                                          </p:stCondLst>
                                        </p:cTn>
                                        <p:tgtEl>
                                          <p:spTgt spid="50"/>
                                        </p:tgtEl>
                                      </p:cBhvr>
                                      <p:to x="100000" y="90000"/>
                                    </p:animScale>
                                    <p:animScale>
                                      <p:cBhvr>
                                        <p:cTn id="155" dur="166" decel="50000">
                                          <p:stCondLst>
                                            <p:cond delay="1668"/>
                                          </p:stCondLst>
                                        </p:cTn>
                                        <p:tgtEl>
                                          <p:spTgt spid="50"/>
                                        </p:tgtEl>
                                      </p:cBhvr>
                                      <p:to x="100000" y="100000"/>
                                    </p:animScale>
                                    <p:animScale>
                                      <p:cBhvr>
                                        <p:cTn id="156" dur="26">
                                          <p:stCondLst>
                                            <p:cond delay="1808"/>
                                          </p:stCondLst>
                                        </p:cTn>
                                        <p:tgtEl>
                                          <p:spTgt spid="50"/>
                                        </p:tgtEl>
                                      </p:cBhvr>
                                      <p:to x="100000" y="95000"/>
                                    </p:animScale>
                                    <p:animScale>
                                      <p:cBhvr>
                                        <p:cTn id="157" dur="166" decel="50000">
                                          <p:stCondLst>
                                            <p:cond delay="1834"/>
                                          </p:stCondLst>
                                        </p:cTn>
                                        <p:tgtEl>
                                          <p:spTgt spid="50"/>
                                        </p:tgtEl>
                                      </p:cBhvr>
                                      <p:to x="100000" y="100000"/>
                                    </p:animScale>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nodeType="clickEffect">
                                  <p:stCondLst>
                                    <p:cond delay="0"/>
                                  </p:stCondLst>
                                  <p:childTnLst>
                                    <p:set>
                                      <p:cBhvr>
                                        <p:cTn id="161" dur="1" fill="hold">
                                          <p:stCondLst>
                                            <p:cond delay="0"/>
                                          </p:stCondLst>
                                        </p:cTn>
                                        <p:tgtEl>
                                          <p:spTgt spid="51"/>
                                        </p:tgtEl>
                                        <p:attrNameLst>
                                          <p:attrName>style.visibility</p:attrName>
                                        </p:attrNameLst>
                                      </p:cBhvr>
                                      <p:to>
                                        <p:strVal val="visible"/>
                                      </p:to>
                                    </p:set>
                                    <p:animEffect transition="in" filter="wipe(left)">
                                      <p:cBhvr>
                                        <p:cTn id="162" dur="5000"/>
                                        <p:tgtEl>
                                          <p:spTgt spid="51"/>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nodeType="clickEffect">
                                  <p:stCondLst>
                                    <p:cond delay="0"/>
                                  </p:stCondLst>
                                  <p:childTnLst>
                                    <p:set>
                                      <p:cBhvr>
                                        <p:cTn id="166" dur="1" fill="hold">
                                          <p:stCondLst>
                                            <p:cond delay="0"/>
                                          </p:stCondLst>
                                        </p:cTn>
                                        <p:tgtEl>
                                          <p:spTgt spid="52"/>
                                        </p:tgtEl>
                                        <p:attrNameLst>
                                          <p:attrName>style.visibility</p:attrName>
                                        </p:attrNameLst>
                                      </p:cBhvr>
                                      <p:to>
                                        <p:strVal val="visible"/>
                                      </p:to>
                                    </p:set>
                                    <p:animEffect transition="in" filter="wipe(left)">
                                      <p:cBhvr>
                                        <p:cTn id="167" dur="5000"/>
                                        <p:tgtEl>
                                          <p:spTgt spid="52"/>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nodeType="clickEffect">
                                  <p:stCondLst>
                                    <p:cond delay="0"/>
                                  </p:stCondLst>
                                  <p:childTnLst>
                                    <p:set>
                                      <p:cBhvr>
                                        <p:cTn id="171" dur="1" fill="hold">
                                          <p:stCondLst>
                                            <p:cond delay="0"/>
                                          </p:stCondLst>
                                        </p:cTn>
                                        <p:tgtEl>
                                          <p:spTgt spid="53"/>
                                        </p:tgtEl>
                                        <p:attrNameLst>
                                          <p:attrName>style.visibility</p:attrName>
                                        </p:attrNameLst>
                                      </p:cBhvr>
                                      <p:to>
                                        <p:strVal val="visible"/>
                                      </p:to>
                                    </p:set>
                                    <p:animEffect transition="in" filter="wipe(left)">
                                      <p:cBhvr>
                                        <p:cTn id="172" dur="5000"/>
                                        <p:tgtEl>
                                          <p:spTgt spid="53"/>
                                        </p:tgtEl>
                                      </p:cBhvr>
                                    </p:animEffect>
                                  </p:childTnLst>
                                </p:cTn>
                              </p:par>
                            </p:childTnLst>
                          </p:cTn>
                        </p:par>
                      </p:childTnLst>
                    </p:cTn>
                  </p:par>
                  <p:par>
                    <p:cTn id="173" fill="hold">
                      <p:stCondLst>
                        <p:cond delay="indefinite"/>
                      </p:stCondLst>
                      <p:childTnLst>
                        <p:par>
                          <p:cTn id="174" fill="hold">
                            <p:stCondLst>
                              <p:cond delay="0"/>
                            </p:stCondLst>
                            <p:childTnLst>
                              <p:par>
                                <p:cTn id="175" presetID="22" presetClass="entr" presetSubtype="8" fill="hold" nodeType="clickEffect">
                                  <p:stCondLst>
                                    <p:cond delay="0"/>
                                  </p:stCondLst>
                                  <p:childTnLst>
                                    <p:set>
                                      <p:cBhvr>
                                        <p:cTn id="176" dur="1" fill="hold">
                                          <p:stCondLst>
                                            <p:cond delay="0"/>
                                          </p:stCondLst>
                                        </p:cTn>
                                        <p:tgtEl>
                                          <p:spTgt spid="54"/>
                                        </p:tgtEl>
                                        <p:attrNameLst>
                                          <p:attrName>style.visibility</p:attrName>
                                        </p:attrNameLst>
                                      </p:cBhvr>
                                      <p:to>
                                        <p:strVal val="visible"/>
                                      </p:to>
                                    </p:set>
                                    <p:animEffect transition="in" filter="wipe(left)">
                                      <p:cBhvr>
                                        <p:cTn id="177" dur="5000"/>
                                        <p:tgtEl>
                                          <p:spTgt spid="54"/>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8" fill="hold" nodeType="clickEffect">
                                  <p:stCondLst>
                                    <p:cond delay="0"/>
                                  </p:stCondLst>
                                  <p:childTnLst>
                                    <p:set>
                                      <p:cBhvr>
                                        <p:cTn id="181" dur="1" fill="hold">
                                          <p:stCondLst>
                                            <p:cond delay="0"/>
                                          </p:stCondLst>
                                        </p:cTn>
                                        <p:tgtEl>
                                          <p:spTgt spid="45"/>
                                        </p:tgtEl>
                                        <p:attrNameLst>
                                          <p:attrName>style.visibility</p:attrName>
                                        </p:attrNameLst>
                                      </p:cBhvr>
                                      <p:to>
                                        <p:strVal val="visible"/>
                                      </p:to>
                                    </p:set>
                                    <p:animEffect transition="in" filter="wipe(left)">
                                      <p:cBhvr>
                                        <p:cTn id="182" dur="5000"/>
                                        <p:tgtEl>
                                          <p:spTgt spid="45"/>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8" fill="hold" nodeType="clickEffect">
                                  <p:stCondLst>
                                    <p:cond delay="0"/>
                                  </p:stCondLst>
                                  <p:childTnLst>
                                    <p:set>
                                      <p:cBhvr>
                                        <p:cTn id="186" dur="1" fill="hold">
                                          <p:stCondLst>
                                            <p:cond delay="0"/>
                                          </p:stCondLst>
                                        </p:cTn>
                                        <p:tgtEl>
                                          <p:spTgt spid="55"/>
                                        </p:tgtEl>
                                        <p:attrNameLst>
                                          <p:attrName>style.visibility</p:attrName>
                                        </p:attrNameLst>
                                      </p:cBhvr>
                                      <p:to>
                                        <p:strVal val="visible"/>
                                      </p:to>
                                    </p:set>
                                    <p:animEffect transition="in" filter="wipe(left)">
                                      <p:cBhvr>
                                        <p:cTn id="187" dur="5000"/>
                                        <p:tgtEl>
                                          <p:spTgt spid="55"/>
                                        </p:tgtEl>
                                      </p:cBhvr>
                                    </p:animEffect>
                                  </p:childTnLst>
                                </p:cTn>
                              </p:par>
                            </p:childTnLst>
                          </p:cTn>
                        </p:par>
                      </p:childTnLst>
                    </p:cTn>
                  </p:par>
                  <p:par>
                    <p:cTn id="188" fill="hold">
                      <p:stCondLst>
                        <p:cond delay="indefinite"/>
                      </p:stCondLst>
                      <p:childTnLst>
                        <p:par>
                          <p:cTn id="189" fill="hold">
                            <p:stCondLst>
                              <p:cond delay="0"/>
                            </p:stCondLst>
                            <p:childTnLst>
                              <p:par>
                                <p:cTn id="190" presetID="22" presetClass="entr" presetSubtype="8" fill="hold" nodeType="clickEffect">
                                  <p:stCondLst>
                                    <p:cond delay="0"/>
                                  </p:stCondLst>
                                  <p:childTnLst>
                                    <p:set>
                                      <p:cBhvr>
                                        <p:cTn id="191" dur="1" fill="hold">
                                          <p:stCondLst>
                                            <p:cond delay="0"/>
                                          </p:stCondLst>
                                        </p:cTn>
                                        <p:tgtEl>
                                          <p:spTgt spid="56"/>
                                        </p:tgtEl>
                                        <p:attrNameLst>
                                          <p:attrName>style.visibility</p:attrName>
                                        </p:attrNameLst>
                                      </p:cBhvr>
                                      <p:to>
                                        <p:strVal val="visible"/>
                                      </p:to>
                                    </p:set>
                                    <p:animEffect transition="in" filter="wipe(left)">
                                      <p:cBhvr>
                                        <p:cTn id="192" dur="5000"/>
                                        <p:tgtEl>
                                          <p:spTgt spid="56"/>
                                        </p:tgtEl>
                                      </p:cBhvr>
                                    </p:animEffect>
                                  </p:childTnLst>
                                </p:cTn>
                              </p:par>
                            </p:childTnLst>
                          </p:cTn>
                        </p:par>
                      </p:childTnLst>
                    </p:cTn>
                  </p:par>
                  <p:par>
                    <p:cTn id="193" fill="hold">
                      <p:stCondLst>
                        <p:cond delay="indefinite"/>
                      </p:stCondLst>
                      <p:childTnLst>
                        <p:par>
                          <p:cTn id="194" fill="hold">
                            <p:stCondLst>
                              <p:cond delay="0"/>
                            </p:stCondLst>
                            <p:childTnLst>
                              <p:par>
                                <p:cTn id="195" presetID="22" presetClass="entr" presetSubtype="8" fill="hold" nodeType="clickEffect">
                                  <p:stCondLst>
                                    <p:cond delay="0"/>
                                  </p:stCondLst>
                                  <p:childTnLst>
                                    <p:set>
                                      <p:cBhvr>
                                        <p:cTn id="196" dur="1" fill="hold">
                                          <p:stCondLst>
                                            <p:cond delay="0"/>
                                          </p:stCondLst>
                                        </p:cTn>
                                        <p:tgtEl>
                                          <p:spTgt spid="49"/>
                                        </p:tgtEl>
                                        <p:attrNameLst>
                                          <p:attrName>style.visibility</p:attrName>
                                        </p:attrNameLst>
                                      </p:cBhvr>
                                      <p:to>
                                        <p:strVal val="visible"/>
                                      </p:to>
                                    </p:set>
                                    <p:animEffect transition="in" filter="wipe(left)">
                                      <p:cBhvr>
                                        <p:cTn id="197" dur="5000"/>
                                        <p:tgtEl>
                                          <p:spTgt spid="49"/>
                                        </p:tgtEl>
                                      </p:cBhvr>
                                    </p:animEffect>
                                  </p:childTnLst>
                                </p:cTn>
                              </p:par>
                            </p:childTnLst>
                          </p:cTn>
                        </p:par>
                      </p:childTnLst>
                    </p:cTn>
                  </p:par>
                  <p:par>
                    <p:cTn id="198" fill="hold">
                      <p:stCondLst>
                        <p:cond delay="indefinite"/>
                      </p:stCondLst>
                      <p:childTnLst>
                        <p:par>
                          <p:cTn id="199" fill="hold">
                            <p:stCondLst>
                              <p:cond delay="0"/>
                            </p:stCondLst>
                            <p:childTnLst>
                              <p:par>
                                <p:cTn id="200" presetID="22" presetClass="entr" presetSubtype="8" fill="hold" nodeType="clickEffect">
                                  <p:stCondLst>
                                    <p:cond delay="0"/>
                                  </p:stCondLst>
                                  <p:childTnLst>
                                    <p:set>
                                      <p:cBhvr>
                                        <p:cTn id="201" dur="1" fill="hold">
                                          <p:stCondLst>
                                            <p:cond delay="0"/>
                                          </p:stCondLst>
                                        </p:cTn>
                                        <p:tgtEl>
                                          <p:spTgt spid="57"/>
                                        </p:tgtEl>
                                        <p:attrNameLst>
                                          <p:attrName>style.visibility</p:attrName>
                                        </p:attrNameLst>
                                      </p:cBhvr>
                                      <p:to>
                                        <p:strVal val="visible"/>
                                      </p:to>
                                    </p:set>
                                    <p:animEffect transition="in" filter="wipe(left)">
                                      <p:cBhvr>
                                        <p:cTn id="202" dur="5000"/>
                                        <p:tgtEl>
                                          <p:spTgt spid="57"/>
                                        </p:tgtEl>
                                      </p:cBhvr>
                                    </p:animEffect>
                                  </p:childTnLst>
                                </p:cTn>
                              </p:par>
                            </p:childTnLst>
                          </p:cTn>
                        </p:par>
                      </p:childTnLst>
                    </p:cTn>
                  </p:par>
                  <p:par>
                    <p:cTn id="203" fill="hold">
                      <p:stCondLst>
                        <p:cond delay="indefinite"/>
                      </p:stCondLst>
                      <p:childTnLst>
                        <p:par>
                          <p:cTn id="204" fill="hold">
                            <p:stCondLst>
                              <p:cond delay="0"/>
                            </p:stCondLst>
                            <p:childTnLst>
                              <p:par>
                                <p:cTn id="205" presetID="22" presetClass="entr" presetSubtype="8" fill="hold" nodeType="clickEffect">
                                  <p:stCondLst>
                                    <p:cond delay="0"/>
                                  </p:stCondLst>
                                  <p:childTnLst>
                                    <p:set>
                                      <p:cBhvr>
                                        <p:cTn id="206" dur="1" fill="hold">
                                          <p:stCondLst>
                                            <p:cond delay="0"/>
                                          </p:stCondLst>
                                        </p:cTn>
                                        <p:tgtEl>
                                          <p:spTgt spid="58"/>
                                        </p:tgtEl>
                                        <p:attrNameLst>
                                          <p:attrName>style.visibility</p:attrName>
                                        </p:attrNameLst>
                                      </p:cBhvr>
                                      <p:to>
                                        <p:strVal val="visible"/>
                                      </p:to>
                                    </p:set>
                                    <p:animEffect transition="in" filter="wipe(left)">
                                      <p:cBhvr>
                                        <p:cTn id="207" dur="5000"/>
                                        <p:tgtEl>
                                          <p:spTgt spid="58"/>
                                        </p:tgtEl>
                                      </p:cBhvr>
                                    </p:animEffect>
                                  </p:childTnLst>
                                </p:cTn>
                              </p:par>
                            </p:childTnLst>
                          </p:cTn>
                        </p:par>
                      </p:childTnLst>
                    </p:cTn>
                  </p:par>
                  <p:par>
                    <p:cTn id="208" fill="hold">
                      <p:stCondLst>
                        <p:cond delay="indefinite"/>
                      </p:stCondLst>
                      <p:childTnLst>
                        <p:par>
                          <p:cTn id="209" fill="hold">
                            <p:stCondLst>
                              <p:cond delay="0"/>
                            </p:stCondLst>
                            <p:childTnLst>
                              <p:par>
                                <p:cTn id="210" presetID="22" presetClass="entr" presetSubtype="8" repeatCount="5000" fill="hold" nodeType="clickEffect">
                                  <p:stCondLst>
                                    <p:cond delay="0"/>
                                  </p:stCondLst>
                                  <p:childTnLst>
                                    <p:set>
                                      <p:cBhvr>
                                        <p:cTn id="211" dur="1" fill="hold">
                                          <p:stCondLst>
                                            <p:cond delay="0"/>
                                          </p:stCondLst>
                                        </p:cTn>
                                        <p:tgtEl>
                                          <p:spTgt spid="44"/>
                                        </p:tgtEl>
                                        <p:attrNameLst>
                                          <p:attrName>style.visibility</p:attrName>
                                        </p:attrNameLst>
                                      </p:cBhvr>
                                      <p:to>
                                        <p:strVal val="visible"/>
                                      </p:to>
                                    </p:set>
                                    <p:animEffect transition="in" filter="wipe(left)">
                                      <p:cBhvr>
                                        <p:cTn id="21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6" grpId="1" animBg="1"/>
      <p:bldP spid="27" grpId="0" animBg="1"/>
      <p:bldP spid="27" grpId="1" animBg="1"/>
      <p:bldP spid="33" grpId="0" animBg="1"/>
      <p:bldP spid="39" grpId="0" animBg="1"/>
      <p:bldP spid="47" grpId="0"/>
      <p:bldP spid="50" grpId="0"/>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43540" y="85064"/>
            <a:ext cx="8856920" cy="2400657"/>
          </a:xfrm>
          <a:prstGeom prst="rect">
            <a:avLst/>
          </a:prstGeom>
          <a:noFill/>
        </p:spPr>
        <p:txBody>
          <a:bodyPr wrap="square" rtlCol="0">
            <a:spAutoFit/>
          </a:bodyPr>
          <a:lstStyle/>
          <a:p>
            <a:pPr indent="893763" algn="just">
              <a:lnSpc>
                <a:spcPct val="150000"/>
              </a:lnSpc>
            </a:pPr>
            <a:r>
              <a:rPr lang="es-ES_tradnl" sz="2000" b="1" dirty="0" smtClean="0">
                <a:latin typeface="Comic Sans MS" pitchFamily="66" charset="0"/>
              </a:rPr>
              <a:t>L.I.8.-</a:t>
            </a:r>
            <a:r>
              <a:rPr lang="pt-PT" sz="2000" dirty="0" smtClean="0">
                <a:latin typeface="Comic Sans MS" pitchFamily="66" charset="0"/>
              </a:rPr>
              <a:t> Horizontalarekin </a:t>
            </a:r>
            <a:r>
              <a:rPr lang="pt-PT" sz="2000" dirty="0" smtClean="0">
                <a:latin typeface="Symbol" pitchFamily="18" charset="2"/>
              </a:rPr>
              <a:t>q</a:t>
            </a:r>
            <a:r>
              <a:rPr lang="pt-PT" sz="2000" dirty="0" smtClean="0">
                <a:latin typeface="Comic Sans MS" pitchFamily="66" charset="0"/>
              </a:rPr>
              <a:t> angelua osatzen duten eta d distantziara dauden bi errailen gainean m masako kobrezko barra bat dugu. (Irudia ikusi). Barrak I intentsitateko korrontea eroaten du eta sistema </a:t>
            </a:r>
            <a:r>
              <a:rPr lang="pt-PT" sz="2000" b="1" dirty="0" smtClean="0">
                <a:latin typeface="Comic Sans MS" pitchFamily="66" charset="0"/>
              </a:rPr>
              <a:t>B</a:t>
            </a:r>
            <a:r>
              <a:rPr lang="pt-PT" sz="2000" dirty="0" smtClean="0">
                <a:latin typeface="Comic Sans MS" pitchFamily="66" charset="0"/>
              </a:rPr>
              <a:t> eremu bertikalaren baitan dago. Kalkulatu I-ren balioa barra orekan egon dadin.</a:t>
            </a:r>
            <a:endParaRPr lang="es-ES_tradnl" sz="2000" dirty="0" smtClean="0">
              <a:latin typeface="Comic Sans MS" pitchFamily="66" charset="0"/>
            </a:endParaRPr>
          </a:p>
        </p:txBody>
      </p:sp>
      <p:pic>
        <p:nvPicPr>
          <p:cNvPr id="8" name="7 Imagen"/>
          <p:cNvPicPr>
            <a:picLocks noChangeAspect="1"/>
          </p:cNvPicPr>
          <p:nvPr/>
        </p:nvPicPr>
        <p:blipFill>
          <a:blip r:embed="rId3" cstate="print"/>
          <a:srcRect/>
          <a:stretch>
            <a:fillRect/>
          </a:stretch>
        </p:blipFill>
        <p:spPr bwMode="auto">
          <a:xfrm>
            <a:off x="2184400" y="2456306"/>
            <a:ext cx="4775200" cy="261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Line 490"/>
          <p:cNvSpPr>
            <a:spLocks noChangeAspect="1" noChangeShapeType="1"/>
          </p:cNvSpPr>
          <p:nvPr/>
        </p:nvSpPr>
        <p:spPr bwMode="auto">
          <a:xfrm rot="16260000" flipV="1">
            <a:off x="1130467" y="1137456"/>
            <a:ext cx="1247424" cy="25716"/>
          </a:xfrm>
          <a:prstGeom prst="line">
            <a:avLst/>
          </a:prstGeom>
          <a:noFill/>
          <a:ln w="38100">
            <a:solidFill>
              <a:srgbClr val="FF0000"/>
            </a:solidFill>
            <a:round/>
            <a:headEnd/>
            <a:tailEnd type="triangle" w="med" len="lg"/>
          </a:ln>
          <a:effectLst/>
        </p:spPr>
        <p:txBody>
          <a:bodyPr wrap="none" anchor="ctr"/>
          <a:lstStyle/>
          <a:p>
            <a:endParaRPr lang="es-ES"/>
          </a:p>
        </p:txBody>
      </p:sp>
      <p:grpSp>
        <p:nvGrpSpPr>
          <p:cNvPr id="48" name="47 Grupo"/>
          <p:cNvGrpSpPr/>
          <p:nvPr/>
        </p:nvGrpSpPr>
        <p:grpSpPr>
          <a:xfrm>
            <a:off x="834429" y="1482500"/>
            <a:ext cx="3609975" cy="1828799"/>
            <a:chOff x="419742" y="3247578"/>
            <a:chExt cx="3609975" cy="1828799"/>
          </a:xfrm>
        </p:grpSpPr>
        <p:grpSp>
          <p:nvGrpSpPr>
            <p:cNvPr id="46" name="45 Grupo"/>
            <p:cNvGrpSpPr/>
            <p:nvPr/>
          </p:nvGrpSpPr>
          <p:grpSpPr>
            <a:xfrm>
              <a:off x="419742" y="3247578"/>
              <a:ext cx="3609975" cy="1524000"/>
              <a:chOff x="419742" y="3247578"/>
              <a:chExt cx="3609975" cy="1524000"/>
            </a:xfrm>
          </p:grpSpPr>
          <p:cxnSp>
            <p:nvCxnSpPr>
              <p:cNvPr id="10" name="9 Conector recto"/>
              <p:cNvCxnSpPr/>
              <p:nvPr/>
            </p:nvCxnSpPr>
            <p:spPr bwMode="auto">
              <a:xfrm>
                <a:off x="429267" y="3247578"/>
                <a:ext cx="3571875" cy="15144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12 Conector recto"/>
              <p:cNvCxnSpPr/>
              <p:nvPr/>
            </p:nvCxnSpPr>
            <p:spPr bwMode="auto">
              <a:xfrm>
                <a:off x="419742" y="4752528"/>
                <a:ext cx="3609975" cy="1905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47" name="46 Grupo"/>
            <p:cNvGrpSpPr/>
            <p:nvPr/>
          </p:nvGrpSpPr>
          <p:grpSpPr>
            <a:xfrm>
              <a:off x="2939105" y="4427091"/>
              <a:ext cx="538164" cy="649286"/>
              <a:chOff x="2939105" y="4427091"/>
              <a:chExt cx="538164" cy="649286"/>
            </a:xfrm>
          </p:grpSpPr>
          <p:sp>
            <p:nvSpPr>
              <p:cNvPr id="14" name="13 Arco"/>
              <p:cNvSpPr/>
              <p:nvPr/>
            </p:nvSpPr>
            <p:spPr bwMode="auto">
              <a:xfrm rot="16200000">
                <a:off x="3010544" y="4609652"/>
                <a:ext cx="609600" cy="323850"/>
              </a:xfrm>
              <a:prstGeom prst="arc">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u-ES" sz="2800" b="0" i="0" u="none" strike="noStrike" cap="none" normalizeH="0" baseline="0" smtClean="0">
                  <a:ln>
                    <a:noFill/>
                  </a:ln>
                  <a:solidFill>
                    <a:schemeClr val="tx1"/>
                  </a:solidFill>
                  <a:effectLst/>
                  <a:latin typeface="Times New Roman" pitchFamily="18" charset="0"/>
                </a:endParaRPr>
              </a:p>
            </p:txBody>
          </p:sp>
          <p:graphicFrame>
            <p:nvGraphicFramePr>
              <p:cNvPr id="616454" name="Object 6"/>
              <p:cNvGraphicFramePr>
                <a:graphicFrameLocks noChangeAspect="1"/>
              </p:cNvGraphicFramePr>
              <p:nvPr/>
            </p:nvGraphicFramePr>
            <p:xfrm>
              <a:off x="2939105" y="4427091"/>
              <a:ext cx="265112" cy="355600"/>
            </p:xfrm>
            <a:graphic>
              <a:graphicData uri="http://schemas.openxmlformats.org/presentationml/2006/ole">
                <mc:AlternateContent xmlns:mc="http://schemas.openxmlformats.org/markup-compatibility/2006">
                  <mc:Choice xmlns:v="urn:schemas-microsoft-com:vml" Requires="v">
                    <p:oleObj spid="_x0000_s616652" name="Ecuación" r:id="rId4" imgW="126720" imgH="177480" progId="Equation.3">
                      <p:embed/>
                    </p:oleObj>
                  </mc:Choice>
                  <mc:Fallback>
                    <p:oleObj name="Ecuación" r:id="rId4" imgW="126720" imgH="177480" progId="Equation.3">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9105" y="4427091"/>
                            <a:ext cx="265112"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16" name="15 Elipse"/>
          <p:cNvSpPr/>
          <p:nvPr/>
        </p:nvSpPr>
        <p:spPr bwMode="auto">
          <a:xfrm>
            <a:off x="1672283" y="1689798"/>
            <a:ext cx="171450" cy="171450"/>
          </a:xfrm>
          <a:prstGeom prst="ellipse">
            <a:avLst/>
          </a:prstGeom>
          <a:solidFill>
            <a:srgbClr val="FFCC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u-ES" sz="2800" b="0" i="0" u="none" strike="noStrike" cap="none" normalizeH="0" baseline="0" smtClean="0">
              <a:ln>
                <a:noFill/>
              </a:ln>
              <a:solidFill>
                <a:schemeClr val="tx1"/>
              </a:solidFill>
              <a:effectLst/>
              <a:latin typeface="Times New Roman" pitchFamily="18" charset="0"/>
            </a:endParaRPr>
          </a:p>
        </p:txBody>
      </p:sp>
      <p:grpSp>
        <p:nvGrpSpPr>
          <p:cNvPr id="20" name="19 Grupo"/>
          <p:cNvGrpSpPr/>
          <p:nvPr/>
        </p:nvGrpSpPr>
        <p:grpSpPr>
          <a:xfrm>
            <a:off x="1756488" y="491671"/>
            <a:ext cx="494046" cy="584775"/>
            <a:chOff x="2679978" y="3608071"/>
            <a:chExt cx="494046" cy="584775"/>
          </a:xfrm>
        </p:grpSpPr>
        <p:sp>
          <p:nvSpPr>
            <p:cNvPr id="21" name="Text Box 7"/>
            <p:cNvSpPr txBox="1">
              <a:spLocks noChangeArrowheads="1"/>
            </p:cNvSpPr>
            <p:nvPr/>
          </p:nvSpPr>
          <p:spPr bwMode="auto">
            <a:xfrm>
              <a:off x="2679978" y="3608071"/>
              <a:ext cx="494046" cy="584775"/>
            </a:xfrm>
            <a:prstGeom prst="rect">
              <a:avLst/>
            </a:prstGeom>
            <a:noFill/>
            <a:ln w="9525">
              <a:noFill/>
              <a:miter lim="800000"/>
              <a:headEnd/>
              <a:tailEnd/>
            </a:ln>
            <a:effectLst/>
          </p:spPr>
          <p:txBody>
            <a:bodyPr wrap="none">
              <a:spAutoFit/>
            </a:bodyPr>
            <a:lstStyle/>
            <a:p>
              <a:r>
                <a:rPr lang="eu-ES" sz="3200" dirty="0" smtClean="0">
                  <a:solidFill>
                    <a:srgbClr val="FF0000"/>
                  </a:solidFill>
                  <a:latin typeface="Lucida Handwriting" pitchFamily="66" charset="0"/>
                </a:rPr>
                <a:t>B</a:t>
              </a:r>
              <a:endParaRPr lang="eu-ES" sz="1600" dirty="0">
                <a:solidFill>
                  <a:srgbClr val="FF0000"/>
                </a:solidFill>
                <a:latin typeface="Lucida Handwriting" pitchFamily="66" charset="0"/>
              </a:endParaRPr>
            </a:p>
          </p:txBody>
        </p:sp>
        <p:sp>
          <p:nvSpPr>
            <p:cNvPr id="22" name="Line 8"/>
            <p:cNvSpPr>
              <a:spLocks noChangeShapeType="1"/>
            </p:cNvSpPr>
            <p:nvPr/>
          </p:nvSpPr>
          <p:spPr bwMode="auto">
            <a:xfrm>
              <a:off x="2819636" y="3630256"/>
              <a:ext cx="261938" cy="0"/>
            </a:xfrm>
            <a:prstGeom prst="line">
              <a:avLst/>
            </a:prstGeom>
            <a:noFill/>
            <a:ln w="28575">
              <a:solidFill>
                <a:srgbClr val="FF0000"/>
              </a:solidFill>
              <a:round/>
              <a:headEnd/>
              <a:tailEnd type="triangle" w="med" len="med"/>
            </a:ln>
            <a:effectLst/>
          </p:spPr>
          <p:txBody>
            <a:bodyPr/>
            <a:lstStyle/>
            <a:p>
              <a:endParaRPr lang="es-ES"/>
            </a:p>
          </p:txBody>
        </p:sp>
      </p:grpSp>
      <p:grpSp>
        <p:nvGrpSpPr>
          <p:cNvPr id="53" name="52 Grupo"/>
          <p:cNvGrpSpPr/>
          <p:nvPr/>
        </p:nvGrpSpPr>
        <p:grpSpPr>
          <a:xfrm>
            <a:off x="1398787" y="1389593"/>
            <a:ext cx="432199" cy="477666"/>
            <a:chOff x="984100" y="3154671"/>
            <a:chExt cx="432199" cy="477666"/>
          </a:xfrm>
        </p:grpSpPr>
        <p:grpSp>
          <p:nvGrpSpPr>
            <p:cNvPr id="18" name="17 Grupo"/>
            <p:cNvGrpSpPr>
              <a:grpSpLocks noChangeAspect="1"/>
            </p:cNvGrpSpPr>
            <p:nvPr/>
          </p:nvGrpSpPr>
          <p:grpSpPr>
            <a:xfrm>
              <a:off x="1239799" y="3455833"/>
              <a:ext cx="176500" cy="176504"/>
              <a:chOff x="7066460" y="3636588"/>
              <a:chExt cx="220626" cy="220630"/>
            </a:xfrm>
          </p:grpSpPr>
          <p:sp>
            <p:nvSpPr>
              <p:cNvPr id="15" name="Oval 44"/>
              <p:cNvSpPr>
                <a:spLocks noChangeAspect="1" noChangeArrowheads="1"/>
              </p:cNvSpPr>
              <p:nvPr/>
            </p:nvSpPr>
            <p:spPr bwMode="auto">
              <a:xfrm rot="16200000">
                <a:off x="7066458" y="3636590"/>
                <a:ext cx="220630" cy="220626"/>
              </a:xfrm>
              <a:prstGeom prst="ellipse">
                <a:avLst/>
              </a:prstGeom>
              <a:noFill/>
              <a:ln w="28575">
                <a:solidFill>
                  <a:schemeClr val="tx1"/>
                </a:solidFill>
                <a:round/>
                <a:headEnd/>
                <a:tailEnd/>
              </a:ln>
              <a:effectLst/>
            </p:spPr>
            <p:txBody>
              <a:bodyPr vert="eaVert" wrap="none" anchor="ctr"/>
              <a:lstStyle/>
              <a:p>
                <a:pPr algn="ctr"/>
                <a:endParaRPr lang="eu-ES">
                  <a:solidFill>
                    <a:schemeClr val="accent1"/>
                  </a:solidFill>
                </a:endParaRPr>
              </a:p>
            </p:txBody>
          </p:sp>
          <p:sp>
            <p:nvSpPr>
              <p:cNvPr id="17" name="Oval 45"/>
              <p:cNvSpPr>
                <a:spLocks noChangeAspect="1" noChangeArrowheads="1"/>
              </p:cNvSpPr>
              <p:nvPr/>
            </p:nvSpPr>
            <p:spPr bwMode="auto">
              <a:xfrm rot="16200000">
                <a:off x="7163744" y="3733874"/>
                <a:ext cx="24321" cy="24321"/>
              </a:xfrm>
              <a:prstGeom prst="ellipse">
                <a:avLst/>
              </a:prstGeom>
              <a:solidFill>
                <a:srgbClr val="FF0000"/>
              </a:solidFill>
              <a:ln w="28575">
                <a:solidFill>
                  <a:schemeClr val="tx1"/>
                </a:solidFill>
                <a:round/>
                <a:headEnd/>
                <a:tailEnd/>
              </a:ln>
              <a:effectLst/>
            </p:spPr>
            <p:txBody>
              <a:bodyPr vert="eaVert" wrap="none" anchor="ctr"/>
              <a:lstStyle/>
              <a:p>
                <a:pPr algn="ctr"/>
                <a:endParaRPr lang="eu-ES">
                  <a:solidFill>
                    <a:schemeClr val="accent1"/>
                  </a:solidFill>
                </a:endParaRPr>
              </a:p>
            </p:txBody>
          </p:sp>
        </p:grpSp>
        <p:graphicFrame>
          <p:nvGraphicFramePr>
            <p:cNvPr id="19" name="Object 6"/>
            <p:cNvGraphicFramePr>
              <a:graphicFrameLocks noChangeAspect="1"/>
            </p:cNvGraphicFramePr>
            <p:nvPr/>
          </p:nvGraphicFramePr>
          <p:xfrm>
            <a:off x="984100" y="3154671"/>
            <a:ext cx="292100" cy="355600"/>
          </p:xfrm>
          <a:graphic>
            <a:graphicData uri="http://schemas.openxmlformats.org/presentationml/2006/ole">
              <mc:AlternateContent xmlns:mc="http://schemas.openxmlformats.org/markup-compatibility/2006">
                <mc:Choice xmlns:v="urn:schemas-microsoft-com:vml" Requires="v">
                  <p:oleObj spid="_x0000_s616653" name="Ecuación" r:id="rId6" imgW="139680" imgH="177480" progId="Equation.3">
                    <p:embed/>
                  </p:oleObj>
                </mc:Choice>
                <mc:Fallback>
                  <p:oleObj name="Ecuación" r:id="rId6" imgW="139680" imgH="17748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4100" y="3154671"/>
                          <a:ext cx="2921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4" name="117 Grupo"/>
          <p:cNvGrpSpPr/>
          <p:nvPr/>
        </p:nvGrpSpPr>
        <p:grpSpPr>
          <a:xfrm>
            <a:off x="500852" y="1401375"/>
            <a:ext cx="453970" cy="414187"/>
            <a:chOff x="7455441" y="1485900"/>
            <a:chExt cx="453970" cy="414187"/>
          </a:xfrm>
        </p:grpSpPr>
        <p:sp>
          <p:nvSpPr>
            <p:cNvPr id="25" name="Text Box 107"/>
            <p:cNvSpPr txBox="1">
              <a:spLocks noChangeArrowheads="1"/>
            </p:cNvSpPr>
            <p:nvPr/>
          </p:nvSpPr>
          <p:spPr bwMode="auto">
            <a:xfrm>
              <a:off x="7455441" y="1499977"/>
              <a:ext cx="453970"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F</a:t>
              </a:r>
              <a:r>
                <a:rPr lang="eu-ES" sz="1400" baseline="-25000" dirty="0" err="1" smtClean="0">
                  <a:solidFill>
                    <a:srgbClr val="66FF33"/>
                  </a:solidFill>
                  <a:latin typeface="Lucida Handwriting" pitchFamily="66" charset="0"/>
                </a:rPr>
                <a:t>M</a:t>
              </a:r>
              <a:endParaRPr lang="eu-ES" sz="1400" dirty="0">
                <a:solidFill>
                  <a:srgbClr val="66FF33"/>
                </a:solidFill>
                <a:latin typeface="Lucida Handwriting" pitchFamily="66" charset="0"/>
              </a:endParaRPr>
            </a:p>
          </p:txBody>
        </p:sp>
        <p:sp>
          <p:nvSpPr>
            <p:cNvPr id="26" name="Line 108"/>
            <p:cNvSpPr>
              <a:spLocks noChangeShapeType="1"/>
            </p:cNvSpPr>
            <p:nvPr/>
          </p:nvSpPr>
          <p:spPr bwMode="auto">
            <a:xfrm>
              <a:off x="7581899" y="1485900"/>
              <a:ext cx="219075" cy="0"/>
            </a:xfrm>
            <a:prstGeom prst="line">
              <a:avLst/>
            </a:prstGeom>
            <a:noFill/>
            <a:ln w="28575">
              <a:solidFill>
                <a:srgbClr val="66FF33"/>
              </a:solidFill>
              <a:round/>
              <a:headEnd/>
              <a:tailEnd type="triangle" w="med" len="med"/>
            </a:ln>
            <a:effectLst/>
          </p:spPr>
          <p:txBody>
            <a:bodyPr/>
            <a:lstStyle/>
            <a:p>
              <a:endParaRPr lang="es-ES"/>
            </a:p>
          </p:txBody>
        </p:sp>
      </p:grpSp>
      <p:sp>
        <p:nvSpPr>
          <p:cNvPr id="27" name="Line 490"/>
          <p:cNvSpPr>
            <a:spLocks noChangeShapeType="1"/>
          </p:cNvSpPr>
          <p:nvPr/>
        </p:nvSpPr>
        <p:spPr bwMode="auto">
          <a:xfrm rot="12660000" flipV="1">
            <a:off x="857410" y="1560672"/>
            <a:ext cx="739712" cy="433350"/>
          </a:xfrm>
          <a:prstGeom prst="line">
            <a:avLst/>
          </a:prstGeom>
          <a:ln>
            <a:solidFill>
              <a:srgbClr val="66FF33"/>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pSp>
        <p:nvGrpSpPr>
          <p:cNvPr id="54" name="53 Grupo"/>
          <p:cNvGrpSpPr/>
          <p:nvPr/>
        </p:nvGrpSpPr>
        <p:grpSpPr>
          <a:xfrm>
            <a:off x="4931671" y="1486040"/>
            <a:ext cx="3623931" cy="1839430"/>
            <a:chOff x="4516984" y="3251118"/>
            <a:chExt cx="3623931" cy="1839430"/>
          </a:xfrm>
        </p:grpSpPr>
        <p:cxnSp>
          <p:nvCxnSpPr>
            <p:cNvPr id="29" name="28 Conector recto"/>
            <p:cNvCxnSpPr/>
            <p:nvPr/>
          </p:nvCxnSpPr>
          <p:spPr bwMode="auto">
            <a:xfrm>
              <a:off x="4569040" y="3251118"/>
              <a:ext cx="3571875" cy="1514475"/>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30" name="29 Conector recto"/>
            <p:cNvCxnSpPr/>
            <p:nvPr/>
          </p:nvCxnSpPr>
          <p:spPr bwMode="auto">
            <a:xfrm>
              <a:off x="4516984" y="4745435"/>
              <a:ext cx="3609975" cy="1905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31" name="30 Arco"/>
            <p:cNvSpPr/>
            <p:nvPr/>
          </p:nvSpPr>
          <p:spPr bwMode="auto">
            <a:xfrm rot="16200000">
              <a:off x="7097154" y="4623823"/>
              <a:ext cx="609600" cy="323850"/>
            </a:xfrm>
            <a:prstGeom prst="arc">
              <a:avLst>
                <a:gd name="adj1" fmla="val 16200000"/>
                <a:gd name="adj2" fmla="val 119867"/>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u-ES" sz="2800" b="0" i="0" u="none" strike="noStrike" cap="none" normalizeH="0" baseline="0" smtClean="0">
                <a:ln>
                  <a:noFill/>
                </a:ln>
                <a:solidFill>
                  <a:schemeClr val="tx1"/>
                </a:solidFill>
                <a:effectLst/>
                <a:latin typeface="Times New Roman" pitchFamily="18" charset="0"/>
              </a:endParaRPr>
            </a:p>
          </p:txBody>
        </p:sp>
        <p:graphicFrame>
          <p:nvGraphicFramePr>
            <p:cNvPr id="32" name="Object 6"/>
            <p:cNvGraphicFramePr>
              <a:graphicFrameLocks noChangeAspect="1"/>
            </p:cNvGraphicFramePr>
            <p:nvPr/>
          </p:nvGraphicFramePr>
          <p:xfrm>
            <a:off x="7025715" y="4388097"/>
            <a:ext cx="265112" cy="355600"/>
          </p:xfrm>
          <a:graphic>
            <a:graphicData uri="http://schemas.openxmlformats.org/presentationml/2006/ole">
              <mc:AlternateContent xmlns:mc="http://schemas.openxmlformats.org/markup-compatibility/2006">
                <mc:Choice xmlns:v="urn:schemas-microsoft-com:vml" Requires="v">
                  <p:oleObj spid="_x0000_s616654" name="Ecuación" r:id="rId8" imgW="126720" imgH="177480" progId="Equation.3">
                    <p:embed/>
                  </p:oleObj>
                </mc:Choice>
                <mc:Fallback>
                  <p:oleObj name="Ecuación" r:id="rId8" imgW="126720" imgH="177480" progId="Equation.3">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5715" y="4388097"/>
                          <a:ext cx="265112"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5" name="54 Grupo"/>
          <p:cNvGrpSpPr/>
          <p:nvPr/>
        </p:nvGrpSpPr>
        <p:grpSpPr>
          <a:xfrm>
            <a:off x="5485397" y="1446296"/>
            <a:ext cx="444946" cy="477666"/>
            <a:chOff x="5070710" y="3211374"/>
            <a:chExt cx="444946" cy="477666"/>
          </a:xfrm>
        </p:grpSpPr>
        <p:sp>
          <p:nvSpPr>
            <p:cNvPr id="33" name="32 Elipse"/>
            <p:cNvSpPr/>
            <p:nvPr/>
          </p:nvSpPr>
          <p:spPr bwMode="auto">
            <a:xfrm>
              <a:off x="5344206" y="3511579"/>
              <a:ext cx="171450" cy="171450"/>
            </a:xfrm>
            <a:prstGeom prst="ellipse">
              <a:avLst/>
            </a:prstGeom>
            <a:solidFill>
              <a:srgbClr val="FFCC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u-ES" sz="2800" b="0" i="0" u="none" strike="noStrike" cap="none" normalizeH="0" baseline="0" smtClean="0">
                <a:ln>
                  <a:noFill/>
                </a:ln>
                <a:solidFill>
                  <a:schemeClr val="tx1"/>
                </a:solidFill>
                <a:effectLst/>
                <a:latin typeface="Times New Roman" pitchFamily="18" charset="0"/>
              </a:endParaRPr>
            </a:p>
          </p:txBody>
        </p:sp>
        <p:grpSp>
          <p:nvGrpSpPr>
            <p:cNvPr id="34" name="33 Grupo"/>
            <p:cNvGrpSpPr>
              <a:grpSpLocks noChangeAspect="1"/>
            </p:cNvGrpSpPr>
            <p:nvPr/>
          </p:nvGrpSpPr>
          <p:grpSpPr>
            <a:xfrm>
              <a:off x="5337042" y="3512536"/>
              <a:ext cx="176500" cy="176504"/>
              <a:chOff x="7066460" y="3636588"/>
              <a:chExt cx="220626" cy="220630"/>
            </a:xfrm>
          </p:grpSpPr>
          <p:sp>
            <p:nvSpPr>
              <p:cNvPr id="35" name="Oval 44"/>
              <p:cNvSpPr>
                <a:spLocks noChangeAspect="1" noChangeArrowheads="1"/>
              </p:cNvSpPr>
              <p:nvPr/>
            </p:nvSpPr>
            <p:spPr bwMode="auto">
              <a:xfrm rot="16200000">
                <a:off x="7066458" y="3636590"/>
                <a:ext cx="220630" cy="220626"/>
              </a:xfrm>
              <a:prstGeom prst="ellipse">
                <a:avLst/>
              </a:prstGeom>
              <a:noFill/>
              <a:ln w="28575">
                <a:solidFill>
                  <a:schemeClr val="tx1"/>
                </a:solidFill>
                <a:round/>
                <a:headEnd/>
                <a:tailEnd/>
              </a:ln>
              <a:effectLst/>
            </p:spPr>
            <p:txBody>
              <a:bodyPr vert="eaVert" wrap="none" anchor="ctr"/>
              <a:lstStyle/>
              <a:p>
                <a:pPr algn="ctr"/>
                <a:endParaRPr lang="eu-ES">
                  <a:solidFill>
                    <a:schemeClr val="accent1"/>
                  </a:solidFill>
                </a:endParaRPr>
              </a:p>
            </p:txBody>
          </p:sp>
          <p:sp>
            <p:nvSpPr>
              <p:cNvPr id="36" name="Oval 45"/>
              <p:cNvSpPr>
                <a:spLocks noChangeAspect="1" noChangeArrowheads="1"/>
              </p:cNvSpPr>
              <p:nvPr/>
            </p:nvSpPr>
            <p:spPr bwMode="auto">
              <a:xfrm rot="16200000">
                <a:off x="7163744" y="3733874"/>
                <a:ext cx="24321" cy="24321"/>
              </a:xfrm>
              <a:prstGeom prst="ellipse">
                <a:avLst/>
              </a:prstGeom>
              <a:solidFill>
                <a:srgbClr val="FF0000"/>
              </a:solidFill>
              <a:ln w="28575">
                <a:solidFill>
                  <a:schemeClr val="tx1"/>
                </a:solidFill>
                <a:round/>
                <a:headEnd/>
                <a:tailEnd/>
              </a:ln>
              <a:effectLst/>
            </p:spPr>
            <p:txBody>
              <a:bodyPr vert="eaVert" wrap="none" anchor="ctr"/>
              <a:lstStyle/>
              <a:p>
                <a:pPr algn="ctr"/>
                <a:endParaRPr lang="eu-ES">
                  <a:solidFill>
                    <a:schemeClr val="accent1"/>
                  </a:solidFill>
                </a:endParaRPr>
              </a:p>
            </p:txBody>
          </p:sp>
        </p:grpSp>
        <p:graphicFrame>
          <p:nvGraphicFramePr>
            <p:cNvPr id="40" name="Object 6"/>
            <p:cNvGraphicFramePr>
              <a:graphicFrameLocks noChangeAspect="1"/>
            </p:cNvGraphicFramePr>
            <p:nvPr/>
          </p:nvGraphicFramePr>
          <p:xfrm>
            <a:off x="5070710" y="3211374"/>
            <a:ext cx="292100" cy="355600"/>
          </p:xfrm>
          <a:graphic>
            <a:graphicData uri="http://schemas.openxmlformats.org/presentationml/2006/ole">
              <mc:AlternateContent xmlns:mc="http://schemas.openxmlformats.org/markup-compatibility/2006">
                <mc:Choice xmlns:v="urn:schemas-microsoft-com:vml" Requires="v">
                  <p:oleObj spid="_x0000_s616655" name="Ecuación" r:id="rId9" imgW="139680" imgH="177480" progId="Equation.3">
                    <p:embed/>
                  </p:oleObj>
                </mc:Choice>
                <mc:Fallback>
                  <p:oleObj name="Ecuación" r:id="rId9" imgW="139680" imgH="177480" progId="Equation.3">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0710" y="3211374"/>
                          <a:ext cx="2921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8" name="57 Grupo"/>
          <p:cNvGrpSpPr/>
          <p:nvPr/>
        </p:nvGrpSpPr>
        <p:grpSpPr>
          <a:xfrm>
            <a:off x="4587462" y="1458078"/>
            <a:ext cx="1096270" cy="592647"/>
            <a:chOff x="4172775" y="3223156"/>
            <a:chExt cx="1096270" cy="592647"/>
          </a:xfrm>
        </p:grpSpPr>
        <p:grpSp>
          <p:nvGrpSpPr>
            <p:cNvPr id="41" name="117 Grupo"/>
            <p:cNvGrpSpPr/>
            <p:nvPr/>
          </p:nvGrpSpPr>
          <p:grpSpPr>
            <a:xfrm>
              <a:off x="4172775" y="3223156"/>
              <a:ext cx="453970" cy="414187"/>
              <a:chOff x="7455441" y="1485900"/>
              <a:chExt cx="453970" cy="414187"/>
            </a:xfrm>
          </p:grpSpPr>
          <p:sp>
            <p:nvSpPr>
              <p:cNvPr id="42" name="Text Box 107"/>
              <p:cNvSpPr txBox="1">
                <a:spLocks noChangeArrowheads="1"/>
              </p:cNvSpPr>
              <p:nvPr/>
            </p:nvSpPr>
            <p:spPr bwMode="auto">
              <a:xfrm>
                <a:off x="7455441" y="1499977"/>
                <a:ext cx="453970"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F</a:t>
                </a:r>
                <a:r>
                  <a:rPr lang="eu-ES" sz="1400" baseline="-25000" dirty="0" err="1" smtClean="0">
                    <a:solidFill>
                      <a:srgbClr val="66FF33"/>
                    </a:solidFill>
                    <a:latin typeface="Lucida Handwriting" pitchFamily="66" charset="0"/>
                  </a:rPr>
                  <a:t>M</a:t>
                </a:r>
                <a:endParaRPr lang="eu-ES" sz="1400" dirty="0">
                  <a:solidFill>
                    <a:srgbClr val="66FF33"/>
                  </a:solidFill>
                  <a:latin typeface="Lucida Handwriting" pitchFamily="66" charset="0"/>
                </a:endParaRPr>
              </a:p>
            </p:txBody>
          </p:sp>
          <p:sp>
            <p:nvSpPr>
              <p:cNvPr id="43" name="Line 108"/>
              <p:cNvSpPr>
                <a:spLocks noChangeShapeType="1"/>
              </p:cNvSpPr>
              <p:nvPr/>
            </p:nvSpPr>
            <p:spPr bwMode="auto">
              <a:xfrm>
                <a:off x="7581899" y="1485900"/>
                <a:ext cx="219075" cy="0"/>
              </a:xfrm>
              <a:prstGeom prst="line">
                <a:avLst/>
              </a:prstGeom>
              <a:noFill/>
              <a:ln w="28575">
                <a:solidFill>
                  <a:srgbClr val="66FF33"/>
                </a:solidFill>
                <a:round/>
                <a:headEnd/>
                <a:tailEnd type="triangle" w="med" len="med"/>
              </a:ln>
              <a:effectLst/>
            </p:spPr>
            <p:txBody>
              <a:bodyPr/>
              <a:lstStyle/>
              <a:p>
                <a:endParaRPr lang="es-ES"/>
              </a:p>
            </p:txBody>
          </p:sp>
        </p:grpSp>
        <p:sp>
          <p:nvSpPr>
            <p:cNvPr id="44" name="Line 490"/>
            <p:cNvSpPr>
              <a:spLocks noChangeShapeType="1"/>
            </p:cNvSpPr>
            <p:nvPr/>
          </p:nvSpPr>
          <p:spPr bwMode="auto">
            <a:xfrm rot="12660000" flipV="1">
              <a:off x="4529333" y="3382453"/>
              <a:ext cx="739712" cy="433350"/>
            </a:xfrm>
            <a:prstGeom prst="line">
              <a:avLst/>
            </a:prstGeom>
            <a:ln>
              <a:solidFill>
                <a:srgbClr val="66FF33"/>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pSp>
      <p:grpSp>
        <p:nvGrpSpPr>
          <p:cNvPr id="56" name="55 Grupo"/>
          <p:cNvGrpSpPr/>
          <p:nvPr/>
        </p:nvGrpSpPr>
        <p:grpSpPr>
          <a:xfrm>
            <a:off x="5827931" y="1933696"/>
            <a:ext cx="735818" cy="1247424"/>
            <a:chOff x="5413244" y="3698774"/>
            <a:chExt cx="735818" cy="1247424"/>
          </a:xfrm>
        </p:grpSpPr>
        <p:sp>
          <p:nvSpPr>
            <p:cNvPr id="28" name="Line 490"/>
            <p:cNvSpPr>
              <a:spLocks noChangeAspect="1" noChangeShapeType="1"/>
            </p:cNvSpPr>
            <p:nvPr/>
          </p:nvSpPr>
          <p:spPr bwMode="auto">
            <a:xfrm rot="5340000">
              <a:off x="4802390" y="4309628"/>
              <a:ext cx="1247424" cy="25716"/>
            </a:xfrm>
            <a:prstGeom prst="line">
              <a:avLst/>
            </a:prstGeom>
            <a:noFill/>
            <a:ln w="38100">
              <a:solidFill>
                <a:schemeClr val="tx2"/>
              </a:solidFill>
              <a:round/>
              <a:headEnd/>
              <a:tailEnd type="triangle" w="med" len="lg"/>
            </a:ln>
            <a:effectLst/>
          </p:spPr>
          <p:txBody>
            <a:bodyPr wrap="none" anchor="ctr"/>
            <a:lstStyle/>
            <a:p>
              <a:endParaRPr lang="es-ES"/>
            </a:p>
          </p:txBody>
        </p:sp>
        <p:graphicFrame>
          <p:nvGraphicFramePr>
            <p:cNvPr id="45" name="Object 6"/>
            <p:cNvGraphicFramePr>
              <a:graphicFrameLocks noChangeAspect="1"/>
            </p:cNvGraphicFramePr>
            <p:nvPr/>
          </p:nvGraphicFramePr>
          <p:xfrm>
            <a:off x="5433100" y="4420819"/>
            <a:ext cx="715962" cy="381000"/>
          </p:xfrm>
          <a:graphic>
            <a:graphicData uri="http://schemas.openxmlformats.org/presentationml/2006/ole">
              <mc:AlternateContent xmlns:mc="http://schemas.openxmlformats.org/markup-compatibility/2006">
                <mc:Choice xmlns:v="urn:schemas-microsoft-com:vml" Requires="v">
                  <p:oleObj spid="_x0000_s616656" name="Ecuación" r:id="rId10" imgW="342720" imgH="190440" progId="Equation.3">
                    <p:embed/>
                  </p:oleObj>
                </mc:Choice>
                <mc:Fallback>
                  <p:oleObj name="Ecuación" r:id="rId10" imgW="342720" imgH="190440" progId="Equation.3">
                    <p:embed/>
                    <p:pic>
                      <p:nvPicPr>
                        <p:cNvPr id="0"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33100" y="4420819"/>
                          <a:ext cx="715962"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7" name="56 Grupo"/>
          <p:cNvGrpSpPr/>
          <p:nvPr/>
        </p:nvGrpSpPr>
        <p:grpSpPr>
          <a:xfrm>
            <a:off x="5694661" y="755685"/>
            <a:ext cx="973183" cy="905297"/>
            <a:chOff x="5279974" y="2520763"/>
            <a:chExt cx="973183" cy="905297"/>
          </a:xfrm>
        </p:grpSpPr>
        <p:sp>
          <p:nvSpPr>
            <p:cNvPr id="49" name="Line 490"/>
            <p:cNvSpPr>
              <a:spLocks noChangeAspect="1" noChangeShapeType="1"/>
            </p:cNvSpPr>
            <p:nvPr/>
          </p:nvSpPr>
          <p:spPr bwMode="auto">
            <a:xfrm rot="4080000" flipH="1" flipV="1">
              <a:off x="5279974" y="2641256"/>
              <a:ext cx="784804" cy="784804"/>
            </a:xfrm>
            <a:prstGeom prst="line">
              <a:avLst/>
            </a:prstGeom>
            <a:noFill/>
            <a:ln w="38100">
              <a:solidFill>
                <a:schemeClr val="tx2"/>
              </a:solidFill>
              <a:round/>
              <a:headEnd/>
              <a:tailEnd type="triangle" w="med" len="lg"/>
            </a:ln>
            <a:effectLst/>
          </p:spPr>
          <p:txBody>
            <a:bodyPr wrap="none" anchor="ctr"/>
            <a:lstStyle/>
            <a:p>
              <a:endParaRPr lang="es-ES"/>
            </a:p>
          </p:txBody>
        </p:sp>
        <p:graphicFrame>
          <p:nvGraphicFramePr>
            <p:cNvPr id="50" name="Object 6"/>
            <p:cNvGraphicFramePr>
              <a:graphicFrameLocks noChangeAspect="1"/>
            </p:cNvGraphicFramePr>
            <p:nvPr/>
          </p:nvGraphicFramePr>
          <p:xfrm>
            <a:off x="5908670" y="2520763"/>
            <a:ext cx="344487" cy="381000"/>
          </p:xfrm>
          <a:graphic>
            <a:graphicData uri="http://schemas.openxmlformats.org/presentationml/2006/ole">
              <mc:AlternateContent xmlns:mc="http://schemas.openxmlformats.org/markup-compatibility/2006">
                <mc:Choice xmlns:v="urn:schemas-microsoft-com:vml" Requires="v">
                  <p:oleObj spid="_x0000_s616657" name="Ecuación" r:id="rId12" imgW="164880" imgH="190440" progId="Equation.3">
                    <p:embed/>
                  </p:oleObj>
                </mc:Choice>
                <mc:Fallback>
                  <p:oleObj name="Ecuación" r:id="rId12" imgW="164880" imgH="190440" progId="Equation.3">
                    <p:embed/>
                    <p:pic>
                      <p:nvPicPr>
                        <p:cNvPr id="0"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08670" y="2520763"/>
                          <a:ext cx="344487"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51" name="Object 6"/>
          <p:cNvGraphicFramePr>
            <a:graphicFrameLocks noChangeAspect="1"/>
          </p:cNvGraphicFramePr>
          <p:nvPr/>
        </p:nvGraphicFramePr>
        <p:xfrm>
          <a:off x="984738" y="4210624"/>
          <a:ext cx="3155950" cy="457200"/>
        </p:xfrm>
        <a:graphic>
          <a:graphicData uri="http://schemas.openxmlformats.org/presentationml/2006/ole">
            <mc:AlternateContent xmlns:mc="http://schemas.openxmlformats.org/markup-compatibility/2006">
              <mc:Choice xmlns:v="urn:schemas-microsoft-com:vml" Requires="v">
                <p:oleObj spid="_x0000_s616658" name="Ecuación" r:id="rId14" imgW="1511280" imgH="228600" progId="Equation.3">
                  <p:embed/>
                </p:oleObj>
              </mc:Choice>
              <mc:Fallback>
                <p:oleObj name="Ecuación" r:id="rId14" imgW="1511280" imgH="228600" progId="Equation.3">
                  <p:embed/>
                  <p:pic>
                    <p:nvPicPr>
                      <p:cNvPr id="0" name="Picture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84738" y="4210624"/>
                        <a:ext cx="315595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 name="Object 6"/>
          <p:cNvGraphicFramePr>
            <a:graphicFrameLocks noChangeAspect="1"/>
          </p:cNvGraphicFramePr>
          <p:nvPr>
            <p:extLst>
              <p:ext uri="{D42A27DB-BD31-4B8C-83A1-F6EECF244321}">
                <p14:modId xmlns:p14="http://schemas.microsoft.com/office/powerpoint/2010/main" val="3315095926"/>
              </p:ext>
            </p:extLst>
          </p:nvPr>
        </p:nvGraphicFramePr>
        <p:xfrm>
          <a:off x="3089275" y="5307013"/>
          <a:ext cx="3792538" cy="838200"/>
        </p:xfrm>
        <a:graphic>
          <a:graphicData uri="http://schemas.openxmlformats.org/presentationml/2006/ole">
            <mc:AlternateContent xmlns:mc="http://schemas.openxmlformats.org/markup-compatibility/2006">
              <mc:Choice xmlns:v="urn:schemas-microsoft-com:vml" Requires="v">
                <p:oleObj spid="_x0000_s616659" name="Equation" r:id="rId16" imgW="1815840" imgH="419040" progId="Equation.DSMT4">
                  <p:embed/>
                </p:oleObj>
              </mc:Choice>
              <mc:Fallback>
                <p:oleObj name="Equation" r:id="rId16" imgW="1815840" imgH="419040" progId="Equation.DSMT4">
                  <p:embed/>
                  <p:pic>
                    <p:nvPicPr>
                      <p:cNvPr id="0" name="Picture 13"/>
                      <p:cNvPicPr>
                        <a:picLocks noChangeAspect="1" noChangeArrowheads="1"/>
                      </p:cNvPicPr>
                      <p:nvPr/>
                    </p:nvPicPr>
                    <p:blipFill>
                      <a:blip r:embed="rId17"/>
                      <a:srcRect/>
                      <a:stretch>
                        <a:fillRect/>
                      </a:stretch>
                    </p:blipFill>
                    <p:spPr bwMode="auto">
                      <a:xfrm>
                        <a:off x="3089275" y="5307013"/>
                        <a:ext cx="3792538"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 name="Object 6"/>
          <p:cNvGraphicFramePr>
            <a:graphicFrameLocks noChangeAspect="1"/>
          </p:cNvGraphicFramePr>
          <p:nvPr>
            <p:extLst>
              <p:ext uri="{D42A27DB-BD31-4B8C-83A1-F6EECF244321}">
                <p14:modId xmlns:p14="http://schemas.microsoft.com/office/powerpoint/2010/main" val="1100800937"/>
              </p:ext>
            </p:extLst>
          </p:nvPr>
        </p:nvGraphicFramePr>
        <p:xfrm>
          <a:off x="4119563" y="4144963"/>
          <a:ext cx="3978275" cy="482600"/>
        </p:xfrm>
        <a:graphic>
          <a:graphicData uri="http://schemas.openxmlformats.org/presentationml/2006/ole">
            <mc:AlternateContent xmlns:mc="http://schemas.openxmlformats.org/markup-compatibility/2006">
              <mc:Choice xmlns:v="urn:schemas-microsoft-com:vml" Requires="v">
                <p:oleObj spid="_x0000_s616660" name="Equation" r:id="rId18" imgW="1904760" imgH="241200" progId="Equation.DSMT4">
                  <p:embed/>
                </p:oleObj>
              </mc:Choice>
              <mc:Fallback>
                <p:oleObj name="Equation" r:id="rId18" imgW="1904760" imgH="241200" progId="Equation.DSMT4">
                  <p:embed/>
                  <p:pic>
                    <p:nvPicPr>
                      <p:cNvPr id="0" name="Object 12"/>
                      <p:cNvPicPr>
                        <a:picLocks noChangeAspect="1" noChangeArrowheads="1"/>
                      </p:cNvPicPr>
                      <p:nvPr/>
                    </p:nvPicPr>
                    <p:blipFill>
                      <a:blip r:embed="rId19"/>
                      <a:srcRect/>
                      <a:stretch>
                        <a:fillRect/>
                      </a:stretch>
                    </p:blipFill>
                    <p:spPr bwMode="auto">
                      <a:xfrm>
                        <a:off x="4119563" y="4144963"/>
                        <a:ext cx="3978275"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 name="Object 6"/>
          <p:cNvGraphicFramePr>
            <a:graphicFrameLocks noChangeAspect="1"/>
          </p:cNvGraphicFramePr>
          <p:nvPr/>
        </p:nvGraphicFramePr>
        <p:xfrm>
          <a:off x="2669249" y="5561961"/>
          <a:ext cx="398463" cy="304800"/>
        </p:xfrm>
        <a:graphic>
          <a:graphicData uri="http://schemas.openxmlformats.org/presentationml/2006/ole">
            <mc:AlternateContent xmlns:mc="http://schemas.openxmlformats.org/markup-compatibility/2006">
              <mc:Choice xmlns:v="urn:schemas-microsoft-com:vml" Requires="v">
                <p:oleObj spid="_x0000_s616661" name="Ecuación" r:id="rId20" imgW="190440" imgH="152280" progId="Equation.3">
                  <p:embed/>
                </p:oleObj>
              </mc:Choice>
              <mc:Fallback>
                <p:oleObj name="Ecuación" r:id="rId20" imgW="190440" imgH="152280" progId="Equation.3">
                  <p:embed/>
                  <p:pic>
                    <p:nvPicPr>
                      <p:cNvPr id="0" name="Picture 1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69249" y="5561961"/>
                        <a:ext cx="398463"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 name="Object 6"/>
          <p:cNvGraphicFramePr>
            <a:graphicFrameLocks noChangeAspect="1"/>
          </p:cNvGraphicFramePr>
          <p:nvPr/>
        </p:nvGraphicFramePr>
        <p:xfrm>
          <a:off x="8063477" y="4233659"/>
          <a:ext cx="398463" cy="304800"/>
        </p:xfrm>
        <a:graphic>
          <a:graphicData uri="http://schemas.openxmlformats.org/presentationml/2006/ole">
            <mc:AlternateContent xmlns:mc="http://schemas.openxmlformats.org/markup-compatibility/2006">
              <mc:Choice xmlns:v="urn:schemas-microsoft-com:vml" Requires="v">
                <p:oleObj spid="_x0000_s616662" name="Ecuación" r:id="rId22" imgW="190440" imgH="152280" progId="Equation.3">
                  <p:embed/>
                </p:oleObj>
              </mc:Choice>
              <mc:Fallback>
                <p:oleObj name="Ecuación" r:id="rId22" imgW="190440" imgH="152280" progId="Equation.3">
                  <p:embed/>
                  <p:pic>
                    <p:nvPicPr>
                      <p:cNvPr id="0" name="Picture 1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063477" y="4233659"/>
                        <a:ext cx="398463"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4"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anim to="" calcmode="lin" valueType="num">
                                      <p:cBhvr>
                                        <p:cTn id="11" dur="1" fill="hold"/>
                                        <p:tgtEl>
                                          <p:spTgt spid="27"/>
                                        </p:tgtEl>
                                        <p:attrNameLst>
                                          <p:attrName/>
                                        </p:attrNameLst>
                                      </p:cBhvr>
                                    </p:anim>
                                  </p:childTnLst>
                                </p:cTn>
                              </p:par>
                              <p:par>
                                <p:cTn id="12" presetID="24"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 to="" calcmode="lin" valueType="num">
                                      <p:cBhvr>
                                        <p:cTn id="14" dur="1" fill="hold"/>
                                        <p:tgtEl>
                                          <p:spTgt spid="24"/>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2000"/>
                                        <p:tgtEl>
                                          <p:spTgt spid="5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up)">
                                      <p:cBhvr>
                                        <p:cTn id="28" dur="2000"/>
                                        <p:tgtEl>
                                          <p:spTgt spid="5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wipe(down)">
                                      <p:cBhvr>
                                        <p:cTn id="33" dur="2000"/>
                                        <p:tgtEl>
                                          <p:spTgt spid="5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wipe(right)">
                                      <p:cBhvr>
                                        <p:cTn id="38" dur="2000"/>
                                        <p:tgtEl>
                                          <p:spTgt spid="5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0"/>
                                        <p:tgtEl>
                                          <p:spTgt spid="5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wipe(left)">
                                      <p:cBhvr>
                                        <p:cTn id="48" dur="5000"/>
                                        <p:tgtEl>
                                          <p:spTgt spid="5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61"/>
                                        </p:tgtEl>
                                        <p:attrNameLst>
                                          <p:attrName>style.visibility</p:attrName>
                                        </p:attrNameLst>
                                      </p:cBhvr>
                                      <p:to>
                                        <p:strVal val="visible"/>
                                      </p:to>
                                    </p:set>
                                    <p:animEffect transition="in" filter="wipe(left)">
                                      <p:cBhvr>
                                        <p:cTn id="53" dur="5000"/>
                                        <p:tgtEl>
                                          <p:spTgt spid="6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0"/>
                                        <p:tgtEl>
                                          <p:spTgt spid="6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wipe(left)">
                                      <p:cBhvr>
                                        <p:cTn id="63" dur="5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33" name="Text Box 13"/>
          <p:cNvSpPr txBox="1">
            <a:spLocks noChangeArrowheads="1"/>
          </p:cNvSpPr>
          <p:nvPr/>
        </p:nvSpPr>
        <p:spPr bwMode="auto">
          <a:xfrm>
            <a:off x="7235825" y="3225625"/>
            <a:ext cx="1479550" cy="457200"/>
          </a:xfrm>
          <a:prstGeom prst="rect">
            <a:avLst/>
          </a:prstGeom>
          <a:noFill/>
          <a:ln w="9525">
            <a:noFill/>
            <a:miter lim="800000"/>
            <a:headEnd/>
            <a:tailEnd/>
          </a:ln>
          <a:effectLst/>
        </p:spPr>
        <p:txBody>
          <a:bodyPr>
            <a:spAutoFit/>
          </a:bodyPr>
          <a:lstStyle/>
          <a:p>
            <a:pPr algn="ctr"/>
            <a:endParaRPr lang="es-ES" sz="2400"/>
          </a:p>
        </p:txBody>
      </p:sp>
      <p:sp>
        <p:nvSpPr>
          <p:cNvPr id="158745" name="Text Box 25"/>
          <p:cNvSpPr txBox="1">
            <a:spLocks noChangeArrowheads="1"/>
          </p:cNvSpPr>
          <p:nvPr/>
        </p:nvSpPr>
        <p:spPr bwMode="auto">
          <a:xfrm>
            <a:off x="518583" y="2660019"/>
            <a:ext cx="3839662" cy="1107996"/>
          </a:xfrm>
          <a:prstGeom prst="rect">
            <a:avLst/>
          </a:prstGeom>
          <a:solidFill>
            <a:srgbClr val="FFFF00"/>
          </a:solidFill>
          <a:ln w="57150">
            <a:solidFill>
              <a:schemeClr val="tx1"/>
            </a:solidFill>
            <a:miter lim="800000"/>
            <a:headEnd/>
            <a:tailEnd/>
          </a:ln>
          <a:effectLst/>
        </p:spPr>
        <p:txBody>
          <a:bodyPr wrap="square">
            <a:spAutoFit/>
          </a:bodyPr>
          <a:lstStyle/>
          <a:p>
            <a:pPr algn="ctr"/>
            <a:r>
              <a:rPr lang="es-ES_tradnl" sz="2200" b="1" i="1" u="sng" dirty="0">
                <a:latin typeface="Times" pitchFamily="18" charset="0"/>
              </a:rPr>
              <a:t> </a:t>
            </a:r>
            <a:r>
              <a:rPr lang="es-ES_tradnl" sz="2200" b="1" u="sng" dirty="0">
                <a:latin typeface="Lucida Handwriting" pitchFamily="66" charset="0"/>
              </a:rPr>
              <a:t>KARGA ELEKTRIKO BATEN GAINEKO INDAR MAGNETIKOA</a:t>
            </a:r>
            <a:endParaRPr lang="es-ES_tradnl" sz="2200" dirty="0">
              <a:latin typeface="Lucida Handwriting" pitchFamily="66" charset="0"/>
            </a:endParaRPr>
          </a:p>
        </p:txBody>
      </p:sp>
      <p:graphicFrame>
        <p:nvGraphicFramePr>
          <p:cNvPr id="158746" name="Object 26"/>
          <p:cNvGraphicFramePr>
            <a:graphicFrameLocks noChangeAspect="1"/>
          </p:cNvGraphicFramePr>
          <p:nvPr/>
        </p:nvGraphicFramePr>
        <p:xfrm>
          <a:off x="5960981" y="2687899"/>
          <a:ext cx="1835150" cy="665163"/>
        </p:xfrm>
        <a:graphic>
          <a:graphicData uri="http://schemas.openxmlformats.org/presentationml/2006/ole">
            <mc:AlternateContent xmlns:mc="http://schemas.openxmlformats.org/markup-compatibility/2006">
              <mc:Choice xmlns:v="urn:schemas-microsoft-com:vml" Requires="v">
                <p:oleObj spid="_x0000_s1398858" name="Ecuación" r:id="rId4" imgW="863280" imgH="266400" progId="Equation.3">
                  <p:embed/>
                </p:oleObj>
              </mc:Choice>
              <mc:Fallback>
                <p:oleObj name="Ecuación" r:id="rId4" imgW="863280" imgH="266400" progId="Equation.3">
                  <p:embed/>
                  <p:pic>
                    <p:nvPicPr>
                      <p:cNvPr id="0" name="Object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0981" y="2687899"/>
                        <a:ext cx="1835150" cy="665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22 Grupo"/>
          <p:cNvGrpSpPr>
            <a:grpSpLocks noChangeAspect="1"/>
          </p:cNvGrpSpPr>
          <p:nvPr/>
        </p:nvGrpSpPr>
        <p:grpSpPr>
          <a:xfrm>
            <a:off x="4984032" y="1989333"/>
            <a:ext cx="2275048" cy="2857976"/>
            <a:chOff x="2205203" y="528704"/>
            <a:chExt cx="3568700" cy="4483100"/>
          </a:xfrm>
        </p:grpSpPr>
        <p:grpSp>
          <p:nvGrpSpPr>
            <p:cNvPr id="3" name="Group 3"/>
            <p:cNvGrpSpPr>
              <a:grpSpLocks/>
            </p:cNvGrpSpPr>
            <p:nvPr/>
          </p:nvGrpSpPr>
          <p:grpSpPr bwMode="auto">
            <a:xfrm>
              <a:off x="2843378" y="2794066"/>
              <a:ext cx="2930525" cy="1258888"/>
              <a:chOff x="640" y="2471"/>
              <a:chExt cx="1846" cy="793"/>
            </a:xfrm>
          </p:grpSpPr>
          <p:graphicFrame>
            <p:nvGraphicFramePr>
              <p:cNvPr id="158724" name="Object 4"/>
              <p:cNvGraphicFramePr>
                <a:graphicFrameLocks noChangeAspect="1"/>
              </p:cNvGraphicFramePr>
              <p:nvPr/>
            </p:nvGraphicFramePr>
            <p:xfrm>
              <a:off x="1388" y="2471"/>
              <a:ext cx="385" cy="503"/>
            </p:xfrm>
            <a:graphic>
              <a:graphicData uri="http://schemas.openxmlformats.org/presentationml/2006/ole">
                <mc:AlternateContent xmlns:mc="http://schemas.openxmlformats.org/markup-compatibility/2006">
                  <mc:Choice xmlns:v="urn:schemas-microsoft-com:vml" Requires="v">
                    <p:oleObj spid="_x0000_s1398859" name="Ecuación" r:id="rId6" imgW="164880" imgH="215640" progId="Equation.3">
                      <p:embed/>
                    </p:oleObj>
                  </mc:Choice>
                  <mc:Fallback>
                    <p:oleObj name="Ecuación" r:id="rId6" imgW="164880" imgH="21564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 y="2471"/>
                            <a:ext cx="385" cy="503"/>
                          </a:xfrm>
                          <a:prstGeom prst="rect">
                            <a:avLst/>
                          </a:prstGeom>
                          <a:solidFill>
                            <a:schemeClr val="bg1"/>
                          </a:solidFill>
                        </p:spPr>
                      </p:pic>
                    </p:oleObj>
                  </mc:Fallback>
                </mc:AlternateContent>
              </a:graphicData>
            </a:graphic>
          </p:graphicFrame>
          <p:sp>
            <p:nvSpPr>
              <p:cNvPr id="158725" name="Line 5"/>
              <p:cNvSpPr>
                <a:spLocks noChangeShapeType="1"/>
              </p:cNvSpPr>
              <p:nvPr/>
            </p:nvSpPr>
            <p:spPr bwMode="auto">
              <a:xfrm flipV="1">
                <a:off x="640" y="2760"/>
                <a:ext cx="1846" cy="504"/>
              </a:xfrm>
              <a:prstGeom prst="line">
                <a:avLst/>
              </a:prstGeom>
              <a:noFill/>
              <a:ln w="88900">
                <a:solidFill>
                  <a:srgbClr val="DA185D"/>
                </a:solidFill>
                <a:round/>
                <a:headEnd/>
                <a:tailEnd type="triangle" w="med" len="lg"/>
              </a:ln>
              <a:effectLst/>
            </p:spPr>
            <p:txBody>
              <a:bodyPr/>
              <a:lstStyle/>
              <a:p>
                <a:endParaRPr lang="es-ES"/>
              </a:p>
            </p:txBody>
          </p:sp>
        </p:grpSp>
        <p:grpSp>
          <p:nvGrpSpPr>
            <p:cNvPr id="4" name="Group 6"/>
            <p:cNvGrpSpPr>
              <a:grpSpLocks/>
            </p:cNvGrpSpPr>
            <p:nvPr/>
          </p:nvGrpSpPr>
          <p:grpSpPr bwMode="auto">
            <a:xfrm>
              <a:off x="2841790" y="4051366"/>
              <a:ext cx="1754188" cy="960438"/>
              <a:chOff x="648" y="3272"/>
              <a:chExt cx="1105" cy="605"/>
            </a:xfrm>
          </p:grpSpPr>
          <p:graphicFrame>
            <p:nvGraphicFramePr>
              <p:cNvPr id="158727" name="Object 7"/>
              <p:cNvGraphicFramePr>
                <a:graphicFrameLocks noChangeAspect="1"/>
              </p:cNvGraphicFramePr>
              <p:nvPr/>
            </p:nvGraphicFramePr>
            <p:xfrm>
              <a:off x="890" y="3433"/>
              <a:ext cx="355" cy="444"/>
            </p:xfrm>
            <a:graphic>
              <a:graphicData uri="http://schemas.openxmlformats.org/presentationml/2006/ole">
                <mc:AlternateContent xmlns:mc="http://schemas.openxmlformats.org/markup-compatibility/2006">
                  <mc:Choice xmlns:v="urn:schemas-microsoft-com:vml" Requires="v">
                    <p:oleObj spid="_x0000_s1398860" name="Ecuación" r:id="rId8" imgW="152280" imgH="190440" progId="Equation.3">
                      <p:embed/>
                    </p:oleObj>
                  </mc:Choice>
                  <mc:Fallback>
                    <p:oleObj name="Ecuación" r:id="rId8" imgW="152280" imgH="190440"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0" y="3433"/>
                            <a:ext cx="355" cy="444"/>
                          </a:xfrm>
                          <a:prstGeom prst="rect">
                            <a:avLst/>
                          </a:prstGeom>
                          <a:solidFill>
                            <a:schemeClr val="bg1"/>
                          </a:solidFill>
                        </p:spPr>
                      </p:pic>
                    </p:oleObj>
                  </mc:Fallback>
                </mc:AlternateContent>
              </a:graphicData>
            </a:graphic>
          </p:graphicFrame>
          <p:sp>
            <p:nvSpPr>
              <p:cNvPr id="158728" name="Line 8"/>
              <p:cNvSpPr>
                <a:spLocks noChangeShapeType="1"/>
              </p:cNvSpPr>
              <p:nvPr/>
            </p:nvSpPr>
            <p:spPr bwMode="auto">
              <a:xfrm>
                <a:off x="648" y="3272"/>
                <a:ext cx="1105" cy="283"/>
              </a:xfrm>
              <a:prstGeom prst="line">
                <a:avLst/>
              </a:prstGeom>
              <a:noFill/>
              <a:ln w="88900">
                <a:solidFill>
                  <a:srgbClr val="DA185D"/>
                </a:solidFill>
                <a:round/>
                <a:headEnd/>
                <a:tailEnd type="triangle" w="med" len="lg"/>
              </a:ln>
              <a:effectLst/>
            </p:spPr>
            <p:txBody>
              <a:bodyPr/>
              <a:lstStyle/>
              <a:p>
                <a:endParaRPr lang="es-ES"/>
              </a:p>
            </p:txBody>
          </p:sp>
        </p:grpSp>
        <p:grpSp>
          <p:nvGrpSpPr>
            <p:cNvPr id="5" name="Group 20"/>
            <p:cNvGrpSpPr>
              <a:grpSpLocks/>
            </p:cNvGrpSpPr>
            <p:nvPr/>
          </p:nvGrpSpPr>
          <p:grpSpPr bwMode="auto">
            <a:xfrm>
              <a:off x="3622840" y="3673541"/>
              <a:ext cx="719138" cy="579438"/>
              <a:chOff x="1140" y="3034"/>
              <a:chExt cx="453" cy="365"/>
            </a:xfrm>
          </p:grpSpPr>
          <p:sp>
            <p:nvSpPr>
              <p:cNvPr id="158741" name="Text Box 21"/>
              <p:cNvSpPr txBox="1">
                <a:spLocks noChangeArrowheads="1"/>
              </p:cNvSpPr>
              <p:nvPr/>
            </p:nvSpPr>
            <p:spPr bwMode="auto">
              <a:xfrm>
                <a:off x="1315" y="3034"/>
                <a:ext cx="278" cy="365"/>
              </a:xfrm>
              <a:prstGeom prst="rect">
                <a:avLst/>
              </a:prstGeom>
              <a:noFill/>
              <a:ln w="9525">
                <a:noFill/>
                <a:miter lim="800000"/>
                <a:headEnd/>
                <a:tailEnd/>
              </a:ln>
              <a:effectLst/>
            </p:spPr>
            <p:txBody>
              <a:bodyPr>
                <a:spAutoFit/>
              </a:bodyPr>
              <a:lstStyle/>
              <a:p>
                <a:r>
                  <a:rPr lang="en-GB" sz="3200">
                    <a:latin typeface="Symbol" pitchFamily="18" charset="2"/>
                  </a:rPr>
                  <a:t>a</a:t>
                </a:r>
              </a:p>
            </p:txBody>
          </p:sp>
          <p:sp>
            <p:nvSpPr>
              <p:cNvPr id="158742" name="Arc 22"/>
              <p:cNvSpPr>
                <a:spLocks/>
              </p:cNvSpPr>
              <p:nvPr/>
            </p:nvSpPr>
            <p:spPr bwMode="auto">
              <a:xfrm rot="-7168898" flipH="1" flipV="1">
                <a:off x="1143" y="3131"/>
                <a:ext cx="228" cy="234"/>
              </a:xfrm>
              <a:custGeom>
                <a:avLst/>
                <a:gdLst>
                  <a:gd name="G0" fmla="+- 0 0 0"/>
                  <a:gd name="G1" fmla="+- 21600 0 0"/>
                  <a:gd name="G2" fmla="+- 21600 0 0"/>
                  <a:gd name="T0" fmla="*/ 0 w 21600"/>
                  <a:gd name="T1" fmla="*/ 0 h 24413"/>
                  <a:gd name="T2" fmla="*/ 21416 w 21600"/>
                  <a:gd name="T3" fmla="*/ 24413 h 24413"/>
                  <a:gd name="T4" fmla="*/ 0 w 21600"/>
                  <a:gd name="T5" fmla="*/ 21600 h 24413"/>
                </a:gdLst>
                <a:ahLst/>
                <a:cxnLst>
                  <a:cxn ang="0">
                    <a:pos x="T0" y="T1"/>
                  </a:cxn>
                  <a:cxn ang="0">
                    <a:pos x="T2" y="T3"/>
                  </a:cxn>
                  <a:cxn ang="0">
                    <a:pos x="T4" y="T5"/>
                  </a:cxn>
                </a:cxnLst>
                <a:rect l="0" t="0" r="r" b="b"/>
                <a:pathLst>
                  <a:path w="21600" h="24413" fill="none" extrusionOk="0">
                    <a:moveTo>
                      <a:pt x="-1" y="0"/>
                    </a:moveTo>
                    <a:cubicBezTo>
                      <a:pt x="11929" y="0"/>
                      <a:pt x="21600" y="9670"/>
                      <a:pt x="21600" y="21600"/>
                    </a:cubicBezTo>
                    <a:cubicBezTo>
                      <a:pt x="21600" y="22540"/>
                      <a:pt x="21538" y="23480"/>
                      <a:pt x="21416" y="24413"/>
                    </a:cubicBezTo>
                  </a:path>
                  <a:path w="21600" h="24413" stroke="0" extrusionOk="0">
                    <a:moveTo>
                      <a:pt x="-1" y="0"/>
                    </a:moveTo>
                    <a:cubicBezTo>
                      <a:pt x="11929" y="0"/>
                      <a:pt x="21600" y="9670"/>
                      <a:pt x="21600" y="21600"/>
                    </a:cubicBezTo>
                    <a:cubicBezTo>
                      <a:pt x="21600" y="22540"/>
                      <a:pt x="21538" y="23480"/>
                      <a:pt x="21416" y="24413"/>
                    </a:cubicBezTo>
                    <a:lnTo>
                      <a:pt x="0" y="21600"/>
                    </a:lnTo>
                    <a:close/>
                  </a:path>
                </a:pathLst>
              </a:custGeom>
              <a:noFill/>
              <a:ln w="28575">
                <a:solidFill>
                  <a:schemeClr val="tx1"/>
                </a:solidFill>
                <a:round/>
                <a:headEnd/>
                <a:tailEnd/>
              </a:ln>
              <a:effectLst/>
            </p:spPr>
            <p:txBody>
              <a:bodyPr wrap="none" anchor="ctr"/>
              <a:lstStyle/>
              <a:p>
                <a:endParaRPr lang="es-ES"/>
              </a:p>
            </p:txBody>
          </p:sp>
        </p:grpSp>
        <p:sp>
          <p:nvSpPr>
            <p:cNvPr id="158743" name="Freeform 23"/>
            <p:cNvSpPr>
              <a:spLocks/>
            </p:cNvSpPr>
            <p:nvPr/>
          </p:nvSpPr>
          <p:spPr bwMode="auto">
            <a:xfrm>
              <a:off x="2840203" y="3338579"/>
              <a:ext cx="584200" cy="850900"/>
            </a:xfrm>
            <a:custGeom>
              <a:avLst/>
              <a:gdLst/>
              <a:ahLst/>
              <a:cxnLst>
                <a:cxn ang="0">
                  <a:pos x="296" y="536"/>
                </a:cxn>
                <a:cxn ang="0">
                  <a:pos x="296" y="152"/>
                </a:cxn>
                <a:cxn ang="0">
                  <a:pos x="0" y="104"/>
                </a:cxn>
                <a:cxn ang="0">
                  <a:pos x="368" y="0"/>
                </a:cxn>
                <a:cxn ang="0">
                  <a:pos x="368" y="328"/>
                </a:cxn>
              </a:cxnLst>
              <a:rect l="0" t="0" r="r" b="b"/>
              <a:pathLst>
                <a:path w="368" h="536">
                  <a:moveTo>
                    <a:pt x="296" y="536"/>
                  </a:moveTo>
                  <a:lnTo>
                    <a:pt x="296" y="152"/>
                  </a:lnTo>
                  <a:lnTo>
                    <a:pt x="0" y="104"/>
                  </a:lnTo>
                  <a:lnTo>
                    <a:pt x="368" y="0"/>
                  </a:lnTo>
                  <a:lnTo>
                    <a:pt x="368" y="328"/>
                  </a:lnTo>
                </a:path>
              </a:pathLst>
            </a:custGeom>
            <a:noFill/>
            <a:ln w="9525">
              <a:solidFill>
                <a:schemeClr val="tx1"/>
              </a:solidFill>
              <a:round/>
              <a:headEnd/>
              <a:tailEnd/>
            </a:ln>
            <a:effectLst/>
          </p:spPr>
          <p:txBody>
            <a:bodyPr/>
            <a:lstStyle/>
            <a:p>
              <a:endParaRPr lang="es-ES"/>
            </a:p>
          </p:txBody>
        </p:sp>
        <p:grpSp>
          <p:nvGrpSpPr>
            <p:cNvPr id="6" name="Group 29"/>
            <p:cNvGrpSpPr>
              <a:grpSpLocks/>
            </p:cNvGrpSpPr>
            <p:nvPr/>
          </p:nvGrpSpPr>
          <p:grpSpPr bwMode="auto">
            <a:xfrm>
              <a:off x="2665578" y="3895791"/>
              <a:ext cx="358775" cy="762000"/>
              <a:chOff x="537" y="3174"/>
              <a:chExt cx="226" cy="480"/>
            </a:xfrm>
          </p:grpSpPr>
          <p:sp>
            <p:nvSpPr>
              <p:cNvPr id="158747" name="Oval 27"/>
              <p:cNvSpPr>
                <a:spLocks noChangeArrowheads="1"/>
              </p:cNvSpPr>
              <p:nvPr/>
            </p:nvSpPr>
            <p:spPr bwMode="auto">
              <a:xfrm>
                <a:off x="571" y="3174"/>
                <a:ext cx="192" cy="192"/>
              </a:xfrm>
              <a:prstGeom prst="ellipse">
                <a:avLst/>
              </a:prstGeom>
              <a:solidFill>
                <a:srgbClr val="FFCC00"/>
              </a:solidFill>
              <a:ln w="9525">
                <a:solidFill>
                  <a:schemeClr val="tx1"/>
                </a:solidFill>
                <a:round/>
                <a:headEnd/>
                <a:tailEnd/>
              </a:ln>
              <a:effectLst/>
            </p:spPr>
            <p:txBody>
              <a:bodyPr wrap="none" anchor="ctr"/>
              <a:lstStyle/>
              <a:p>
                <a:endParaRPr lang="es-ES"/>
              </a:p>
            </p:txBody>
          </p:sp>
          <p:sp>
            <p:nvSpPr>
              <p:cNvPr id="158748" name="Text Box 28"/>
              <p:cNvSpPr txBox="1">
                <a:spLocks noChangeArrowheads="1"/>
              </p:cNvSpPr>
              <p:nvPr/>
            </p:nvSpPr>
            <p:spPr bwMode="auto">
              <a:xfrm>
                <a:off x="537" y="3366"/>
                <a:ext cx="212" cy="288"/>
              </a:xfrm>
              <a:prstGeom prst="rect">
                <a:avLst/>
              </a:prstGeom>
              <a:noFill/>
              <a:ln w="9525">
                <a:noFill/>
                <a:miter lim="800000"/>
                <a:headEnd/>
                <a:tailEnd/>
              </a:ln>
              <a:effectLst/>
            </p:spPr>
            <p:txBody>
              <a:bodyPr wrap="none">
                <a:spAutoFit/>
              </a:bodyPr>
              <a:lstStyle/>
              <a:p>
                <a:r>
                  <a:rPr lang="es-ES_tradnl" sz="2400" i="1">
                    <a:latin typeface="Times" pitchFamily="18" charset="0"/>
                  </a:rPr>
                  <a:t>q</a:t>
                </a:r>
                <a:endParaRPr lang="es-ES_tradnl" sz="2400">
                  <a:latin typeface="Times" pitchFamily="18" charset="0"/>
                </a:endParaRPr>
              </a:p>
            </p:txBody>
          </p:sp>
        </p:grpSp>
        <p:grpSp>
          <p:nvGrpSpPr>
            <p:cNvPr id="7" name="Group 32"/>
            <p:cNvGrpSpPr>
              <a:grpSpLocks/>
            </p:cNvGrpSpPr>
            <p:nvPr/>
          </p:nvGrpSpPr>
          <p:grpSpPr bwMode="auto">
            <a:xfrm>
              <a:off x="2205203" y="528704"/>
              <a:ext cx="666750" cy="3513137"/>
              <a:chOff x="247" y="1053"/>
              <a:chExt cx="420" cy="2213"/>
            </a:xfrm>
          </p:grpSpPr>
          <p:sp>
            <p:nvSpPr>
              <p:cNvPr id="158744" name="Line 24"/>
              <p:cNvSpPr>
                <a:spLocks noChangeShapeType="1"/>
              </p:cNvSpPr>
              <p:nvPr/>
            </p:nvSpPr>
            <p:spPr bwMode="auto">
              <a:xfrm flipH="1" flipV="1">
                <a:off x="648" y="1053"/>
                <a:ext cx="19" cy="2213"/>
              </a:xfrm>
              <a:prstGeom prst="line">
                <a:avLst/>
              </a:prstGeom>
              <a:noFill/>
              <a:ln w="88900">
                <a:solidFill>
                  <a:schemeClr val="tx1"/>
                </a:solidFill>
                <a:round/>
                <a:headEnd/>
                <a:tailEnd type="triangle" w="med" len="lg"/>
              </a:ln>
              <a:effectLst/>
            </p:spPr>
            <p:txBody>
              <a:bodyPr/>
              <a:lstStyle/>
              <a:p>
                <a:endParaRPr lang="es-ES"/>
              </a:p>
            </p:txBody>
          </p:sp>
          <p:graphicFrame>
            <p:nvGraphicFramePr>
              <p:cNvPr id="158751" name="Object 31"/>
              <p:cNvGraphicFramePr>
                <a:graphicFrameLocks noChangeAspect="1"/>
              </p:cNvGraphicFramePr>
              <p:nvPr/>
            </p:nvGraphicFramePr>
            <p:xfrm>
              <a:off x="247" y="1212"/>
              <a:ext cx="239" cy="443"/>
            </p:xfrm>
            <a:graphic>
              <a:graphicData uri="http://schemas.openxmlformats.org/presentationml/2006/ole">
                <mc:AlternateContent xmlns:mc="http://schemas.openxmlformats.org/markup-compatibility/2006">
                  <mc:Choice xmlns:v="urn:schemas-microsoft-com:vml" Requires="v">
                    <p:oleObj spid="_x0000_s1398861" name="Ecuación" r:id="rId10" imgW="152280" imgH="241200" progId="Equation.3">
                      <p:embed/>
                    </p:oleObj>
                  </mc:Choice>
                  <mc:Fallback>
                    <p:oleObj name="Ecuación" r:id="rId10" imgW="152280" imgH="241200" progId="Equation.3">
                      <p:embed/>
                      <p:pic>
                        <p:nvPicPr>
                          <p:cNvPr id="0" name="Object 3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7" y="1212"/>
                            <a:ext cx="239" cy="4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100 Grupo"/>
          <p:cNvGrpSpPr/>
          <p:nvPr/>
        </p:nvGrpSpPr>
        <p:grpSpPr>
          <a:xfrm>
            <a:off x="941363" y="575563"/>
            <a:ext cx="5284787" cy="2662237"/>
            <a:chOff x="941363" y="575563"/>
            <a:chExt cx="5284787" cy="2662237"/>
          </a:xfrm>
        </p:grpSpPr>
        <p:pic>
          <p:nvPicPr>
            <p:cNvPr id="199742" name="Picture 62"/>
            <p:cNvPicPr>
              <a:picLocks noChangeAspect="1" noChangeArrowheads="1"/>
            </p:cNvPicPr>
            <p:nvPr/>
          </p:nvPicPr>
          <p:blipFill>
            <a:blip r:embed="rId4" cstate="print"/>
            <a:srcRect r="12000" b="16870"/>
            <a:stretch>
              <a:fillRect/>
            </a:stretch>
          </p:blipFill>
          <p:spPr bwMode="auto">
            <a:xfrm>
              <a:off x="941363" y="575563"/>
              <a:ext cx="5284787" cy="2662237"/>
            </a:xfrm>
            <a:prstGeom prst="rect">
              <a:avLst/>
            </a:prstGeom>
            <a:noFill/>
            <a:ln w="9525">
              <a:noFill/>
              <a:miter lim="800000"/>
              <a:headEnd/>
              <a:tailEnd/>
            </a:ln>
          </p:spPr>
        </p:pic>
        <p:grpSp>
          <p:nvGrpSpPr>
            <p:cNvPr id="2" name="Group 3"/>
            <p:cNvGrpSpPr>
              <a:grpSpLocks/>
            </p:cNvGrpSpPr>
            <p:nvPr/>
          </p:nvGrpSpPr>
          <p:grpSpPr bwMode="auto">
            <a:xfrm>
              <a:off x="4886300" y="1383600"/>
              <a:ext cx="490538" cy="579438"/>
              <a:chOff x="3874" y="2110"/>
              <a:chExt cx="309" cy="365"/>
            </a:xfrm>
          </p:grpSpPr>
          <p:sp>
            <p:nvSpPr>
              <p:cNvPr id="199684" name="Text Box 4"/>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dirty="0">
                    <a:solidFill>
                      <a:srgbClr val="A80000"/>
                    </a:solidFill>
                    <a:latin typeface="Lucida Handwriting" pitchFamily="66" charset="0"/>
                  </a:rPr>
                  <a:t>B</a:t>
                </a:r>
              </a:p>
            </p:txBody>
          </p:sp>
          <p:sp>
            <p:nvSpPr>
              <p:cNvPr id="199685" name="Line 5"/>
              <p:cNvSpPr>
                <a:spLocks noChangeShapeType="1"/>
              </p:cNvSpPr>
              <p:nvPr/>
            </p:nvSpPr>
            <p:spPr bwMode="auto">
              <a:xfrm>
                <a:off x="3977" y="2139"/>
                <a:ext cx="165" cy="0"/>
              </a:xfrm>
              <a:prstGeom prst="line">
                <a:avLst/>
              </a:prstGeom>
              <a:noFill/>
              <a:ln w="28575">
                <a:solidFill>
                  <a:srgbClr val="A80000"/>
                </a:solidFill>
                <a:round/>
                <a:headEnd/>
                <a:tailEnd type="triangle" w="med" len="med"/>
              </a:ln>
              <a:effectLst/>
            </p:spPr>
            <p:txBody>
              <a:bodyPr/>
              <a:lstStyle/>
              <a:p>
                <a:endParaRPr lang="es-ES"/>
              </a:p>
            </p:txBody>
          </p:sp>
        </p:grpSp>
        <p:grpSp>
          <p:nvGrpSpPr>
            <p:cNvPr id="3" name="40 Grupo"/>
            <p:cNvGrpSpPr/>
            <p:nvPr/>
          </p:nvGrpSpPr>
          <p:grpSpPr>
            <a:xfrm>
              <a:off x="1320775" y="1412175"/>
              <a:ext cx="3657600" cy="1295400"/>
              <a:chOff x="406400" y="1447800"/>
              <a:chExt cx="3657600" cy="1295400"/>
            </a:xfrm>
          </p:grpSpPr>
          <p:sp>
            <p:nvSpPr>
              <p:cNvPr id="199692" name="Freeform 12"/>
              <p:cNvSpPr>
                <a:spLocks/>
              </p:cNvSpPr>
              <p:nvPr/>
            </p:nvSpPr>
            <p:spPr bwMode="auto">
              <a:xfrm>
                <a:off x="406400" y="1677988"/>
                <a:ext cx="3657600" cy="1065212"/>
              </a:xfrm>
              <a:custGeom>
                <a:avLst/>
                <a:gdLst/>
                <a:ahLst/>
                <a:cxnLst>
                  <a:cxn ang="0">
                    <a:pos x="0" y="671"/>
                  </a:cxn>
                  <a:cxn ang="0">
                    <a:pos x="408" y="167"/>
                  </a:cxn>
                  <a:cxn ang="0">
                    <a:pos x="888" y="31"/>
                  </a:cxn>
                  <a:cxn ang="0">
                    <a:pos x="1528" y="351"/>
                  </a:cxn>
                  <a:cxn ang="0">
                    <a:pos x="2304" y="471"/>
                  </a:cxn>
                </a:cxnLst>
                <a:rect l="0" t="0" r="r" b="b"/>
                <a:pathLst>
                  <a:path w="2304" h="671">
                    <a:moveTo>
                      <a:pt x="0" y="671"/>
                    </a:moveTo>
                    <a:cubicBezTo>
                      <a:pt x="130" y="472"/>
                      <a:pt x="260" y="274"/>
                      <a:pt x="408" y="167"/>
                    </a:cubicBezTo>
                    <a:cubicBezTo>
                      <a:pt x="556" y="60"/>
                      <a:pt x="701" y="0"/>
                      <a:pt x="888" y="31"/>
                    </a:cubicBezTo>
                    <a:cubicBezTo>
                      <a:pt x="1075" y="62"/>
                      <a:pt x="1292" y="278"/>
                      <a:pt x="1528" y="351"/>
                    </a:cubicBezTo>
                    <a:cubicBezTo>
                      <a:pt x="1764" y="424"/>
                      <a:pt x="2175" y="451"/>
                      <a:pt x="2304" y="471"/>
                    </a:cubicBezTo>
                  </a:path>
                </a:pathLst>
              </a:custGeom>
              <a:noFill/>
              <a:ln w="57150" cmpd="sng">
                <a:solidFill>
                  <a:srgbClr val="E6E06C"/>
                </a:solidFill>
                <a:round/>
                <a:headEnd/>
                <a:tailEnd/>
              </a:ln>
              <a:effectLst/>
            </p:spPr>
            <p:txBody>
              <a:bodyPr/>
              <a:lstStyle/>
              <a:p>
                <a:endParaRPr lang="es-ES"/>
              </a:p>
            </p:txBody>
          </p:sp>
          <p:sp>
            <p:nvSpPr>
              <p:cNvPr id="199693" name="Text Box 13"/>
              <p:cNvSpPr txBox="1">
                <a:spLocks noChangeArrowheads="1"/>
              </p:cNvSpPr>
              <p:nvPr/>
            </p:nvSpPr>
            <p:spPr bwMode="auto">
              <a:xfrm>
                <a:off x="2303463" y="1447800"/>
                <a:ext cx="776287" cy="304800"/>
              </a:xfrm>
              <a:prstGeom prst="rect">
                <a:avLst/>
              </a:prstGeom>
              <a:noFill/>
              <a:ln w="9525">
                <a:noFill/>
                <a:miter lim="800000"/>
                <a:headEnd/>
                <a:tailEnd/>
              </a:ln>
              <a:effectLst/>
            </p:spPr>
            <p:txBody>
              <a:bodyPr wrap="none">
                <a:spAutoFit/>
              </a:bodyPr>
              <a:lstStyle/>
              <a:p>
                <a:r>
                  <a:rPr lang="eu-ES" sz="1400" dirty="0">
                    <a:latin typeface="Lucida Handwriting" pitchFamily="66" charset="0"/>
                  </a:rPr>
                  <a:t>haria</a:t>
                </a:r>
              </a:p>
            </p:txBody>
          </p:sp>
          <p:sp>
            <p:nvSpPr>
              <p:cNvPr id="199694" name="Line 14"/>
              <p:cNvSpPr>
                <a:spLocks noChangeShapeType="1"/>
              </p:cNvSpPr>
              <p:nvPr/>
            </p:nvSpPr>
            <p:spPr bwMode="auto">
              <a:xfrm flipH="1">
                <a:off x="2247900" y="1690688"/>
                <a:ext cx="241300" cy="187325"/>
              </a:xfrm>
              <a:prstGeom prst="line">
                <a:avLst/>
              </a:prstGeom>
              <a:noFill/>
              <a:ln w="9525">
                <a:solidFill>
                  <a:srgbClr val="DED905"/>
                </a:solidFill>
                <a:round/>
                <a:headEnd/>
                <a:tailEnd type="triangle" w="med" len="med"/>
              </a:ln>
              <a:effectLst/>
            </p:spPr>
            <p:txBody>
              <a:bodyPr/>
              <a:lstStyle/>
              <a:p>
                <a:endParaRPr lang="es-ES"/>
              </a:p>
            </p:txBody>
          </p:sp>
        </p:grpSp>
        <p:sp>
          <p:nvSpPr>
            <p:cNvPr id="199695" name="Line 15"/>
            <p:cNvSpPr>
              <a:spLocks noChangeShapeType="1"/>
            </p:cNvSpPr>
            <p:nvPr/>
          </p:nvSpPr>
          <p:spPr bwMode="auto">
            <a:xfrm flipV="1">
              <a:off x="1514450" y="2151950"/>
              <a:ext cx="200025" cy="260350"/>
            </a:xfrm>
            <a:prstGeom prst="line">
              <a:avLst/>
            </a:prstGeom>
            <a:noFill/>
            <a:ln w="28575">
              <a:solidFill>
                <a:schemeClr val="tx1"/>
              </a:solidFill>
              <a:round/>
              <a:headEnd/>
              <a:tailEnd type="triangle" w="med" len="med"/>
            </a:ln>
            <a:effectLst/>
          </p:spPr>
          <p:txBody>
            <a:bodyPr/>
            <a:lstStyle/>
            <a:p>
              <a:endParaRPr lang="es-ES"/>
            </a:p>
          </p:txBody>
        </p:sp>
        <p:sp>
          <p:nvSpPr>
            <p:cNvPr id="199699" name="Text Box 19"/>
            <p:cNvSpPr txBox="1">
              <a:spLocks noChangeArrowheads="1"/>
            </p:cNvSpPr>
            <p:nvPr/>
          </p:nvSpPr>
          <p:spPr bwMode="auto">
            <a:xfrm>
              <a:off x="1527150" y="2286888"/>
              <a:ext cx="252413" cy="274637"/>
            </a:xfrm>
            <a:prstGeom prst="rect">
              <a:avLst/>
            </a:prstGeom>
            <a:noFill/>
            <a:ln w="9525">
              <a:noFill/>
              <a:miter lim="800000"/>
              <a:headEnd/>
              <a:tailEnd/>
            </a:ln>
            <a:effectLst/>
          </p:spPr>
          <p:txBody>
            <a:bodyPr wrap="none">
              <a:spAutoFit/>
            </a:bodyPr>
            <a:lstStyle/>
            <a:p>
              <a:r>
                <a:rPr lang="eu-ES" sz="1200" b="1" dirty="0">
                  <a:latin typeface="Lucida Handwriting" pitchFamily="66" charset="0"/>
                </a:rPr>
                <a:t>i</a:t>
              </a:r>
            </a:p>
          </p:txBody>
        </p:sp>
        <p:sp>
          <p:nvSpPr>
            <p:cNvPr id="199700" name="AutoShape 20"/>
            <p:cNvSpPr>
              <a:spLocks noChangeAspect="1" noChangeArrowheads="1"/>
            </p:cNvSpPr>
            <p:nvPr/>
          </p:nvSpPr>
          <p:spPr bwMode="auto">
            <a:xfrm rot="2881863">
              <a:off x="1915293" y="1811432"/>
              <a:ext cx="68263" cy="222250"/>
            </a:xfrm>
            <a:prstGeom prst="can">
              <a:avLst>
                <a:gd name="adj" fmla="val 81395"/>
              </a:avLst>
            </a:prstGeom>
            <a:noFill/>
            <a:ln w="19050">
              <a:solidFill>
                <a:schemeClr val="tx1"/>
              </a:solidFill>
              <a:round/>
              <a:headEnd/>
              <a:tailEnd/>
            </a:ln>
            <a:effectLst/>
          </p:spPr>
          <p:txBody>
            <a:bodyPr wrap="none" anchor="ctr"/>
            <a:lstStyle/>
            <a:p>
              <a:endParaRPr lang="es-ES"/>
            </a:p>
          </p:txBody>
        </p:sp>
        <p:sp>
          <p:nvSpPr>
            <p:cNvPr id="199701" name="Text Box 21"/>
            <p:cNvSpPr txBox="1">
              <a:spLocks noChangeArrowheads="1"/>
            </p:cNvSpPr>
            <p:nvPr/>
          </p:nvSpPr>
          <p:spPr bwMode="auto">
            <a:xfrm>
              <a:off x="1777975" y="1934463"/>
              <a:ext cx="396875" cy="304800"/>
            </a:xfrm>
            <a:prstGeom prst="rect">
              <a:avLst/>
            </a:prstGeom>
            <a:noFill/>
            <a:ln w="9525">
              <a:noFill/>
              <a:miter lim="800000"/>
              <a:headEnd/>
              <a:tailEnd/>
            </a:ln>
            <a:effectLst/>
          </p:spPr>
          <p:txBody>
            <a:bodyPr wrap="none">
              <a:spAutoFit/>
            </a:bodyPr>
            <a:lstStyle/>
            <a:p>
              <a:r>
                <a:rPr lang="eu-ES" sz="1400" b="1">
                  <a:latin typeface="Lucida Handwriting" pitchFamily="66" charset="0"/>
                </a:rPr>
                <a:t>dl</a:t>
              </a:r>
            </a:p>
          </p:txBody>
        </p:sp>
        <p:sp>
          <p:nvSpPr>
            <p:cNvPr id="199718" name="Text Box 38"/>
            <p:cNvSpPr txBox="1">
              <a:spLocks noChangeArrowheads="1"/>
            </p:cNvSpPr>
            <p:nvPr/>
          </p:nvSpPr>
          <p:spPr bwMode="auto">
            <a:xfrm>
              <a:off x="1700188" y="1532825"/>
              <a:ext cx="436562" cy="304800"/>
            </a:xfrm>
            <a:prstGeom prst="rect">
              <a:avLst/>
            </a:prstGeom>
            <a:noFill/>
            <a:ln w="9525">
              <a:noFill/>
              <a:miter lim="800000"/>
              <a:headEnd/>
              <a:tailEnd/>
            </a:ln>
            <a:effectLst/>
          </p:spPr>
          <p:txBody>
            <a:bodyPr wrap="none">
              <a:spAutoFit/>
            </a:bodyPr>
            <a:lstStyle/>
            <a:p>
              <a:r>
                <a:rPr lang="eu-ES" sz="1400" b="1">
                  <a:latin typeface="Lucida Handwriting" pitchFamily="66" charset="0"/>
                </a:rPr>
                <a:t>dq</a:t>
              </a:r>
            </a:p>
          </p:txBody>
        </p:sp>
        <p:grpSp>
          <p:nvGrpSpPr>
            <p:cNvPr id="7" name="47 Grupo"/>
            <p:cNvGrpSpPr/>
            <p:nvPr/>
          </p:nvGrpSpPr>
          <p:grpSpPr>
            <a:xfrm>
              <a:off x="1314425" y="2599625"/>
              <a:ext cx="296863" cy="277813"/>
              <a:chOff x="400050" y="2635250"/>
              <a:chExt cx="296863" cy="277813"/>
            </a:xfrm>
          </p:grpSpPr>
          <p:sp>
            <p:nvSpPr>
              <p:cNvPr id="199729" name="Text Box 49"/>
              <p:cNvSpPr txBox="1">
                <a:spLocks noChangeArrowheads="1"/>
              </p:cNvSpPr>
              <p:nvPr/>
            </p:nvSpPr>
            <p:spPr bwMode="auto">
              <a:xfrm>
                <a:off x="479425" y="2638425"/>
                <a:ext cx="217488" cy="274638"/>
              </a:xfrm>
              <a:prstGeom prst="rect">
                <a:avLst/>
              </a:prstGeom>
              <a:noFill/>
              <a:ln w="9525">
                <a:noFill/>
                <a:miter lim="800000"/>
                <a:headEnd/>
                <a:tailEnd/>
              </a:ln>
              <a:effectLst/>
            </p:spPr>
            <p:txBody>
              <a:bodyPr lIns="0" tIns="0" rIns="0" bIns="0">
                <a:spAutoFit/>
              </a:bodyPr>
              <a:lstStyle/>
              <a:p>
                <a:r>
                  <a:rPr lang="eu-ES" sz="1800" dirty="0">
                    <a:latin typeface="Lucida Handwriting" pitchFamily="66" charset="0"/>
                  </a:rPr>
                  <a:t>A</a:t>
                </a:r>
              </a:p>
            </p:txBody>
          </p:sp>
          <p:sp>
            <p:nvSpPr>
              <p:cNvPr id="199735" name="Line 55"/>
              <p:cNvSpPr>
                <a:spLocks noChangeShapeType="1"/>
              </p:cNvSpPr>
              <p:nvPr/>
            </p:nvSpPr>
            <p:spPr bwMode="auto">
              <a:xfrm>
                <a:off x="400050" y="2635250"/>
                <a:ext cx="114300" cy="76200"/>
              </a:xfrm>
              <a:prstGeom prst="line">
                <a:avLst/>
              </a:prstGeom>
              <a:noFill/>
              <a:ln w="19050">
                <a:solidFill>
                  <a:schemeClr val="tx1"/>
                </a:solidFill>
                <a:round/>
                <a:headEnd/>
                <a:tailEnd/>
              </a:ln>
              <a:effectLst/>
            </p:spPr>
            <p:txBody>
              <a:bodyPr/>
              <a:lstStyle/>
              <a:p>
                <a:endParaRPr lang="es-ES"/>
              </a:p>
            </p:txBody>
          </p:sp>
        </p:grpSp>
        <p:grpSp>
          <p:nvGrpSpPr>
            <p:cNvPr id="8" name="48 Grupo"/>
            <p:cNvGrpSpPr/>
            <p:nvPr/>
          </p:nvGrpSpPr>
          <p:grpSpPr>
            <a:xfrm>
              <a:off x="4567213" y="2067813"/>
              <a:ext cx="242887" cy="336550"/>
              <a:chOff x="3652838" y="2103438"/>
              <a:chExt cx="242887" cy="336550"/>
            </a:xfrm>
          </p:grpSpPr>
          <p:sp>
            <p:nvSpPr>
              <p:cNvPr id="199728" name="Text Box 48"/>
              <p:cNvSpPr txBox="1">
                <a:spLocks noChangeArrowheads="1"/>
              </p:cNvSpPr>
              <p:nvPr/>
            </p:nvSpPr>
            <p:spPr bwMode="auto">
              <a:xfrm>
                <a:off x="3678238" y="2103438"/>
                <a:ext cx="217487" cy="274637"/>
              </a:xfrm>
              <a:prstGeom prst="rect">
                <a:avLst/>
              </a:prstGeom>
              <a:noFill/>
              <a:ln w="9525">
                <a:noFill/>
                <a:miter lim="800000"/>
                <a:headEnd/>
                <a:tailEnd/>
              </a:ln>
              <a:effectLst/>
            </p:spPr>
            <p:txBody>
              <a:bodyPr lIns="0" tIns="0" rIns="0" bIns="0">
                <a:spAutoFit/>
              </a:bodyPr>
              <a:lstStyle/>
              <a:p>
                <a:r>
                  <a:rPr lang="eu-ES" sz="1800" dirty="0">
                    <a:latin typeface="Lucida Handwriting" pitchFamily="66" charset="0"/>
                  </a:rPr>
                  <a:t>B</a:t>
                </a:r>
              </a:p>
            </p:txBody>
          </p:sp>
          <p:sp>
            <p:nvSpPr>
              <p:cNvPr id="199736" name="Line 56"/>
              <p:cNvSpPr>
                <a:spLocks noChangeShapeType="1"/>
              </p:cNvSpPr>
              <p:nvPr/>
            </p:nvSpPr>
            <p:spPr bwMode="auto">
              <a:xfrm flipH="1">
                <a:off x="3652838" y="2319338"/>
                <a:ext cx="12700" cy="120650"/>
              </a:xfrm>
              <a:prstGeom prst="line">
                <a:avLst/>
              </a:prstGeom>
              <a:noFill/>
              <a:ln w="19050">
                <a:solidFill>
                  <a:schemeClr val="tx1"/>
                </a:solidFill>
                <a:round/>
                <a:headEnd/>
                <a:tailEnd/>
              </a:ln>
              <a:effectLst/>
            </p:spPr>
            <p:txBody>
              <a:bodyPr/>
              <a:lstStyle/>
              <a:p>
                <a:endParaRPr lang="es-ES"/>
              </a:p>
            </p:txBody>
          </p:sp>
        </p:grpSp>
      </p:grpSp>
      <p:grpSp>
        <p:nvGrpSpPr>
          <p:cNvPr id="102" name="101 Grupo"/>
          <p:cNvGrpSpPr/>
          <p:nvPr/>
        </p:nvGrpSpPr>
        <p:grpSpPr>
          <a:xfrm>
            <a:off x="6646863" y="842188"/>
            <a:ext cx="1814512" cy="2197100"/>
            <a:chOff x="6646863" y="842188"/>
            <a:chExt cx="1814512" cy="2197100"/>
          </a:xfrm>
        </p:grpSpPr>
        <p:grpSp>
          <p:nvGrpSpPr>
            <p:cNvPr id="4" name="41 Grupo"/>
            <p:cNvGrpSpPr/>
            <p:nvPr/>
          </p:nvGrpSpPr>
          <p:grpSpPr>
            <a:xfrm>
              <a:off x="7005638" y="1597838"/>
              <a:ext cx="1204912" cy="450850"/>
              <a:chOff x="7005638" y="1906588"/>
              <a:chExt cx="1204912" cy="450850"/>
            </a:xfrm>
          </p:grpSpPr>
          <p:pic>
            <p:nvPicPr>
              <p:cNvPr id="199719" name="Picture 39"/>
              <p:cNvPicPr>
                <a:picLocks noChangeAspect="1" noChangeArrowheads="1"/>
              </p:cNvPicPr>
              <p:nvPr/>
            </p:nvPicPr>
            <p:blipFill>
              <a:blip r:embed="rId5" cstate="print"/>
              <a:srcRect l="7828" t="21788" r="1619" b="9015"/>
              <a:stretch>
                <a:fillRect/>
              </a:stretch>
            </p:blipFill>
            <p:spPr bwMode="auto">
              <a:xfrm rot="-2643874">
                <a:off x="7005638" y="1906588"/>
                <a:ext cx="1204912" cy="330200"/>
              </a:xfrm>
              <a:prstGeom prst="rect">
                <a:avLst/>
              </a:prstGeom>
              <a:noFill/>
              <a:ln w="9525">
                <a:noFill/>
                <a:miter lim="800000"/>
                <a:headEnd/>
                <a:tailEnd/>
              </a:ln>
            </p:spPr>
          </p:pic>
          <p:sp>
            <p:nvSpPr>
              <p:cNvPr id="199721" name="Text Box 41"/>
              <p:cNvSpPr txBox="1">
                <a:spLocks noChangeArrowheads="1"/>
              </p:cNvSpPr>
              <p:nvPr/>
            </p:nvSpPr>
            <p:spPr bwMode="auto">
              <a:xfrm>
                <a:off x="7672388" y="2020888"/>
                <a:ext cx="427037" cy="336550"/>
              </a:xfrm>
              <a:prstGeom prst="rect">
                <a:avLst/>
              </a:prstGeom>
              <a:noFill/>
              <a:ln w="9525">
                <a:noFill/>
                <a:miter lim="800000"/>
                <a:headEnd/>
                <a:tailEnd/>
              </a:ln>
              <a:effectLst/>
            </p:spPr>
            <p:txBody>
              <a:bodyPr wrap="none">
                <a:spAutoFit/>
              </a:bodyPr>
              <a:lstStyle/>
              <a:p>
                <a:r>
                  <a:rPr lang="eu-ES" sz="1600" b="1" dirty="0" err="1">
                    <a:latin typeface="Lucida Handwriting" pitchFamily="66" charset="0"/>
                  </a:rPr>
                  <a:t>dl</a:t>
                </a:r>
                <a:endParaRPr lang="eu-ES" sz="1600" b="1" dirty="0">
                  <a:latin typeface="Lucida Handwriting" pitchFamily="66" charset="0"/>
                </a:endParaRPr>
              </a:p>
            </p:txBody>
          </p:sp>
        </p:grpSp>
        <p:grpSp>
          <p:nvGrpSpPr>
            <p:cNvPr id="5" name="43 Grupo"/>
            <p:cNvGrpSpPr/>
            <p:nvPr/>
          </p:nvGrpSpPr>
          <p:grpSpPr>
            <a:xfrm>
              <a:off x="7488238" y="1135875"/>
              <a:ext cx="973137" cy="720725"/>
              <a:chOff x="7488238" y="1444625"/>
              <a:chExt cx="973137" cy="720725"/>
            </a:xfrm>
          </p:grpSpPr>
          <p:sp>
            <p:nvSpPr>
              <p:cNvPr id="199722" name="Line 42"/>
              <p:cNvSpPr>
                <a:spLocks noChangeShapeType="1"/>
              </p:cNvSpPr>
              <p:nvPr/>
            </p:nvSpPr>
            <p:spPr bwMode="auto">
              <a:xfrm flipV="1">
                <a:off x="7488238" y="1527175"/>
                <a:ext cx="673100" cy="638175"/>
              </a:xfrm>
              <a:prstGeom prst="line">
                <a:avLst/>
              </a:prstGeom>
              <a:noFill/>
              <a:ln w="28575">
                <a:solidFill>
                  <a:schemeClr val="tx1"/>
                </a:solidFill>
                <a:round/>
                <a:headEnd/>
                <a:tailEnd type="triangle" w="med" len="med"/>
              </a:ln>
              <a:effectLst/>
            </p:spPr>
            <p:txBody>
              <a:bodyPr/>
              <a:lstStyle/>
              <a:p>
                <a:endParaRPr lang="es-ES"/>
              </a:p>
            </p:txBody>
          </p:sp>
          <p:grpSp>
            <p:nvGrpSpPr>
              <p:cNvPr id="6" name="Group 44"/>
              <p:cNvGrpSpPr>
                <a:grpSpLocks/>
              </p:cNvGrpSpPr>
              <p:nvPr/>
            </p:nvGrpSpPr>
            <p:grpSpPr bwMode="auto">
              <a:xfrm>
                <a:off x="8035925" y="1444625"/>
                <a:ext cx="425450" cy="579438"/>
                <a:chOff x="3874" y="2110"/>
                <a:chExt cx="268" cy="365"/>
              </a:xfrm>
            </p:grpSpPr>
            <p:sp>
              <p:nvSpPr>
                <p:cNvPr id="199725" name="Text Box 45"/>
                <p:cNvSpPr txBox="1">
                  <a:spLocks noChangeArrowheads="1"/>
                </p:cNvSpPr>
                <p:nvPr/>
              </p:nvSpPr>
              <p:spPr bwMode="auto">
                <a:xfrm>
                  <a:off x="3874" y="2110"/>
                  <a:ext cx="261" cy="365"/>
                </a:xfrm>
                <a:prstGeom prst="rect">
                  <a:avLst/>
                </a:prstGeom>
                <a:noFill/>
                <a:ln w="9525">
                  <a:noFill/>
                  <a:miter lim="800000"/>
                  <a:headEnd/>
                  <a:tailEnd/>
                </a:ln>
                <a:effectLst/>
              </p:spPr>
              <p:txBody>
                <a:bodyPr wrap="none">
                  <a:spAutoFit/>
                </a:bodyPr>
                <a:lstStyle/>
                <a:p>
                  <a:r>
                    <a:rPr lang="eu-ES" sz="3200">
                      <a:latin typeface="Lucida Handwriting" pitchFamily="66" charset="0"/>
                    </a:rPr>
                    <a:t>v</a:t>
                  </a:r>
                </a:p>
              </p:txBody>
            </p:sp>
            <p:sp>
              <p:nvSpPr>
                <p:cNvPr id="199726" name="Line 46"/>
                <p:cNvSpPr>
                  <a:spLocks noChangeShapeType="1"/>
                </p:cNvSpPr>
                <p:nvPr/>
              </p:nvSpPr>
              <p:spPr bwMode="auto">
                <a:xfrm>
                  <a:off x="3977" y="2139"/>
                  <a:ext cx="165" cy="0"/>
                </a:xfrm>
                <a:prstGeom prst="line">
                  <a:avLst/>
                </a:prstGeom>
                <a:noFill/>
                <a:ln w="28575">
                  <a:solidFill>
                    <a:schemeClr val="tx1"/>
                  </a:solidFill>
                  <a:round/>
                  <a:headEnd/>
                  <a:tailEnd type="triangle" w="med" len="med"/>
                </a:ln>
                <a:effectLst/>
              </p:spPr>
              <p:txBody>
                <a:bodyPr/>
                <a:lstStyle/>
                <a:p>
                  <a:endParaRPr lang="es-ES"/>
                </a:p>
              </p:txBody>
            </p:sp>
          </p:grpSp>
        </p:grpSp>
        <p:grpSp>
          <p:nvGrpSpPr>
            <p:cNvPr id="9" name="44 Grupo"/>
            <p:cNvGrpSpPr/>
            <p:nvPr/>
          </p:nvGrpSpPr>
          <p:grpSpPr>
            <a:xfrm>
              <a:off x="7412038" y="1008875"/>
              <a:ext cx="401637" cy="793750"/>
              <a:chOff x="7412038" y="1317625"/>
              <a:chExt cx="401637" cy="793750"/>
            </a:xfrm>
          </p:grpSpPr>
          <p:sp>
            <p:nvSpPr>
              <p:cNvPr id="199737" name="Arc 57"/>
              <p:cNvSpPr>
                <a:spLocks noChangeAspect="1"/>
              </p:cNvSpPr>
              <p:nvPr/>
            </p:nvSpPr>
            <p:spPr bwMode="auto">
              <a:xfrm rot="-2222173">
                <a:off x="7431088" y="1676400"/>
                <a:ext cx="276225" cy="434975"/>
              </a:xfrm>
              <a:custGeom>
                <a:avLst/>
                <a:gdLst>
                  <a:gd name="G0" fmla="+- 2541 0 0"/>
                  <a:gd name="G1" fmla="+- 21600 0 0"/>
                  <a:gd name="G2" fmla="+- 21600 0 0"/>
                  <a:gd name="T0" fmla="*/ 0 w 23728"/>
                  <a:gd name="T1" fmla="*/ 150 h 21600"/>
                  <a:gd name="T2" fmla="*/ 23728 w 23728"/>
                  <a:gd name="T3" fmla="*/ 17396 h 21600"/>
                  <a:gd name="T4" fmla="*/ 2541 w 23728"/>
                  <a:gd name="T5" fmla="*/ 21600 h 21600"/>
                </a:gdLst>
                <a:ahLst/>
                <a:cxnLst>
                  <a:cxn ang="0">
                    <a:pos x="T0" y="T1"/>
                  </a:cxn>
                  <a:cxn ang="0">
                    <a:pos x="T2" y="T3"/>
                  </a:cxn>
                  <a:cxn ang="0">
                    <a:pos x="T4" y="T5"/>
                  </a:cxn>
                </a:cxnLst>
                <a:rect l="0" t="0" r="r" b="b"/>
                <a:pathLst>
                  <a:path w="23728" h="21600" fill="none" extrusionOk="0">
                    <a:moveTo>
                      <a:pt x="-1" y="149"/>
                    </a:moveTo>
                    <a:cubicBezTo>
                      <a:pt x="843" y="50"/>
                      <a:pt x="1691" y="-1"/>
                      <a:pt x="2541" y="0"/>
                    </a:cubicBezTo>
                    <a:cubicBezTo>
                      <a:pt x="12849" y="0"/>
                      <a:pt x="21721" y="7284"/>
                      <a:pt x="23727" y="17396"/>
                    </a:cubicBezTo>
                  </a:path>
                  <a:path w="23728" h="21600" stroke="0" extrusionOk="0">
                    <a:moveTo>
                      <a:pt x="-1" y="149"/>
                    </a:moveTo>
                    <a:cubicBezTo>
                      <a:pt x="843" y="50"/>
                      <a:pt x="1691" y="-1"/>
                      <a:pt x="2541" y="0"/>
                    </a:cubicBezTo>
                    <a:cubicBezTo>
                      <a:pt x="12849" y="0"/>
                      <a:pt x="21721" y="7284"/>
                      <a:pt x="23727" y="17396"/>
                    </a:cubicBezTo>
                    <a:lnTo>
                      <a:pt x="2541" y="21600"/>
                    </a:lnTo>
                    <a:close/>
                  </a:path>
                </a:pathLst>
              </a:custGeom>
              <a:noFill/>
              <a:ln w="19050">
                <a:solidFill>
                  <a:schemeClr val="tx1"/>
                </a:solidFill>
                <a:round/>
                <a:headEnd/>
                <a:tailEnd/>
              </a:ln>
              <a:effectLst/>
            </p:spPr>
            <p:txBody>
              <a:bodyPr wrap="none" anchor="ctr"/>
              <a:lstStyle/>
              <a:p>
                <a:endParaRPr lang="es-ES"/>
              </a:p>
            </p:txBody>
          </p:sp>
          <p:graphicFrame>
            <p:nvGraphicFramePr>
              <p:cNvPr id="199738" name="Object 58"/>
              <p:cNvGraphicFramePr>
                <a:graphicFrameLocks noChangeAspect="1"/>
              </p:cNvGraphicFramePr>
              <p:nvPr/>
            </p:nvGraphicFramePr>
            <p:xfrm>
              <a:off x="7412038" y="1317625"/>
              <a:ext cx="401637" cy="384175"/>
            </p:xfrm>
            <a:graphic>
              <a:graphicData uri="http://schemas.openxmlformats.org/presentationml/2006/ole">
                <mc:AlternateContent xmlns:mc="http://schemas.openxmlformats.org/markup-compatibility/2006">
                  <mc:Choice xmlns:v="urn:schemas-microsoft-com:vml" Requires="v">
                    <p:oleObj spid="_x0000_s1399903" name="Ecuación" r:id="rId6" imgW="139680" imgH="139680" progId="Equation.3">
                      <p:embed/>
                    </p:oleObj>
                  </mc:Choice>
                  <mc:Fallback>
                    <p:oleObj name="Ecuación" r:id="rId6" imgW="139680" imgH="13968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12038" y="1317625"/>
                            <a:ext cx="401637"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 name="42 Grupo"/>
            <p:cNvGrpSpPr/>
            <p:nvPr/>
          </p:nvGrpSpPr>
          <p:grpSpPr>
            <a:xfrm>
              <a:off x="6646863" y="842188"/>
              <a:ext cx="1117600" cy="760412"/>
              <a:chOff x="6646863" y="1150938"/>
              <a:chExt cx="1117600" cy="760412"/>
            </a:xfrm>
          </p:grpSpPr>
          <p:sp>
            <p:nvSpPr>
              <p:cNvPr id="199711" name="Line 31"/>
              <p:cNvSpPr>
                <a:spLocks noChangeShapeType="1"/>
              </p:cNvSpPr>
              <p:nvPr/>
            </p:nvSpPr>
            <p:spPr bwMode="auto">
              <a:xfrm rot="-8295593">
                <a:off x="6831013" y="1409700"/>
                <a:ext cx="933450" cy="501650"/>
              </a:xfrm>
              <a:prstGeom prst="line">
                <a:avLst/>
              </a:prstGeom>
              <a:noFill/>
              <a:ln w="57150">
                <a:solidFill>
                  <a:srgbClr val="A80000"/>
                </a:solidFill>
                <a:round/>
                <a:headEnd/>
                <a:tailEnd type="triangle" w="med" len="med"/>
              </a:ln>
              <a:effectLst/>
            </p:spPr>
            <p:txBody>
              <a:bodyPr/>
              <a:lstStyle/>
              <a:p>
                <a:endParaRPr lang="es-ES"/>
              </a:p>
            </p:txBody>
          </p:sp>
          <p:grpSp>
            <p:nvGrpSpPr>
              <p:cNvPr id="11" name="Group 63"/>
              <p:cNvGrpSpPr>
                <a:grpSpLocks/>
              </p:cNvGrpSpPr>
              <p:nvPr/>
            </p:nvGrpSpPr>
            <p:grpSpPr bwMode="auto">
              <a:xfrm>
                <a:off x="6646863" y="1150938"/>
                <a:ext cx="490537" cy="579437"/>
                <a:chOff x="3874" y="2110"/>
                <a:chExt cx="309" cy="365"/>
              </a:xfrm>
            </p:grpSpPr>
            <p:sp>
              <p:nvSpPr>
                <p:cNvPr id="199744" name="Text Box 64"/>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a:solidFill>
                        <a:srgbClr val="A80000"/>
                      </a:solidFill>
                      <a:latin typeface="Lucida Handwriting" pitchFamily="66" charset="0"/>
                    </a:rPr>
                    <a:t>B</a:t>
                  </a:r>
                </a:p>
              </p:txBody>
            </p:sp>
            <p:sp>
              <p:nvSpPr>
                <p:cNvPr id="199745" name="Line 65"/>
                <p:cNvSpPr>
                  <a:spLocks noChangeShapeType="1"/>
                </p:cNvSpPr>
                <p:nvPr/>
              </p:nvSpPr>
              <p:spPr bwMode="auto">
                <a:xfrm>
                  <a:off x="3977" y="2139"/>
                  <a:ext cx="165" cy="0"/>
                </a:xfrm>
                <a:prstGeom prst="line">
                  <a:avLst/>
                </a:prstGeom>
                <a:noFill/>
                <a:ln w="28575">
                  <a:solidFill>
                    <a:srgbClr val="A80000"/>
                  </a:solidFill>
                  <a:round/>
                  <a:headEnd/>
                  <a:tailEnd type="triangle" w="med" len="med"/>
                </a:ln>
                <a:effectLst/>
              </p:spPr>
              <p:txBody>
                <a:bodyPr/>
                <a:lstStyle/>
                <a:p>
                  <a:endParaRPr lang="es-ES"/>
                </a:p>
              </p:txBody>
            </p:sp>
          </p:grpSp>
        </p:grpSp>
        <p:sp>
          <p:nvSpPr>
            <p:cNvPr id="199746" name="Line 66"/>
            <p:cNvSpPr>
              <a:spLocks noChangeShapeType="1"/>
            </p:cNvSpPr>
            <p:nvPr/>
          </p:nvSpPr>
          <p:spPr bwMode="auto">
            <a:xfrm rot="-20390828">
              <a:off x="7402513" y="1923275"/>
              <a:ext cx="442912" cy="355600"/>
            </a:xfrm>
            <a:prstGeom prst="line">
              <a:avLst/>
            </a:prstGeom>
            <a:noFill/>
            <a:ln w="57150">
              <a:solidFill>
                <a:srgbClr val="66FF33"/>
              </a:solidFill>
              <a:round/>
              <a:headEnd/>
              <a:tailEnd type="triangle" w="med" len="med"/>
            </a:ln>
            <a:effectLst/>
          </p:spPr>
          <p:txBody>
            <a:bodyPr/>
            <a:lstStyle/>
            <a:p>
              <a:endParaRPr lang="es-ES"/>
            </a:p>
          </p:txBody>
        </p:sp>
        <p:grpSp>
          <p:nvGrpSpPr>
            <p:cNvPr id="12" name="Group 71"/>
            <p:cNvGrpSpPr>
              <a:grpSpLocks/>
            </p:cNvGrpSpPr>
            <p:nvPr/>
          </p:nvGrpSpPr>
          <p:grpSpPr bwMode="auto">
            <a:xfrm>
              <a:off x="7197725" y="2459850"/>
              <a:ext cx="754063" cy="579438"/>
              <a:chOff x="4534" y="1744"/>
              <a:chExt cx="475" cy="365"/>
            </a:xfrm>
          </p:grpSpPr>
          <p:sp>
            <p:nvSpPr>
              <p:cNvPr id="199748" name="Text Box 68"/>
              <p:cNvSpPr txBox="1">
                <a:spLocks noChangeArrowheads="1"/>
              </p:cNvSpPr>
              <p:nvPr/>
            </p:nvSpPr>
            <p:spPr bwMode="auto">
              <a:xfrm>
                <a:off x="4534" y="1744"/>
                <a:ext cx="475" cy="365"/>
              </a:xfrm>
              <a:prstGeom prst="rect">
                <a:avLst/>
              </a:prstGeom>
              <a:noFill/>
              <a:ln w="9525">
                <a:noFill/>
                <a:miter lim="800000"/>
                <a:headEnd/>
                <a:tailEnd/>
              </a:ln>
              <a:effectLst/>
            </p:spPr>
            <p:txBody>
              <a:bodyPr wrap="none">
                <a:spAutoFit/>
              </a:bodyPr>
              <a:lstStyle/>
              <a:p>
                <a:r>
                  <a:rPr lang="eu-ES" sz="3200">
                    <a:solidFill>
                      <a:srgbClr val="66FF33"/>
                    </a:solidFill>
                    <a:latin typeface="Lucida Handwriting" pitchFamily="66" charset="0"/>
                  </a:rPr>
                  <a:t>dF</a:t>
                </a:r>
              </a:p>
            </p:txBody>
          </p:sp>
          <p:sp>
            <p:nvSpPr>
              <p:cNvPr id="199749" name="Line 69"/>
              <p:cNvSpPr>
                <a:spLocks noChangeShapeType="1"/>
              </p:cNvSpPr>
              <p:nvPr/>
            </p:nvSpPr>
            <p:spPr bwMode="auto">
              <a:xfrm flipV="1">
                <a:off x="4697" y="1749"/>
                <a:ext cx="273" cy="6"/>
              </a:xfrm>
              <a:prstGeom prst="line">
                <a:avLst/>
              </a:prstGeom>
              <a:noFill/>
              <a:ln w="28575">
                <a:solidFill>
                  <a:srgbClr val="66FF33"/>
                </a:solidFill>
                <a:round/>
                <a:headEnd/>
                <a:tailEnd type="triangle" w="med" len="med"/>
              </a:ln>
              <a:effectLst/>
            </p:spPr>
            <p:txBody>
              <a:bodyPr/>
              <a:lstStyle/>
              <a:p>
                <a:endParaRPr lang="es-ES"/>
              </a:p>
            </p:txBody>
          </p:sp>
        </p:grpSp>
        <p:sp>
          <p:nvSpPr>
            <p:cNvPr id="199720" name="Text Box 40"/>
            <p:cNvSpPr txBox="1">
              <a:spLocks noChangeArrowheads="1"/>
            </p:cNvSpPr>
            <p:nvPr/>
          </p:nvSpPr>
          <p:spPr bwMode="auto">
            <a:xfrm>
              <a:off x="6985000" y="1748650"/>
              <a:ext cx="473075" cy="336550"/>
            </a:xfrm>
            <a:prstGeom prst="rect">
              <a:avLst/>
            </a:prstGeom>
            <a:noFill/>
            <a:ln w="9525">
              <a:noFill/>
              <a:miter lim="800000"/>
              <a:headEnd/>
              <a:tailEnd/>
            </a:ln>
            <a:effectLst/>
          </p:spPr>
          <p:txBody>
            <a:bodyPr wrap="none">
              <a:spAutoFit/>
            </a:bodyPr>
            <a:lstStyle/>
            <a:p>
              <a:r>
                <a:rPr lang="eu-ES" sz="1600" b="1" dirty="0" err="1">
                  <a:latin typeface="Lucida Handwriting" pitchFamily="66" charset="0"/>
                </a:rPr>
                <a:t>dq</a:t>
              </a:r>
              <a:endParaRPr lang="eu-ES" sz="1600" b="1" dirty="0">
                <a:latin typeface="Lucida Handwriting" pitchFamily="66" charset="0"/>
              </a:endParaRPr>
            </a:p>
          </p:txBody>
        </p:sp>
      </p:grpSp>
      <p:graphicFrame>
        <p:nvGraphicFramePr>
          <p:cNvPr id="47" name="Object 25"/>
          <p:cNvGraphicFramePr>
            <a:graphicFrameLocks noChangeAspect="1"/>
          </p:cNvGraphicFramePr>
          <p:nvPr/>
        </p:nvGraphicFramePr>
        <p:xfrm>
          <a:off x="3061009" y="3397725"/>
          <a:ext cx="2281237" cy="508000"/>
        </p:xfrm>
        <a:graphic>
          <a:graphicData uri="http://schemas.openxmlformats.org/presentationml/2006/ole">
            <mc:AlternateContent xmlns:mc="http://schemas.openxmlformats.org/markup-compatibility/2006">
              <mc:Choice xmlns:v="urn:schemas-microsoft-com:vml" Requires="v">
                <p:oleObj spid="_x0000_s1399904" name="Ecuación" r:id="rId8" imgW="1091880" imgH="253800" progId="Equation.3">
                  <p:embed/>
                </p:oleObj>
              </mc:Choice>
              <mc:Fallback>
                <p:oleObj name="Ecuación" r:id="rId8" imgW="1091880" imgH="253800" progId="Equation.3">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61009" y="3397725"/>
                        <a:ext cx="2281237"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 name="Object 47"/>
          <p:cNvGraphicFramePr>
            <a:graphicFrameLocks noChangeAspect="1"/>
          </p:cNvGraphicFramePr>
          <p:nvPr/>
        </p:nvGraphicFramePr>
        <p:xfrm>
          <a:off x="6100247" y="2800970"/>
          <a:ext cx="2468563" cy="1751013"/>
        </p:xfrm>
        <a:graphic>
          <a:graphicData uri="http://schemas.openxmlformats.org/presentationml/2006/ole">
            <mc:AlternateContent xmlns:mc="http://schemas.openxmlformats.org/markup-compatibility/2006">
              <mc:Choice xmlns:v="urn:schemas-microsoft-com:vml" Requires="v">
                <p:oleObj spid="_x0000_s1399905" name="Ecuación" r:id="rId10" imgW="1180800" imgH="876240" progId="Equation.3">
                  <p:embed/>
                </p:oleObj>
              </mc:Choice>
              <mc:Fallback>
                <p:oleObj name="Ecuación" r:id="rId10" imgW="1180800" imgH="876240" progId="Equation.3">
                  <p:embed/>
                  <p:pic>
                    <p:nvPicPr>
                      <p:cNvPr id="0" name="Object 4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00247" y="2800970"/>
                        <a:ext cx="2468563" cy="1751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 name="Text Box 6"/>
          <p:cNvSpPr txBox="1">
            <a:spLocks noChangeArrowheads="1"/>
          </p:cNvSpPr>
          <p:nvPr/>
        </p:nvSpPr>
        <p:spPr bwMode="auto">
          <a:xfrm>
            <a:off x="1733798" y="0"/>
            <a:ext cx="5177642" cy="707886"/>
          </a:xfrm>
          <a:prstGeom prst="rect">
            <a:avLst/>
          </a:prstGeom>
          <a:solidFill>
            <a:srgbClr val="FFFF00"/>
          </a:solidFill>
          <a:ln w="57150">
            <a:solidFill>
              <a:schemeClr val="tx1"/>
            </a:solidFill>
            <a:miter lim="800000"/>
            <a:headEnd/>
            <a:tailEnd/>
          </a:ln>
          <a:effectLst/>
        </p:spPr>
        <p:txBody>
          <a:bodyPr wrap="square">
            <a:spAutoFit/>
          </a:bodyPr>
          <a:lstStyle/>
          <a:p>
            <a:pPr algn="ctr"/>
            <a:r>
              <a:rPr lang="es-ES_tradnl" sz="2000" b="1" i="1" u="sng" dirty="0">
                <a:latin typeface="Times" pitchFamily="18" charset="0"/>
              </a:rPr>
              <a:t> </a:t>
            </a:r>
            <a:r>
              <a:rPr lang="es-ES_tradnl" sz="2000" b="1" u="sng" dirty="0" err="1">
                <a:latin typeface="Lucida Handwriting" pitchFamily="66" charset="0"/>
              </a:rPr>
              <a:t>K0RR0NTE</a:t>
            </a:r>
            <a:r>
              <a:rPr lang="es-ES_tradnl" sz="2000" b="1" u="sng" dirty="0">
                <a:latin typeface="Lucida Handwriting" pitchFamily="66" charset="0"/>
              </a:rPr>
              <a:t> </a:t>
            </a:r>
            <a:r>
              <a:rPr lang="es-ES_tradnl" sz="2000" b="1" u="sng" dirty="0" err="1">
                <a:latin typeface="Lucida Handwriting" pitchFamily="66" charset="0"/>
              </a:rPr>
              <a:t>ELEKTRIKOEN</a:t>
            </a:r>
            <a:r>
              <a:rPr lang="es-ES_tradnl" sz="2000" b="1" u="sng" dirty="0">
                <a:latin typeface="Lucida Handwriting" pitchFamily="66" charset="0"/>
              </a:rPr>
              <a:t> </a:t>
            </a:r>
            <a:r>
              <a:rPr lang="es-ES_tradnl" sz="2000" b="1" u="sng" dirty="0" err="1">
                <a:latin typeface="Lucida Handwriting" pitchFamily="66" charset="0"/>
              </a:rPr>
              <a:t>GAINEKO</a:t>
            </a:r>
            <a:r>
              <a:rPr lang="es-ES_tradnl" sz="2000" b="1" u="sng" dirty="0">
                <a:latin typeface="Lucida Handwriting" pitchFamily="66" charset="0"/>
              </a:rPr>
              <a:t> </a:t>
            </a:r>
            <a:r>
              <a:rPr lang="es-ES_tradnl" sz="2000" b="1" u="sng" dirty="0" err="1">
                <a:latin typeface="Lucida Handwriting" pitchFamily="66" charset="0"/>
              </a:rPr>
              <a:t>INDAR</a:t>
            </a:r>
            <a:r>
              <a:rPr lang="es-ES_tradnl" sz="2000" b="1" u="sng" dirty="0">
                <a:latin typeface="Lucida Handwriting" pitchFamily="66" charset="0"/>
              </a:rPr>
              <a:t> </a:t>
            </a:r>
            <a:r>
              <a:rPr lang="es-ES_tradnl" sz="2000" b="1" u="sng" dirty="0" err="1">
                <a:latin typeface="Lucida Handwriting" pitchFamily="66" charset="0"/>
              </a:rPr>
              <a:t>MAGNETIKOAK</a:t>
            </a:r>
            <a:endParaRPr lang="es-ES_tradnl" sz="2000" u="sng" dirty="0">
              <a:latin typeface="Lucida Handwriting" pitchFamily="66" charset="0"/>
            </a:endParaRPr>
          </a:p>
        </p:txBody>
      </p:sp>
      <p:grpSp>
        <p:nvGrpSpPr>
          <p:cNvPr id="103" name="102 Grupo"/>
          <p:cNvGrpSpPr/>
          <p:nvPr/>
        </p:nvGrpSpPr>
        <p:grpSpPr>
          <a:xfrm>
            <a:off x="259670" y="3339965"/>
            <a:ext cx="3913188" cy="3463925"/>
            <a:chOff x="259670" y="3339965"/>
            <a:chExt cx="3913188" cy="3463925"/>
          </a:xfrm>
        </p:grpSpPr>
        <p:grpSp>
          <p:nvGrpSpPr>
            <p:cNvPr id="51" name="46 Grupo"/>
            <p:cNvGrpSpPr/>
            <p:nvPr/>
          </p:nvGrpSpPr>
          <p:grpSpPr>
            <a:xfrm>
              <a:off x="259670" y="3339965"/>
              <a:ext cx="3913188" cy="3463925"/>
              <a:chOff x="631825" y="985838"/>
              <a:chExt cx="3913188" cy="3463925"/>
            </a:xfrm>
          </p:grpSpPr>
          <p:grpSp>
            <p:nvGrpSpPr>
              <p:cNvPr id="52" name="Group 109"/>
              <p:cNvGrpSpPr>
                <a:grpSpLocks/>
              </p:cNvGrpSpPr>
              <p:nvPr/>
            </p:nvGrpSpPr>
            <p:grpSpPr bwMode="auto">
              <a:xfrm>
                <a:off x="631825" y="985838"/>
                <a:ext cx="3321050" cy="3463925"/>
                <a:chOff x="398" y="621"/>
                <a:chExt cx="2092" cy="2182"/>
              </a:xfrm>
            </p:grpSpPr>
            <p:sp>
              <p:nvSpPr>
                <p:cNvPr id="56" name="Line 7"/>
                <p:cNvSpPr>
                  <a:spLocks noChangeShapeType="1"/>
                </p:cNvSpPr>
                <p:nvPr/>
              </p:nvSpPr>
              <p:spPr bwMode="auto">
                <a:xfrm rot="-5400000">
                  <a:off x="-426" y="1445"/>
                  <a:ext cx="1648" cy="0"/>
                </a:xfrm>
                <a:prstGeom prst="line">
                  <a:avLst/>
                </a:prstGeom>
                <a:noFill/>
                <a:ln w="38100">
                  <a:solidFill>
                    <a:srgbClr val="A80000"/>
                  </a:solidFill>
                  <a:round/>
                  <a:headEnd/>
                  <a:tailEnd type="triangle" w="lg" len="med"/>
                </a:ln>
                <a:effectLst/>
              </p:spPr>
              <p:txBody>
                <a:bodyPr/>
                <a:lstStyle/>
                <a:p>
                  <a:endParaRPr lang="es-ES"/>
                </a:p>
              </p:txBody>
            </p:sp>
            <p:sp>
              <p:nvSpPr>
                <p:cNvPr id="57" name="Line 8"/>
                <p:cNvSpPr>
                  <a:spLocks noChangeShapeType="1"/>
                </p:cNvSpPr>
                <p:nvPr/>
              </p:nvSpPr>
              <p:spPr bwMode="auto">
                <a:xfrm rot="-5400000">
                  <a:off x="-79" y="1529"/>
                  <a:ext cx="1648" cy="0"/>
                </a:xfrm>
                <a:prstGeom prst="line">
                  <a:avLst/>
                </a:prstGeom>
                <a:noFill/>
                <a:ln w="38100">
                  <a:solidFill>
                    <a:srgbClr val="A80000"/>
                  </a:solidFill>
                  <a:round/>
                  <a:headEnd/>
                  <a:tailEnd type="triangle" w="lg" len="med"/>
                </a:ln>
                <a:effectLst/>
              </p:spPr>
              <p:txBody>
                <a:bodyPr/>
                <a:lstStyle/>
                <a:p>
                  <a:endParaRPr lang="es-ES"/>
                </a:p>
              </p:txBody>
            </p:sp>
            <p:sp>
              <p:nvSpPr>
                <p:cNvPr id="58" name="Line 9"/>
                <p:cNvSpPr>
                  <a:spLocks noChangeShapeType="1"/>
                </p:cNvSpPr>
                <p:nvPr/>
              </p:nvSpPr>
              <p:spPr bwMode="auto">
                <a:xfrm rot="-5400000">
                  <a:off x="269" y="1619"/>
                  <a:ext cx="1648" cy="0"/>
                </a:xfrm>
                <a:prstGeom prst="line">
                  <a:avLst/>
                </a:prstGeom>
                <a:noFill/>
                <a:ln w="38100">
                  <a:solidFill>
                    <a:srgbClr val="A80000"/>
                  </a:solidFill>
                  <a:round/>
                  <a:headEnd/>
                  <a:tailEnd type="triangle" w="lg" len="med"/>
                </a:ln>
                <a:effectLst/>
              </p:spPr>
              <p:txBody>
                <a:bodyPr/>
                <a:lstStyle/>
                <a:p>
                  <a:endParaRPr lang="es-ES"/>
                </a:p>
              </p:txBody>
            </p:sp>
            <p:sp>
              <p:nvSpPr>
                <p:cNvPr id="59" name="Line 10"/>
                <p:cNvSpPr>
                  <a:spLocks noChangeShapeType="1"/>
                </p:cNvSpPr>
                <p:nvPr/>
              </p:nvSpPr>
              <p:spPr bwMode="auto">
                <a:xfrm rot="-5400000">
                  <a:off x="617" y="1709"/>
                  <a:ext cx="1648" cy="0"/>
                </a:xfrm>
                <a:prstGeom prst="line">
                  <a:avLst/>
                </a:prstGeom>
                <a:noFill/>
                <a:ln w="38100">
                  <a:solidFill>
                    <a:srgbClr val="A80000"/>
                  </a:solidFill>
                  <a:round/>
                  <a:headEnd/>
                  <a:tailEnd type="triangle" w="lg" len="med"/>
                </a:ln>
                <a:effectLst/>
              </p:spPr>
              <p:txBody>
                <a:bodyPr/>
                <a:lstStyle/>
                <a:p>
                  <a:endParaRPr lang="es-ES"/>
                </a:p>
              </p:txBody>
            </p:sp>
            <p:sp>
              <p:nvSpPr>
                <p:cNvPr id="60" name="Line 11"/>
                <p:cNvSpPr>
                  <a:spLocks noChangeShapeType="1"/>
                </p:cNvSpPr>
                <p:nvPr/>
              </p:nvSpPr>
              <p:spPr bwMode="auto">
                <a:xfrm rot="-5400000">
                  <a:off x="965" y="1799"/>
                  <a:ext cx="1648" cy="0"/>
                </a:xfrm>
                <a:prstGeom prst="line">
                  <a:avLst/>
                </a:prstGeom>
                <a:noFill/>
                <a:ln w="38100">
                  <a:solidFill>
                    <a:srgbClr val="A80000"/>
                  </a:solidFill>
                  <a:round/>
                  <a:headEnd/>
                  <a:tailEnd type="triangle" w="lg" len="med"/>
                </a:ln>
                <a:effectLst/>
              </p:spPr>
              <p:txBody>
                <a:bodyPr/>
                <a:lstStyle/>
                <a:p>
                  <a:endParaRPr lang="es-ES"/>
                </a:p>
              </p:txBody>
            </p:sp>
            <p:sp>
              <p:nvSpPr>
                <p:cNvPr id="61" name="Line 45"/>
                <p:cNvSpPr>
                  <a:spLocks noChangeShapeType="1"/>
                </p:cNvSpPr>
                <p:nvPr/>
              </p:nvSpPr>
              <p:spPr bwMode="auto">
                <a:xfrm rot="-5400000">
                  <a:off x="1318" y="1889"/>
                  <a:ext cx="1648" cy="0"/>
                </a:xfrm>
                <a:prstGeom prst="line">
                  <a:avLst/>
                </a:prstGeom>
                <a:noFill/>
                <a:ln w="38100">
                  <a:solidFill>
                    <a:srgbClr val="A80000"/>
                  </a:solidFill>
                  <a:round/>
                  <a:headEnd/>
                  <a:tailEnd type="triangle" w="lg" len="med"/>
                </a:ln>
                <a:effectLst/>
              </p:spPr>
              <p:txBody>
                <a:bodyPr/>
                <a:lstStyle/>
                <a:p>
                  <a:endParaRPr lang="es-ES"/>
                </a:p>
              </p:txBody>
            </p:sp>
            <p:sp>
              <p:nvSpPr>
                <p:cNvPr id="62" name="Line 46"/>
                <p:cNvSpPr>
                  <a:spLocks noChangeShapeType="1"/>
                </p:cNvSpPr>
                <p:nvPr/>
              </p:nvSpPr>
              <p:spPr bwMode="auto">
                <a:xfrm rot="-5400000">
                  <a:off x="1666" y="1979"/>
                  <a:ext cx="1648" cy="0"/>
                </a:xfrm>
                <a:prstGeom prst="line">
                  <a:avLst/>
                </a:prstGeom>
                <a:noFill/>
                <a:ln w="38100">
                  <a:solidFill>
                    <a:srgbClr val="A80000"/>
                  </a:solidFill>
                  <a:round/>
                  <a:headEnd/>
                  <a:tailEnd type="triangle" w="lg" len="med"/>
                </a:ln>
                <a:effectLst/>
              </p:spPr>
              <p:txBody>
                <a:bodyPr/>
                <a:lstStyle/>
                <a:p>
                  <a:endParaRPr lang="es-ES"/>
                </a:p>
              </p:txBody>
            </p:sp>
          </p:grpSp>
          <p:grpSp>
            <p:nvGrpSpPr>
              <p:cNvPr id="53" name="Group 110"/>
              <p:cNvGrpSpPr>
                <a:grpSpLocks/>
              </p:cNvGrpSpPr>
              <p:nvPr/>
            </p:nvGrpSpPr>
            <p:grpSpPr bwMode="auto">
              <a:xfrm>
                <a:off x="4054475" y="2044700"/>
                <a:ext cx="490538" cy="579438"/>
                <a:chOff x="3874" y="2110"/>
                <a:chExt cx="309" cy="365"/>
              </a:xfrm>
            </p:grpSpPr>
            <p:sp>
              <p:nvSpPr>
                <p:cNvPr id="54" name="Text Box 111"/>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a:solidFill>
                        <a:srgbClr val="A80000"/>
                      </a:solidFill>
                      <a:latin typeface="Lucida Handwriting" pitchFamily="66" charset="0"/>
                    </a:rPr>
                    <a:t>B</a:t>
                  </a:r>
                </a:p>
              </p:txBody>
            </p:sp>
            <p:sp>
              <p:nvSpPr>
                <p:cNvPr id="55" name="Line 112"/>
                <p:cNvSpPr>
                  <a:spLocks noChangeShapeType="1"/>
                </p:cNvSpPr>
                <p:nvPr/>
              </p:nvSpPr>
              <p:spPr bwMode="auto">
                <a:xfrm>
                  <a:off x="3977" y="2139"/>
                  <a:ext cx="165" cy="0"/>
                </a:xfrm>
                <a:prstGeom prst="line">
                  <a:avLst/>
                </a:prstGeom>
                <a:noFill/>
                <a:ln w="28575">
                  <a:solidFill>
                    <a:srgbClr val="A80000"/>
                  </a:solidFill>
                  <a:round/>
                  <a:headEnd/>
                  <a:tailEnd type="triangle" w="med" len="med"/>
                </a:ln>
                <a:effectLst/>
              </p:spPr>
              <p:txBody>
                <a:bodyPr/>
                <a:lstStyle/>
                <a:p>
                  <a:endParaRPr lang="es-ES"/>
                </a:p>
              </p:txBody>
            </p:sp>
          </p:grpSp>
        </p:grpSp>
        <p:grpSp>
          <p:nvGrpSpPr>
            <p:cNvPr id="63" name="60 Grupo"/>
            <p:cNvGrpSpPr/>
            <p:nvPr/>
          </p:nvGrpSpPr>
          <p:grpSpPr>
            <a:xfrm>
              <a:off x="399370" y="4363902"/>
              <a:ext cx="3105150" cy="1600200"/>
              <a:chOff x="399370" y="1680152"/>
              <a:chExt cx="3105150" cy="1600200"/>
            </a:xfrm>
          </p:grpSpPr>
          <p:grpSp>
            <p:nvGrpSpPr>
              <p:cNvPr id="64" name="49 Grupo"/>
              <p:cNvGrpSpPr/>
              <p:nvPr/>
            </p:nvGrpSpPr>
            <p:grpSpPr>
              <a:xfrm>
                <a:off x="399370" y="1680152"/>
                <a:ext cx="3105150" cy="1600200"/>
                <a:chOff x="771525" y="2009775"/>
                <a:chExt cx="3105150" cy="1600200"/>
              </a:xfrm>
            </p:grpSpPr>
            <p:sp>
              <p:nvSpPr>
                <p:cNvPr id="68" name="Line 41"/>
                <p:cNvSpPr>
                  <a:spLocks noChangeShapeType="1"/>
                </p:cNvSpPr>
                <p:nvPr/>
              </p:nvSpPr>
              <p:spPr bwMode="auto">
                <a:xfrm>
                  <a:off x="771525" y="2009775"/>
                  <a:ext cx="3105150" cy="1600200"/>
                </a:xfrm>
                <a:prstGeom prst="line">
                  <a:avLst/>
                </a:prstGeom>
                <a:noFill/>
                <a:ln w="76200">
                  <a:solidFill>
                    <a:srgbClr val="F1EFC1"/>
                  </a:solidFill>
                  <a:round/>
                  <a:headEnd/>
                  <a:tailEnd/>
                </a:ln>
                <a:effectLst/>
              </p:spPr>
              <p:txBody>
                <a:bodyPr/>
                <a:lstStyle/>
                <a:p>
                  <a:endParaRPr lang="es-ES"/>
                </a:p>
              </p:txBody>
            </p:sp>
            <p:grpSp>
              <p:nvGrpSpPr>
                <p:cNvPr id="69" name="47 Grupo"/>
                <p:cNvGrpSpPr/>
                <p:nvPr/>
              </p:nvGrpSpPr>
              <p:grpSpPr>
                <a:xfrm>
                  <a:off x="1222375" y="2266950"/>
                  <a:ext cx="349250" cy="374650"/>
                  <a:chOff x="1222375" y="2266950"/>
                  <a:chExt cx="349250" cy="374650"/>
                </a:xfrm>
              </p:grpSpPr>
              <p:sp>
                <p:nvSpPr>
                  <p:cNvPr id="70" name="Text Box 16"/>
                  <p:cNvSpPr txBox="1">
                    <a:spLocks noChangeArrowheads="1"/>
                  </p:cNvSpPr>
                  <p:nvPr/>
                </p:nvSpPr>
                <p:spPr bwMode="auto">
                  <a:xfrm>
                    <a:off x="1222375" y="2305050"/>
                    <a:ext cx="274638" cy="336550"/>
                  </a:xfrm>
                  <a:prstGeom prst="rect">
                    <a:avLst/>
                  </a:prstGeom>
                  <a:noFill/>
                  <a:ln w="9525">
                    <a:noFill/>
                    <a:miter lim="800000"/>
                    <a:headEnd/>
                    <a:tailEnd/>
                  </a:ln>
                  <a:effectLst/>
                </p:spPr>
                <p:txBody>
                  <a:bodyPr wrap="none">
                    <a:spAutoFit/>
                  </a:bodyPr>
                  <a:lstStyle/>
                  <a:p>
                    <a:r>
                      <a:rPr lang="eu-ES" sz="1600" b="1" dirty="0">
                        <a:latin typeface="Lucida Handwriting" pitchFamily="66" charset="0"/>
                      </a:rPr>
                      <a:t>i</a:t>
                    </a:r>
                  </a:p>
                </p:txBody>
              </p:sp>
              <p:sp>
                <p:nvSpPr>
                  <p:cNvPr id="71" name="Line 15"/>
                  <p:cNvSpPr>
                    <a:spLocks noChangeShapeType="1"/>
                  </p:cNvSpPr>
                  <p:nvPr/>
                </p:nvSpPr>
                <p:spPr bwMode="auto">
                  <a:xfrm>
                    <a:off x="1285875" y="2266950"/>
                    <a:ext cx="285750" cy="149225"/>
                  </a:xfrm>
                  <a:prstGeom prst="line">
                    <a:avLst/>
                  </a:prstGeom>
                  <a:noFill/>
                  <a:ln w="9525">
                    <a:solidFill>
                      <a:schemeClr val="tx1"/>
                    </a:solidFill>
                    <a:round/>
                    <a:headEnd/>
                    <a:tailEnd type="triangle" w="med" len="med"/>
                  </a:ln>
                  <a:effectLst/>
                </p:spPr>
                <p:txBody>
                  <a:bodyPr/>
                  <a:lstStyle/>
                  <a:p>
                    <a:endParaRPr lang="es-ES"/>
                  </a:p>
                </p:txBody>
              </p:sp>
            </p:grpSp>
          </p:grpSp>
          <p:grpSp>
            <p:nvGrpSpPr>
              <p:cNvPr id="65" name="59 Grupo"/>
              <p:cNvGrpSpPr/>
              <p:nvPr/>
            </p:nvGrpSpPr>
            <p:grpSpPr>
              <a:xfrm>
                <a:off x="2512333" y="2242127"/>
                <a:ext cx="776287" cy="458788"/>
                <a:chOff x="2512333" y="2242127"/>
                <a:chExt cx="776287" cy="458788"/>
              </a:xfrm>
            </p:grpSpPr>
            <p:sp>
              <p:nvSpPr>
                <p:cNvPr id="66" name="Line 83"/>
                <p:cNvSpPr>
                  <a:spLocks noChangeShapeType="1"/>
                </p:cNvSpPr>
                <p:nvPr/>
              </p:nvSpPr>
              <p:spPr bwMode="auto">
                <a:xfrm flipH="1">
                  <a:off x="2532970" y="2513590"/>
                  <a:ext cx="241300" cy="187325"/>
                </a:xfrm>
                <a:prstGeom prst="line">
                  <a:avLst/>
                </a:prstGeom>
                <a:noFill/>
                <a:ln w="9525">
                  <a:solidFill>
                    <a:schemeClr val="tx1"/>
                  </a:solidFill>
                  <a:round/>
                  <a:headEnd/>
                  <a:tailEnd type="triangle" w="med" len="med"/>
                </a:ln>
                <a:effectLst/>
              </p:spPr>
              <p:txBody>
                <a:bodyPr/>
                <a:lstStyle/>
                <a:p>
                  <a:endParaRPr lang="es-ES"/>
                </a:p>
              </p:txBody>
            </p:sp>
            <p:sp>
              <p:nvSpPr>
                <p:cNvPr id="67" name="Text Box 82"/>
                <p:cNvSpPr txBox="1">
                  <a:spLocks noChangeArrowheads="1"/>
                </p:cNvSpPr>
                <p:nvPr/>
              </p:nvSpPr>
              <p:spPr bwMode="auto">
                <a:xfrm>
                  <a:off x="2512333" y="2242127"/>
                  <a:ext cx="776287" cy="304800"/>
                </a:xfrm>
                <a:prstGeom prst="rect">
                  <a:avLst/>
                </a:prstGeom>
                <a:noFill/>
                <a:ln w="9525">
                  <a:noFill/>
                  <a:miter lim="800000"/>
                  <a:headEnd/>
                  <a:tailEnd/>
                </a:ln>
                <a:effectLst/>
              </p:spPr>
              <p:txBody>
                <a:bodyPr wrap="none">
                  <a:spAutoFit/>
                </a:bodyPr>
                <a:lstStyle/>
                <a:p>
                  <a:r>
                    <a:rPr lang="eu-ES" sz="1400" dirty="0">
                      <a:latin typeface="Lucida Handwriting" pitchFamily="66" charset="0"/>
                    </a:rPr>
                    <a:t>haria</a:t>
                  </a:r>
                </a:p>
              </p:txBody>
            </p:sp>
          </p:grpSp>
        </p:grpSp>
        <p:grpSp>
          <p:nvGrpSpPr>
            <p:cNvPr id="72" name="50 Grupo"/>
            <p:cNvGrpSpPr/>
            <p:nvPr/>
          </p:nvGrpSpPr>
          <p:grpSpPr>
            <a:xfrm>
              <a:off x="1450593" y="4995876"/>
              <a:ext cx="396875" cy="474663"/>
              <a:chOff x="1758950" y="2609850"/>
              <a:chExt cx="396875" cy="474663"/>
            </a:xfrm>
          </p:grpSpPr>
          <p:sp>
            <p:nvSpPr>
              <p:cNvPr id="73" name="AutoShape 84"/>
              <p:cNvSpPr>
                <a:spLocks noChangeAspect="1" noChangeArrowheads="1"/>
              </p:cNvSpPr>
              <p:nvPr/>
            </p:nvSpPr>
            <p:spPr bwMode="auto">
              <a:xfrm rot="6765359">
                <a:off x="1981993" y="2532857"/>
                <a:ext cx="68263" cy="222250"/>
              </a:xfrm>
              <a:prstGeom prst="can">
                <a:avLst>
                  <a:gd name="adj" fmla="val 81395"/>
                </a:avLst>
              </a:prstGeom>
              <a:noFill/>
              <a:ln w="19050">
                <a:solidFill>
                  <a:schemeClr val="tx1"/>
                </a:solidFill>
                <a:round/>
                <a:headEnd/>
                <a:tailEnd/>
              </a:ln>
              <a:effectLst/>
            </p:spPr>
            <p:txBody>
              <a:bodyPr wrap="none" anchor="ctr"/>
              <a:lstStyle/>
              <a:p>
                <a:endParaRPr lang="es-ES"/>
              </a:p>
            </p:txBody>
          </p:sp>
          <p:sp>
            <p:nvSpPr>
              <p:cNvPr id="74" name="Text Box 85"/>
              <p:cNvSpPr txBox="1">
                <a:spLocks noChangeArrowheads="1"/>
              </p:cNvSpPr>
              <p:nvPr/>
            </p:nvSpPr>
            <p:spPr bwMode="auto">
              <a:xfrm>
                <a:off x="1758950" y="2779713"/>
                <a:ext cx="396875" cy="304800"/>
              </a:xfrm>
              <a:prstGeom prst="rect">
                <a:avLst/>
              </a:prstGeom>
              <a:noFill/>
              <a:ln w="9525">
                <a:noFill/>
                <a:miter lim="800000"/>
                <a:headEnd/>
                <a:tailEnd/>
              </a:ln>
              <a:effectLst/>
            </p:spPr>
            <p:txBody>
              <a:bodyPr wrap="none">
                <a:spAutoFit/>
              </a:bodyPr>
              <a:lstStyle/>
              <a:p>
                <a:r>
                  <a:rPr lang="eu-ES" sz="1400" b="1" dirty="0" err="1">
                    <a:latin typeface="Lucida Handwriting" pitchFamily="66" charset="0"/>
                  </a:rPr>
                  <a:t>dl</a:t>
                </a:r>
                <a:endParaRPr lang="eu-ES" sz="1400" b="1" dirty="0">
                  <a:latin typeface="Lucida Handwriting" pitchFamily="66" charset="0"/>
                </a:endParaRPr>
              </a:p>
            </p:txBody>
          </p:sp>
        </p:grpSp>
        <p:grpSp>
          <p:nvGrpSpPr>
            <p:cNvPr id="75" name="53 Grupo"/>
            <p:cNvGrpSpPr/>
            <p:nvPr/>
          </p:nvGrpSpPr>
          <p:grpSpPr>
            <a:xfrm>
              <a:off x="504145" y="4144827"/>
              <a:ext cx="2981325" cy="1801813"/>
              <a:chOff x="876300" y="1790700"/>
              <a:chExt cx="2981325" cy="1801813"/>
            </a:xfrm>
          </p:grpSpPr>
          <p:sp>
            <p:nvSpPr>
              <p:cNvPr id="76" name="Text Box 34"/>
              <p:cNvSpPr txBox="1">
                <a:spLocks noChangeArrowheads="1"/>
              </p:cNvSpPr>
              <p:nvPr/>
            </p:nvSpPr>
            <p:spPr bwMode="auto">
              <a:xfrm>
                <a:off x="3640138" y="3122613"/>
                <a:ext cx="217487" cy="274637"/>
              </a:xfrm>
              <a:prstGeom prst="rect">
                <a:avLst/>
              </a:prstGeom>
              <a:noFill/>
              <a:ln w="9525">
                <a:noFill/>
                <a:miter lim="800000"/>
                <a:headEnd/>
                <a:tailEnd/>
              </a:ln>
              <a:effectLst/>
            </p:spPr>
            <p:txBody>
              <a:bodyPr lIns="0" tIns="0" rIns="0" bIns="0">
                <a:spAutoFit/>
              </a:bodyPr>
              <a:lstStyle/>
              <a:p>
                <a:r>
                  <a:rPr lang="eu-ES" sz="1800">
                    <a:latin typeface="Lucida Handwriting" pitchFamily="66" charset="0"/>
                  </a:rPr>
                  <a:t>B</a:t>
                </a:r>
              </a:p>
            </p:txBody>
          </p:sp>
          <p:sp>
            <p:nvSpPr>
              <p:cNvPr id="77" name="Text Box 35"/>
              <p:cNvSpPr txBox="1">
                <a:spLocks noChangeArrowheads="1"/>
              </p:cNvSpPr>
              <p:nvPr/>
            </p:nvSpPr>
            <p:spPr bwMode="auto">
              <a:xfrm>
                <a:off x="955675" y="1790700"/>
                <a:ext cx="217488" cy="274638"/>
              </a:xfrm>
              <a:prstGeom prst="rect">
                <a:avLst/>
              </a:prstGeom>
              <a:noFill/>
              <a:ln w="9525">
                <a:noFill/>
                <a:miter lim="800000"/>
                <a:headEnd/>
                <a:tailEnd/>
              </a:ln>
              <a:effectLst/>
            </p:spPr>
            <p:txBody>
              <a:bodyPr lIns="0" tIns="0" rIns="0" bIns="0">
                <a:spAutoFit/>
              </a:bodyPr>
              <a:lstStyle/>
              <a:p>
                <a:r>
                  <a:rPr lang="eu-ES" sz="1800">
                    <a:latin typeface="Lucida Handwriting" pitchFamily="66" charset="0"/>
                  </a:rPr>
                  <a:t>A</a:t>
                </a:r>
              </a:p>
            </p:txBody>
          </p:sp>
          <p:sp>
            <p:nvSpPr>
              <p:cNvPr id="78" name="Line 37"/>
              <p:cNvSpPr>
                <a:spLocks noChangeShapeType="1"/>
              </p:cNvSpPr>
              <p:nvPr/>
            </p:nvSpPr>
            <p:spPr bwMode="auto">
              <a:xfrm flipH="1">
                <a:off x="3681413" y="3471863"/>
                <a:ext cx="12700" cy="120650"/>
              </a:xfrm>
              <a:prstGeom prst="line">
                <a:avLst/>
              </a:prstGeom>
              <a:noFill/>
              <a:ln w="19050">
                <a:solidFill>
                  <a:schemeClr val="tx1"/>
                </a:solidFill>
                <a:round/>
                <a:headEnd/>
                <a:tailEnd/>
              </a:ln>
              <a:effectLst/>
            </p:spPr>
            <p:txBody>
              <a:bodyPr/>
              <a:lstStyle/>
              <a:p>
                <a:endParaRPr lang="es-ES"/>
              </a:p>
            </p:txBody>
          </p:sp>
          <p:sp>
            <p:nvSpPr>
              <p:cNvPr id="79" name="Line 36"/>
              <p:cNvSpPr>
                <a:spLocks noChangeShapeType="1"/>
              </p:cNvSpPr>
              <p:nvPr/>
            </p:nvSpPr>
            <p:spPr bwMode="auto">
              <a:xfrm rot="4584310">
                <a:off x="857250" y="2054225"/>
                <a:ext cx="114300" cy="76200"/>
              </a:xfrm>
              <a:prstGeom prst="line">
                <a:avLst/>
              </a:prstGeom>
              <a:noFill/>
              <a:ln w="19050">
                <a:solidFill>
                  <a:schemeClr val="tx1"/>
                </a:solidFill>
                <a:round/>
                <a:headEnd/>
                <a:tailEnd/>
              </a:ln>
              <a:effectLst/>
            </p:spPr>
            <p:txBody>
              <a:bodyPr/>
              <a:lstStyle/>
              <a:p>
                <a:endParaRPr lang="es-ES"/>
              </a:p>
            </p:txBody>
          </p:sp>
        </p:grpSp>
        <p:sp>
          <p:nvSpPr>
            <p:cNvPr id="80" name="Line 117"/>
            <p:cNvSpPr>
              <a:spLocks noChangeShapeType="1"/>
            </p:cNvSpPr>
            <p:nvPr/>
          </p:nvSpPr>
          <p:spPr bwMode="auto">
            <a:xfrm rot="-15294907">
              <a:off x="880512" y="5020085"/>
              <a:ext cx="752475" cy="558800"/>
            </a:xfrm>
            <a:prstGeom prst="line">
              <a:avLst/>
            </a:prstGeom>
            <a:noFill/>
            <a:ln w="57150">
              <a:solidFill>
                <a:srgbClr val="66FF33"/>
              </a:solidFill>
              <a:round/>
              <a:headEnd/>
              <a:tailEnd type="triangle" w="med" len="med"/>
            </a:ln>
            <a:effectLst/>
          </p:spPr>
          <p:txBody>
            <a:bodyPr/>
            <a:lstStyle/>
            <a:p>
              <a:endParaRPr lang="es-ES"/>
            </a:p>
          </p:txBody>
        </p:sp>
        <p:grpSp>
          <p:nvGrpSpPr>
            <p:cNvPr id="81" name="Group 118"/>
            <p:cNvGrpSpPr>
              <a:grpSpLocks/>
            </p:cNvGrpSpPr>
            <p:nvPr/>
          </p:nvGrpSpPr>
          <p:grpSpPr bwMode="auto">
            <a:xfrm>
              <a:off x="937961" y="5417290"/>
              <a:ext cx="754062" cy="579437"/>
              <a:chOff x="4534" y="1744"/>
              <a:chExt cx="475" cy="365"/>
            </a:xfrm>
          </p:grpSpPr>
          <p:sp>
            <p:nvSpPr>
              <p:cNvPr id="82" name="Text Box 119"/>
              <p:cNvSpPr txBox="1">
                <a:spLocks noChangeArrowheads="1"/>
              </p:cNvSpPr>
              <p:nvPr/>
            </p:nvSpPr>
            <p:spPr bwMode="auto">
              <a:xfrm>
                <a:off x="4534" y="1744"/>
                <a:ext cx="475" cy="365"/>
              </a:xfrm>
              <a:prstGeom prst="rect">
                <a:avLst/>
              </a:prstGeom>
              <a:noFill/>
              <a:ln w="9525">
                <a:noFill/>
                <a:miter lim="800000"/>
                <a:headEnd/>
                <a:tailEnd/>
              </a:ln>
              <a:effectLst/>
            </p:spPr>
            <p:txBody>
              <a:bodyPr wrap="none">
                <a:spAutoFit/>
              </a:bodyPr>
              <a:lstStyle/>
              <a:p>
                <a:r>
                  <a:rPr lang="eu-ES" sz="3200" dirty="0" err="1">
                    <a:solidFill>
                      <a:srgbClr val="66FF33"/>
                    </a:solidFill>
                    <a:latin typeface="Lucida Handwriting" pitchFamily="66" charset="0"/>
                  </a:rPr>
                  <a:t>dF</a:t>
                </a:r>
                <a:endParaRPr lang="eu-ES" sz="3200" dirty="0">
                  <a:solidFill>
                    <a:srgbClr val="66FF33"/>
                  </a:solidFill>
                  <a:latin typeface="Lucida Handwriting" pitchFamily="66" charset="0"/>
                </a:endParaRPr>
              </a:p>
            </p:txBody>
          </p:sp>
          <p:sp>
            <p:nvSpPr>
              <p:cNvPr id="83" name="Line 120"/>
              <p:cNvSpPr>
                <a:spLocks noChangeShapeType="1"/>
              </p:cNvSpPr>
              <p:nvPr/>
            </p:nvSpPr>
            <p:spPr bwMode="auto">
              <a:xfrm flipV="1">
                <a:off x="4697" y="1749"/>
                <a:ext cx="273" cy="6"/>
              </a:xfrm>
              <a:prstGeom prst="line">
                <a:avLst/>
              </a:prstGeom>
              <a:noFill/>
              <a:ln w="28575">
                <a:solidFill>
                  <a:srgbClr val="66FF33"/>
                </a:solidFill>
                <a:round/>
                <a:headEnd/>
                <a:tailEnd type="triangle" w="med" len="med"/>
              </a:ln>
              <a:effectLst/>
            </p:spPr>
            <p:txBody>
              <a:bodyPr/>
              <a:lstStyle/>
              <a:p>
                <a:endParaRPr lang="es-ES"/>
              </a:p>
            </p:txBody>
          </p:sp>
        </p:grpSp>
      </p:grpSp>
      <p:grpSp>
        <p:nvGrpSpPr>
          <p:cNvPr id="104" name="103 Grupo"/>
          <p:cNvGrpSpPr/>
          <p:nvPr/>
        </p:nvGrpSpPr>
        <p:grpSpPr>
          <a:xfrm>
            <a:off x="5586678" y="4338539"/>
            <a:ext cx="2052638" cy="2054225"/>
            <a:chOff x="5586678" y="4338539"/>
            <a:chExt cx="2052638" cy="2054225"/>
          </a:xfrm>
        </p:grpSpPr>
        <p:pic>
          <p:nvPicPr>
            <p:cNvPr id="84" name="Picture 89"/>
            <p:cNvPicPr>
              <a:picLocks noChangeAspect="1" noChangeArrowheads="1"/>
            </p:cNvPicPr>
            <p:nvPr/>
          </p:nvPicPr>
          <p:blipFill>
            <a:blip r:embed="rId5" cstate="print"/>
            <a:srcRect l="7828" t="21788" r="1619" b="9015"/>
            <a:stretch>
              <a:fillRect/>
            </a:stretch>
          </p:blipFill>
          <p:spPr bwMode="auto">
            <a:xfrm rot="1818851">
              <a:off x="6166116" y="5418039"/>
              <a:ext cx="1204912" cy="330200"/>
            </a:xfrm>
            <a:prstGeom prst="rect">
              <a:avLst/>
            </a:prstGeom>
            <a:noFill/>
            <a:ln w="9525">
              <a:noFill/>
              <a:miter lim="800000"/>
              <a:headEnd/>
              <a:tailEnd/>
            </a:ln>
          </p:spPr>
        </p:pic>
        <p:graphicFrame>
          <p:nvGraphicFramePr>
            <p:cNvPr id="85" name="Object 97"/>
            <p:cNvGraphicFramePr>
              <a:graphicFrameLocks noChangeAspect="1"/>
            </p:cNvGraphicFramePr>
            <p:nvPr/>
          </p:nvGraphicFramePr>
          <p:xfrm>
            <a:off x="6620141" y="4829076"/>
            <a:ext cx="401637" cy="384175"/>
          </p:xfrm>
          <a:graphic>
            <a:graphicData uri="http://schemas.openxmlformats.org/presentationml/2006/ole">
              <mc:AlternateContent xmlns:mc="http://schemas.openxmlformats.org/markup-compatibility/2006">
                <mc:Choice xmlns:v="urn:schemas-microsoft-com:vml" Requires="v">
                  <p:oleObj spid="_x0000_s1399906" name="Ecuación" r:id="rId12" imgW="139680" imgH="139680" progId="Equation.3">
                    <p:embed/>
                  </p:oleObj>
                </mc:Choice>
                <mc:Fallback>
                  <p:oleObj name="Ecuación" r:id="rId12" imgW="139680" imgH="139680" progId="Equation.3">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0141" y="4829076"/>
                          <a:ext cx="401637"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6" name="52 Grupo"/>
            <p:cNvGrpSpPr/>
            <p:nvPr/>
          </p:nvGrpSpPr>
          <p:grpSpPr>
            <a:xfrm>
              <a:off x="5759716" y="4338539"/>
              <a:ext cx="919162" cy="866775"/>
              <a:chOff x="5589588" y="1541463"/>
              <a:chExt cx="919162" cy="866775"/>
            </a:xfrm>
          </p:grpSpPr>
          <p:sp>
            <p:nvSpPr>
              <p:cNvPr id="87" name="Line 98"/>
              <p:cNvSpPr>
                <a:spLocks noChangeShapeType="1"/>
              </p:cNvSpPr>
              <p:nvPr/>
            </p:nvSpPr>
            <p:spPr bwMode="auto">
              <a:xfrm rot="-8295593">
                <a:off x="5816600" y="1690688"/>
                <a:ext cx="692150" cy="717550"/>
              </a:xfrm>
              <a:prstGeom prst="line">
                <a:avLst/>
              </a:prstGeom>
              <a:noFill/>
              <a:ln w="57150">
                <a:solidFill>
                  <a:srgbClr val="A80000"/>
                </a:solidFill>
                <a:round/>
                <a:headEnd/>
                <a:tailEnd type="triangle" w="med" len="med"/>
              </a:ln>
              <a:effectLst/>
            </p:spPr>
            <p:txBody>
              <a:bodyPr/>
              <a:lstStyle/>
              <a:p>
                <a:endParaRPr lang="es-ES"/>
              </a:p>
            </p:txBody>
          </p:sp>
          <p:grpSp>
            <p:nvGrpSpPr>
              <p:cNvPr id="88" name="Group 99"/>
              <p:cNvGrpSpPr>
                <a:grpSpLocks/>
              </p:cNvGrpSpPr>
              <p:nvPr/>
            </p:nvGrpSpPr>
            <p:grpSpPr bwMode="auto">
              <a:xfrm>
                <a:off x="5589588" y="1541463"/>
                <a:ext cx="490537" cy="579437"/>
                <a:chOff x="3874" y="2110"/>
                <a:chExt cx="309" cy="365"/>
              </a:xfrm>
            </p:grpSpPr>
            <p:sp>
              <p:nvSpPr>
                <p:cNvPr id="89" name="Text Box 100"/>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a:solidFill>
                        <a:srgbClr val="A80000"/>
                      </a:solidFill>
                      <a:latin typeface="Lucida Handwriting" pitchFamily="66" charset="0"/>
                    </a:rPr>
                    <a:t>B</a:t>
                  </a:r>
                </a:p>
              </p:txBody>
            </p:sp>
            <p:sp>
              <p:nvSpPr>
                <p:cNvPr id="90" name="Line 101"/>
                <p:cNvSpPr>
                  <a:spLocks noChangeShapeType="1"/>
                </p:cNvSpPr>
                <p:nvPr/>
              </p:nvSpPr>
              <p:spPr bwMode="auto">
                <a:xfrm>
                  <a:off x="3977" y="2139"/>
                  <a:ext cx="165" cy="0"/>
                </a:xfrm>
                <a:prstGeom prst="line">
                  <a:avLst/>
                </a:prstGeom>
                <a:noFill/>
                <a:ln w="28575">
                  <a:solidFill>
                    <a:srgbClr val="A80000"/>
                  </a:solidFill>
                  <a:round/>
                  <a:headEnd/>
                  <a:tailEnd type="triangle" w="med" len="med"/>
                </a:ln>
                <a:effectLst/>
              </p:spPr>
              <p:txBody>
                <a:bodyPr/>
                <a:lstStyle/>
                <a:p>
                  <a:endParaRPr lang="es-ES"/>
                </a:p>
              </p:txBody>
            </p:sp>
          </p:grpSp>
        </p:grpSp>
        <p:sp>
          <p:nvSpPr>
            <p:cNvPr id="91" name="Line 102"/>
            <p:cNvSpPr>
              <a:spLocks noChangeShapeType="1"/>
            </p:cNvSpPr>
            <p:nvPr/>
          </p:nvSpPr>
          <p:spPr bwMode="auto">
            <a:xfrm rot="-15294907">
              <a:off x="5593028" y="5373589"/>
              <a:ext cx="752475" cy="558800"/>
            </a:xfrm>
            <a:prstGeom prst="line">
              <a:avLst/>
            </a:prstGeom>
            <a:noFill/>
            <a:ln w="57150">
              <a:solidFill>
                <a:srgbClr val="66FF33"/>
              </a:solidFill>
              <a:round/>
              <a:headEnd/>
              <a:tailEnd type="triangle" w="med" len="med"/>
            </a:ln>
            <a:effectLst/>
          </p:spPr>
          <p:txBody>
            <a:bodyPr/>
            <a:lstStyle/>
            <a:p>
              <a:endParaRPr lang="es-ES"/>
            </a:p>
          </p:txBody>
        </p:sp>
        <p:grpSp>
          <p:nvGrpSpPr>
            <p:cNvPr id="92" name="Group 106"/>
            <p:cNvGrpSpPr>
              <a:grpSpLocks/>
            </p:cNvGrpSpPr>
            <p:nvPr/>
          </p:nvGrpSpPr>
          <p:grpSpPr bwMode="auto">
            <a:xfrm>
              <a:off x="5586678" y="5813326"/>
              <a:ext cx="754063" cy="579438"/>
              <a:chOff x="4534" y="1744"/>
              <a:chExt cx="475" cy="365"/>
            </a:xfrm>
          </p:grpSpPr>
          <p:sp>
            <p:nvSpPr>
              <p:cNvPr id="93" name="Text Box 107"/>
              <p:cNvSpPr txBox="1">
                <a:spLocks noChangeArrowheads="1"/>
              </p:cNvSpPr>
              <p:nvPr/>
            </p:nvSpPr>
            <p:spPr bwMode="auto">
              <a:xfrm>
                <a:off x="4534" y="1744"/>
                <a:ext cx="475" cy="365"/>
              </a:xfrm>
              <a:prstGeom prst="rect">
                <a:avLst/>
              </a:prstGeom>
              <a:noFill/>
              <a:ln w="9525">
                <a:noFill/>
                <a:miter lim="800000"/>
                <a:headEnd/>
                <a:tailEnd/>
              </a:ln>
              <a:effectLst/>
            </p:spPr>
            <p:txBody>
              <a:bodyPr wrap="none">
                <a:spAutoFit/>
              </a:bodyPr>
              <a:lstStyle/>
              <a:p>
                <a:r>
                  <a:rPr lang="eu-ES" sz="3200">
                    <a:solidFill>
                      <a:srgbClr val="66FF33"/>
                    </a:solidFill>
                    <a:latin typeface="Lucida Handwriting" pitchFamily="66" charset="0"/>
                  </a:rPr>
                  <a:t>dF</a:t>
                </a:r>
              </a:p>
            </p:txBody>
          </p:sp>
          <p:sp>
            <p:nvSpPr>
              <p:cNvPr id="94" name="Line 108"/>
              <p:cNvSpPr>
                <a:spLocks noChangeShapeType="1"/>
              </p:cNvSpPr>
              <p:nvPr/>
            </p:nvSpPr>
            <p:spPr bwMode="auto">
              <a:xfrm flipV="1">
                <a:off x="4697" y="1749"/>
                <a:ext cx="273" cy="6"/>
              </a:xfrm>
              <a:prstGeom prst="line">
                <a:avLst/>
              </a:prstGeom>
              <a:noFill/>
              <a:ln w="28575">
                <a:solidFill>
                  <a:srgbClr val="66FF33"/>
                </a:solidFill>
                <a:round/>
                <a:headEnd/>
                <a:tailEnd type="triangle" w="med" len="med"/>
              </a:ln>
              <a:effectLst/>
            </p:spPr>
            <p:txBody>
              <a:bodyPr/>
              <a:lstStyle/>
              <a:p>
                <a:endParaRPr lang="es-ES"/>
              </a:p>
            </p:txBody>
          </p:sp>
        </p:grpSp>
        <p:grpSp>
          <p:nvGrpSpPr>
            <p:cNvPr id="95" name="51 Grupo"/>
            <p:cNvGrpSpPr/>
            <p:nvPr/>
          </p:nvGrpSpPr>
          <p:grpSpPr>
            <a:xfrm>
              <a:off x="6432816" y="5087839"/>
              <a:ext cx="1206500" cy="874712"/>
              <a:chOff x="6262688" y="2290763"/>
              <a:chExt cx="1206500" cy="874712"/>
            </a:xfrm>
          </p:grpSpPr>
          <p:sp>
            <p:nvSpPr>
              <p:cNvPr id="96" name="Line 92"/>
              <p:cNvSpPr>
                <a:spLocks noChangeShapeType="1"/>
              </p:cNvSpPr>
              <p:nvPr/>
            </p:nvSpPr>
            <p:spPr bwMode="auto">
              <a:xfrm rot="4439981" flipV="1">
                <a:off x="6256338" y="2447925"/>
                <a:ext cx="723900" cy="711200"/>
              </a:xfrm>
              <a:prstGeom prst="line">
                <a:avLst/>
              </a:prstGeom>
              <a:noFill/>
              <a:ln w="28575">
                <a:solidFill>
                  <a:schemeClr val="tx1"/>
                </a:solidFill>
                <a:round/>
                <a:headEnd/>
                <a:tailEnd type="triangle" w="med" len="med"/>
              </a:ln>
              <a:effectLst/>
            </p:spPr>
            <p:txBody>
              <a:bodyPr/>
              <a:lstStyle/>
              <a:p>
                <a:endParaRPr lang="es-ES"/>
              </a:p>
            </p:txBody>
          </p:sp>
          <p:grpSp>
            <p:nvGrpSpPr>
              <p:cNvPr id="97" name="Group 113"/>
              <p:cNvGrpSpPr>
                <a:grpSpLocks/>
              </p:cNvGrpSpPr>
              <p:nvPr/>
            </p:nvGrpSpPr>
            <p:grpSpPr bwMode="auto">
              <a:xfrm>
                <a:off x="6777038" y="2290763"/>
                <a:ext cx="692150" cy="579437"/>
                <a:chOff x="4534" y="1744"/>
                <a:chExt cx="436" cy="365"/>
              </a:xfrm>
            </p:grpSpPr>
            <p:sp>
              <p:nvSpPr>
                <p:cNvPr id="98" name="Text Box 114"/>
                <p:cNvSpPr txBox="1">
                  <a:spLocks noChangeArrowheads="1"/>
                </p:cNvSpPr>
                <p:nvPr/>
              </p:nvSpPr>
              <p:spPr bwMode="auto">
                <a:xfrm>
                  <a:off x="4534" y="1744"/>
                  <a:ext cx="422" cy="365"/>
                </a:xfrm>
                <a:prstGeom prst="rect">
                  <a:avLst/>
                </a:prstGeom>
                <a:noFill/>
                <a:ln w="9525">
                  <a:noFill/>
                  <a:miter lim="800000"/>
                  <a:headEnd/>
                  <a:tailEnd/>
                </a:ln>
                <a:effectLst/>
              </p:spPr>
              <p:txBody>
                <a:bodyPr wrap="none">
                  <a:spAutoFit/>
                </a:bodyPr>
                <a:lstStyle/>
                <a:p>
                  <a:r>
                    <a:rPr lang="eu-ES" sz="3200" dirty="0" err="1">
                      <a:latin typeface="Lucida Handwriting" pitchFamily="66" charset="0"/>
                    </a:rPr>
                    <a:t>dl</a:t>
                  </a:r>
                  <a:endParaRPr lang="eu-ES" sz="3200" dirty="0">
                    <a:latin typeface="Lucida Handwriting" pitchFamily="66" charset="0"/>
                  </a:endParaRPr>
                </a:p>
              </p:txBody>
            </p:sp>
            <p:sp>
              <p:nvSpPr>
                <p:cNvPr id="99" name="Line 115"/>
                <p:cNvSpPr>
                  <a:spLocks noChangeShapeType="1"/>
                </p:cNvSpPr>
                <p:nvPr/>
              </p:nvSpPr>
              <p:spPr bwMode="auto">
                <a:xfrm flipV="1">
                  <a:off x="4697" y="1749"/>
                  <a:ext cx="273" cy="6"/>
                </a:xfrm>
                <a:prstGeom prst="line">
                  <a:avLst/>
                </a:prstGeom>
                <a:noFill/>
                <a:ln w="28575">
                  <a:solidFill>
                    <a:schemeClr val="tx1"/>
                  </a:solidFill>
                  <a:round/>
                  <a:headEnd/>
                  <a:tailEnd type="triangle" w="med" len="med"/>
                </a:ln>
                <a:effectLst/>
              </p:spPr>
              <p:txBody>
                <a:bodyPr/>
                <a:lstStyle/>
                <a:p>
                  <a:endParaRPr lang="es-ES"/>
                </a:p>
              </p:txBody>
            </p:sp>
          </p:grpSp>
        </p:grpSp>
        <p:sp>
          <p:nvSpPr>
            <p:cNvPr id="100" name="Arc 116"/>
            <p:cNvSpPr>
              <a:spLocks/>
            </p:cNvSpPr>
            <p:nvPr/>
          </p:nvSpPr>
          <p:spPr bwMode="auto">
            <a:xfrm>
              <a:off x="6343916" y="4911626"/>
              <a:ext cx="303212" cy="571500"/>
            </a:xfrm>
            <a:custGeom>
              <a:avLst/>
              <a:gdLst>
                <a:gd name="G0" fmla="+- 3006 0 0"/>
                <a:gd name="G1" fmla="+- 21600 0 0"/>
                <a:gd name="G2" fmla="+- 21600 0 0"/>
                <a:gd name="T0" fmla="*/ 0 w 24606"/>
                <a:gd name="T1" fmla="*/ 210 h 21600"/>
                <a:gd name="T2" fmla="*/ 24606 w 24606"/>
                <a:gd name="T3" fmla="*/ 21600 h 21600"/>
                <a:gd name="T4" fmla="*/ 3006 w 24606"/>
                <a:gd name="T5" fmla="*/ 21600 h 21600"/>
              </a:gdLst>
              <a:ahLst/>
              <a:cxnLst>
                <a:cxn ang="0">
                  <a:pos x="T0" y="T1"/>
                </a:cxn>
                <a:cxn ang="0">
                  <a:pos x="T2" y="T3"/>
                </a:cxn>
                <a:cxn ang="0">
                  <a:pos x="T4" y="T5"/>
                </a:cxn>
              </a:cxnLst>
              <a:rect l="0" t="0" r="r" b="b"/>
              <a:pathLst>
                <a:path w="24606" h="21600" fill="none" extrusionOk="0">
                  <a:moveTo>
                    <a:pt x="0" y="210"/>
                  </a:moveTo>
                  <a:cubicBezTo>
                    <a:pt x="995" y="70"/>
                    <a:pt x="2000" y="-1"/>
                    <a:pt x="3006" y="0"/>
                  </a:cubicBezTo>
                  <a:cubicBezTo>
                    <a:pt x="14935" y="0"/>
                    <a:pt x="24606" y="9670"/>
                    <a:pt x="24606" y="21600"/>
                  </a:cubicBezTo>
                </a:path>
                <a:path w="24606" h="21600" stroke="0" extrusionOk="0">
                  <a:moveTo>
                    <a:pt x="0" y="210"/>
                  </a:moveTo>
                  <a:cubicBezTo>
                    <a:pt x="995" y="70"/>
                    <a:pt x="2000" y="-1"/>
                    <a:pt x="3006" y="0"/>
                  </a:cubicBezTo>
                  <a:cubicBezTo>
                    <a:pt x="14935" y="0"/>
                    <a:pt x="24606" y="9670"/>
                    <a:pt x="24606" y="21600"/>
                  </a:cubicBezTo>
                  <a:lnTo>
                    <a:pt x="3006" y="21600"/>
                  </a:lnTo>
                  <a:close/>
                </a:path>
              </a:pathLst>
            </a:custGeom>
            <a:noFill/>
            <a:ln w="9525">
              <a:solidFill>
                <a:schemeClr val="tx1"/>
              </a:solidFill>
              <a:round/>
              <a:headEnd/>
              <a:tailEnd/>
            </a:ln>
            <a:effectLst/>
          </p:spPr>
          <p:txBody>
            <a:bodyPr wrap="none" anchor="ctr"/>
            <a:lstStyle/>
            <a:p>
              <a:endParaRPr lang="es-ES"/>
            </a:p>
          </p:txBody>
        </p:sp>
      </p:grpSp>
      <p:graphicFrame>
        <p:nvGraphicFramePr>
          <p:cNvPr id="1399817" name="Object 9"/>
          <p:cNvGraphicFramePr>
            <a:graphicFrameLocks noChangeAspect="1"/>
          </p:cNvGraphicFramePr>
          <p:nvPr/>
        </p:nvGraphicFramePr>
        <p:xfrm>
          <a:off x="6675727" y="6164242"/>
          <a:ext cx="2308225" cy="431800"/>
        </p:xfrm>
        <a:graphic>
          <a:graphicData uri="http://schemas.openxmlformats.org/presentationml/2006/ole">
            <mc:AlternateContent xmlns:mc="http://schemas.openxmlformats.org/markup-compatibility/2006">
              <mc:Choice xmlns:v="urn:schemas-microsoft-com:vml" Requires="v">
                <p:oleObj spid="_x0000_s1399907" name="Ecuación" r:id="rId13" imgW="1104840" imgH="215640" progId="Equation.3">
                  <p:embed/>
                </p:oleObj>
              </mc:Choice>
              <mc:Fallback>
                <p:oleObj name="Ecuación" r:id="rId13" imgW="1104840" imgH="215640" progId="Equation.3">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75727" y="6164242"/>
                        <a:ext cx="2308225"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down)">
                                      <p:cBhvr>
                                        <p:cTn id="11" dur="580">
                                          <p:stCondLst>
                                            <p:cond delay="0"/>
                                          </p:stCondLst>
                                        </p:cTn>
                                        <p:tgtEl>
                                          <p:spTgt spid="47"/>
                                        </p:tgtEl>
                                      </p:cBhvr>
                                    </p:animEffect>
                                    <p:anim calcmode="lin" valueType="num">
                                      <p:cBhvr>
                                        <p:cTn id="1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17" dur="26">
                                          <p:stCondLst>
                                            <p:cond delay="650"/>
                                          </p:stCondLst>
                                        </p:cTn>
                                        <p:tgtEl>
                                          <p:spTgt spid="47"/>
                                        </p:tgtEl>
                                      </p:cBhvr>
                                      <p:to x="100000" y="60000"/>
                                    </p:animScale>
                                    <p:animScale>
                                      <p:cBhvr>
                                        <p:cTn id="18" dur="166" decel="50000">
                                          <p:stCondLst>
                                            <p:cond delay="676"/>
                                          </p:stCondLst>
                                        </p:cTn>
                                        <p:tgtEl>
                                          <p:spTgt spid="47"/>
                                        </p:tgtEl>
                                      </p:cBhvr>
                                      <p:to x="100000" y="100000"/>
                                    </p:animScale>
                                    <p:animScale>
                                      <p:cBhvr>
                                        <p:cTn id="19" dur="26">
                                          <p:stCondLst>
                                            <p:cond delay="1312"/>
                                          </p:stCondLst>
                                        </p:cTn>
                                        <p:tgtEl>
                                          <p:spTgt spid="47"/>
                                        </p:tgtEl>
                                      </p:cBhvr>
                                      <p:to x="100000" y="80000"/>
                                    </p:animScale>
                                    <p:animScale>
                                      <p:cBhvr>
                                        <p:cTn id="20" dur="166" decel="50000">
                                          <p:stCondLst>
                                            <p:cond delay="1338"/>
                                          </p:stCondLst>
                                        </p:cTn>
                                        <p:tgtEl>
                                          <p:spTgt spid="47"/>
                                        </p:tgtEl>
                                      </p:cBhvr>
                                      <p:to x="100000" y="100000"/>
                                    </p:animScale>
                                    <p:animScale>
                                      <p:cBhvr>
                                        <p:cTn id="21" dur="26">
                                          <p:stCondLst>
                                            <p:cond delay="1642"/>
                                          </p:stCondLst>
                                        </p:cTn>
                                        <p:tgtEl>
                                          <p:spTgt spid="47"/>
                                        </p:tgtEl>
                                      </p:cBhvr>
                                      <p:to x="100000" y="90000"/>
                                    </p:animScale>
                                    <p:animScale>
                                      <p:cBhvr>
                                        <p:cTn id="22" dur="166" decel="50000">
                                          <p:stCondLst>
                                            <p:cond delay="1668"/>
                                          </p:stCondLst>
                                        </p:cTn>
                                        <p:tgtEl>
                                          <p:spTgt spid="47"/>
                                        </p:tgtEl>
                                      </p:cBhvr>
                                      <p:to x="100000" y="100000"/>
                                    </p:animScale>
                                    <p:animScale>
                                      <p:cBhvr>
                                        <p:cTn id="23" dur="26">
                                          <p:stCondLst>
                                            <p:cond delay="1808"/>
                                          </p:stCondLst>
                                        </p:cTn>
                                        <p:tgtEl>
                                          <p:spTgt spid="47"/>
                                        </p:tgtEl>
                                      </p:cBhvr>
                                      <p:to x="100000" y="95000"/>
                                    </p:animScale>
                                    <p:animScale>
                                      <p:cBhvr>
                                        <p:cTn id="24" dur="166" decel="50000">
                                          <p:stCondLst>
                                            <p:cond delay="1834"/>
                                          </p:stCondLst>
                                        </p:cTn>
                                        <p:tgtEl>
                                          <p:spTgt spid="47"/>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ipe(down)">
                                      <p:cBhvr>
                                        <p:cTn id="29" dur="580">
                                          <p:stCondLst>
                                            <p:cond delay="0"/>
                                          </p:stCondLst>
                                        </p:cTn>
                                        <p:tgtEl>
                                          <p:spTgt spid="50"/>
                                        </p:tgtEl>
                                      </p:cBhvr>
                                    </p:animEffect>
                                    <p:anim calcmode="lin" valueType="num">
                                      <p:cBhvr>
                                        <p:cTn id="30"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35" dur="26">
                                          <p:stCondLst>
                                            <p:cond delay="650"/>
                                          </p:stCondLst>
                                        </p:cTn>
                                        <p:tgtEl>
                                          <p:spTgt spid="50"/>
                                        </p:tgtEl>
                                      </p:cBhvr>
                                      <p:to x="100000" y="60000"/>
                                    </p:animScale>
                                    <p:animScale>
                                      <p:cBhvr>
                                        <p:cTn id="36" dur="166" decel="50000">
                                          <p:stCondLst>
                                            <p:cond delay="676"/>
                                          </p:stCondLst>
                                        </p:cTn>
                                        <p:tgtEl>
                                          <p:spTgt spid="50"/>
                                        </p:tgtEl>
                                      </p:cBhvr>
                                      <p:to x="100000" y="100000"/>
                                    </p:animScale>
                                    <p:animScale>
                                      <p:cBhvr>
                                        <p:cTn id="37" dur="26">
                                          <p:stCondLst>
                                            <p:cond delay="1312"/>
                                          </p:stCondLst>
                                        </p:cTn>
                                        <p:tgtEl>
                                          <p:spTgt spid="50"/>
                                        </p:tgtEl>
                                      </p:cBhvr>
                                      <p:to x="100000" y="80000"/>
                                    </p:animScale>
                                    <p:animScale>
                                      <p:cBhvr>
                                        <p:cTn id="38" dur="166" decel="50000">
                                          <p:stCondLst>
                                            <p:cond delay="1338"/>
                                          </p:stCondLst>
                                        </p:cTn>
                                        <p:tgtEl>
                                          <p:spTgt spid="50"/>
                                        </p:tgtEl>
                                      </p:cBhvr>
                                      <p:to x="100000" y="100000"/>
                                    </p:animScale>
                                    <p:animScale>
                                      <p:cBhvr>
                                        <p:cTn id="39" dur="26">
                                          <p:stCondLst>
                                            <p:cond delay="1642"/>
                                          </p:stCondLst>
                                        </p:cTn>
                                        <p:tgtEl>
                                          <p:spTgt spid="50"/>
                                        </p:tgtEl>
                                      </p:cBhvr>
                                      <p:to x="100000" y="90000"/>
                                    </p:animScale>
                                    <p:animScale>
                                      <p:cBhvr>
                                        <p:cTn id="40" dur="166" decel="50000">
                                          <p:stCondLst>
                                            <p:cond delay="1668"/>
                                          </p:stCondLst>
                                        </p:cTn>
                                        <p:tgtEl>
                                          <p:spTgt spid="50"/>
                                        </p:tgtEl>
                                      </p:cBhvr>
                                      <p:to x="100000" y="100000"/>
                                    </p:animScale>
                                    <p:animScale>
                                      <p:cBhvr>
                                        <p:cTn id="41" dur="26">
                                          <p:stCondLst>
                                            <p:cond delay="1808"/>
                                          </p:stCondLst>
                                        </p:cTn>
                                        <p:tgtEl>
                                          <p:spTgt spid="50"/>
                                        </p:tgtEl>
                                      </p:cBhvr>
                                      <p:to x="100000" y="95000"/>
                                    </p:animScale>
                                    <p:animScale>
                                      <p:cBhvr>
                                        <p:cTn id="42" dur="166" decel="50000">
                                          <p:stCondLst>
                                            <p:cond delay="1834"/>
                                          </p:stCondLst>
                                        </p:cTn>
                                        <p:tgtEl>
                                          <p:spTgt spid="50"/>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3"/>
                                        </p:tgtEl>
                                        <p:attrNameLst>
                                          <p:attrName>style.visibility</p:attrName>
                                        </p:attrNameLst>
                                      </p:cBhvr>
                                      <p:to>
                                        <p:strVal val="visible"/>
                                      </p:to>
                                    </p:set>
                                    <p:animEffect transition="in" filter="fade">
                                      <p:cBhvr>
                                        <p:cTn id="47" dur="2000"/>
                                        <p:tgtEl>
                                          <p:spTgt spid="10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4"/>
                                        </p:tgtEl>
                                        <p:attrNameLst>
                                          <p:attrName>style.visibility</p:attrName>
                                        </p:attrNameLst>
                                      </p:cBhvr>
                                      <p:to>
                                        <p:strVal val="visible"/>
                                      </p:to>
                                    </p:set>
                                    <p:animEffect transition="in" filter="fade">
                                      <p:cBhvr>
                                        <p:cTn id="52" dur="2000"/>
                                        <p:tgtEl>
                                          <p:spTgt spid="104"/>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nodeType="clickEffect">
                                  <p:stCondLst>
                                    <p:cond delay="0"/>
                                  </p:stCondLst>
                                  <p:childTnLst>
                                    <p:set>
                                      <p:cBhvr>
                                        <p:cTn id="56" dur="1" fill="hold">
                                          <p:stCondLst>
                                            <p:cond delay="0"/>
                                          </p:stCondLst>
                                        </p:cTn>
                                        <p:tgtEl>
                                          <p:spTgt spid="1399817"/>
                                        </p:tgtEl>
                                        <p:attrNameLst>
                                          <p:attrName>style.visibility</p:attrName>
                                        </p:attrNameLst>
                                      </p:cBhvr>
                                      <p:to>
                                        <p:strVal val="visible"/>
                                      </p:to>
                                    </p:set>
                                    <p:animEffect transition="in" filter="wipe(down)">
                                      <p:cBhvr>
                                        <p:cTn id="57" dur="580">
                                          <p:stCondLst>
                                            <p:cond delay="0"/>
                                          </p:stCondLst>
                                        </p:cTn>
                                        <p:tgtEl>
                                          <p:spTgt spid="1399817"/>
                                        </p:tgtEl>
                                      </p:cBhvr>
                                    </p:animEffect>
                                    <p:anim calcmode="lin" valueType="num">
                                      <p:cBhvr>
                                        <p:cTn id="58" dur="1822" tmFilter="0,0; 0.14,0.36; 0.43,0.73; 0.71,0.91; 1.0,1.0">
                                          <p:stCondLst>
                                            <p:cond delay="0"/>
                                          </p:stCondLst>
                                        </p:cTn>
                                        <p:tgtEl>
                                          <p:spTgt spid="1399817"/>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399817"/>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399817"/>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399817"/>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399817"/>
                                        </p:tgtEl>
                                        <p:attrNameLst>
                                          <p:attrName>ppt_y</p:attrName>
                                        </p:attrNameLst>
                                      </p:cBhvr>
                                      <p:tavLst>
                                        <p:tav tm="0" fmla="#ppt_y-sin(pi*$)/81">
                                          <p:val>
                                            <p:fltVal val="0"/>
                                          </p:val>
                                        </p:tav>
                                        <p:tav tm="100000">
                                          <p:val>
                                            <p:fltVal val="1"/>
                                          </p:val>
                                        </p:tav>
                                      </p:tavLst>
                                    </p:anim>
                                    <p:animScale>
                                      <p:cBhvr>
                                        <p:cTn id="63" dur="26">
                                          <p:stCondLst>
                                            <p:cond delay="650"/>
                                          </p:stCondLst>
                                        </p:cTn>
                                        <p:tgtEl>
                                          <p:spTgt spid="1399817"/>
                                        </p:tgtEl>
                                      </p:cBhvr>
                                      <p:to x="100000" y="60000"/>
                                    </p:animScale>
                                    <p:animScale>
                                      <p:cBhvr>
                                        <p:cTn id="64" dur="166" decel="50000">
                                          <p:stCondLst>
                                            <p:cond delay="676"/>
                                          </p:stCondLst>
                                        </p:cTn>
                                        <p:tgtEl>
                                          <p:spTgt spid="1399817"/>
                                        </p:tgtEl>
                                      </p:cBhvr>
                                      <p:to x="100000" y="100000"/>
                                    </p:animScale>
                                    <p:animScale>
                                      <p:cBhvr>
                                        <p:cTn id="65" dur="26">
                                          <p:stCondLst>
                                            <p:cond delay="1312"/>
                                          </p:stCondLst>
                                        </p:cTn>
                                        <p:tgtEl>
                                          <p:spTgt spid="1399817"/>
                                        </p:tgtEl>
                                      </p:cBhvr>
                                      <p:to x="100000" y="80000"/>
                                    </p:animScale>
                                    <p:animScale>
                                      <p:cBhvr>
                                        <p:cTn id="66" dur="166" decel="50000">
                                          <p:stCondLst>
                                            <p:cond delay="1338"/>
                                          </p:stCondLst>
                                        </p:cTn>
                                        <p:tgtEl>
                                          <p:spTgt spid="1399817"/>
                                        </p:tgtEl>
                                      </p:cBhvr>
                                      <p:to x="100000" y="100000"/>
                                    </p:animScale>
                                    <p:animScale>
                                      <p:cBhvr>
                                        <p:cTn id="67" dur="26">
                                          <p:stCondLst>
                                            <p:cond delay="1642"/>
                                          </p:stCondLst>
                                        </p:cTn>
                                        <p:tgtEl>
                                          <p:spTgt spid="1399817"/>
                                        </p:tgtEl>
                                      </p:cBhvr>
                                      <p:to x="100000" y="90000"/>
                                    </p:animScale>
                                    <p:animScale>
                                      <p:cBhvr>
                                        <p:cTn id="68" dur="166" decel="50000">
                                          <p:stCondLst>
                                            <p:cond delay="1668"/>
                                          </p:stCondLst>
                                        </p:cTn>
                                        <p:tgtEl>
                                          <p:spTgt spid="1399817"/>
                                        </p:tgtEl>
                                      </p:cBhvr>
                                      <p:to x="100000" y="100000"/>
                                    </p:animScale>
                                    <p:animScale>
                                      <p:cBhvr>
                                        <p:cTn id="69" dur="26">
                                          <p:stCondLst>
                                            <p:cond delay="1808"/>
                                          </p:stCondLst>
                                        </p:cTn>
                                        <p:tgtEl>
                                          <p:spTgt spid="1399817"/>
                                        </p:tgtEl>
                                      </p:cBhvr>
                                      <p:to x="100000" y="95000"/>
                                    </p:animScale>
                                    <p:animScale>
                                      <p:cBhvr>
                                        <p:cTn id="70" dur="166" decel="50000">
                                          <p:stCondLst>
                                            <p:cond delay="1834"/>
                                          </p:stCondLst>
                                        </p:cTn>
                                        <p:tgtEl>
                                          <p:spTgt spid="13998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254058" y="119063"/>
            <a:ext cx="8654933" cy="461665"/>
          </a:xfrm>
          <a:prstGeom prst="rect">
            <a:avLst/>
          </a:prstGeom>
          <a:noFill/>
          <a:ln w="38100">
            <a:noFill/>
            <a:miter lim="800000"/>
            <a:headEnd/>
            <a:tailEnd/>
          </a:ln>
          <a:effectLst/>
        </p:spPr>
        <p:txBody>
          <a:bodyPr wrap="none">
            <a:spAutoFit/>
          </a:bodyPr>
          <a:lstStyle/>
          <a:p>
            <a:pPr algn="ctr"/>
            <a:r>
              <a:rPr lang="es-ES_tradnl" sz="2400" b="1" u="sng" dirty="0" err="1">
                <a:solidFill>
                  <a:srgbClr val="FF0000"/>
                </a:solidFill>
                <a:latin typeface="Lucida Handwriting" pitchFamily="66" charset="0"/>
              </a:rPr>
              <a:t>INDAR</a:t>
            </a:r>
            <a:r>
              <a:rPr lang="es-ES_tradnl" sz="2400" b="1" u="sng" dirty="0">
                <a:solidFill>
                  <a:srgbClr val="FF0000"/>
                </a:solidFill>
                <a:latin typeface="Lucida Handwriting" pitchFamily="66" charset="0"/>
              </a:rPr>
              <a:t> </a:t>
            </a:r>
            <a:r>
              <a:rPr lang="es-ES_tradnl" sz="2400" b="1" u="sng" dirty="0" err="1">
                <a:solidFill>
                  <a:srgbClr val="FF0000"/>
                </a:solidFill>
                <a:latin typeface="Lucida Handwriting" pitchFamily="66" charset="0"/>
              </a:rPr>
              <a:t>MAGNETIKOARI</a:t>
            </a:r>
            <a:r>
              <a:rPr lang="es-ES_tradnl" sz="2400" b="1" u="sng" dirty="0">
                <a:solidFill>
                  <a:srgbClr val="FF0000"/>
                </a:solidFill>
                <a:latin typeface="Lucida Handwriting" pitchFamily="66" charset="0"/>
              </a:rPr>
              <a:t> </a:t>
            </a:r>
            <a:r>
              <a:rPr lang="es-ES_tradnl" sz="2400" b="1" u="sng" dirty="0" err="1">
                <a:solidFill>
                  <a:srgbClr val="FF0000"/>
                </a:solidFill>
                <a:latin typeface="Lucida Handwriting" pitchFamily="66" charset="0"/>
              </a:rPr>
              <a:t>BURUZKO</a:t>
            </a:r>
            <a:r>
              <a:rPr lang="es-ES_tradnl" sz="2400" b="1" u="sng" dirty="0">
                <a:solidFill>
                  <a:srgbClr val="FF0000"/>
                </a:solidFill>
                <a:latin typeface="Lucida Handwriting" pitchFamily="66" charset="0"/>
              </a:rPr>
              <a:t> </a:t>
            </a:r>
            <a:r>
              <a:rPr lang="es-ES_tradnl" sz="2400" b="1" u="sng" dirty="0" err="1">
                <a:solidFill>
                  <a:srgbClr val="FF0000"/>
                </a:solidFill>
                <a:latin typeface="Lucida Handwriting" pitchFamily="66" charset="0"/>
              </a:rPr>
              <a:t>ZENBAIT</a:t>
            </a:r>
            <a:r>
              <a:rPr lang="es-ES_tradnl" sz="2400" b="1" u="sng" dirty="0">
                <a:solidFill>
                  <a:srgbClr val="FF0000"/>
                </a:solidFill>
                <a:latin typeface="Lucida Handwriting" pitchFamily="66" charset="0"/>
              </a:rPr>
              <a:t> </a:t>
            </a:r>
            <a:r>
              <a:rPr lang="es-ES_tradnl" sz="2400" b="1" u="sng" dirty="0" err="1">
                <a:solidFill>
                  <a:srgbClr val="FF0000"/>
                </a:solidFill>
                <a:latin typeface="Lucida Handwriting" pitchFamily="66" charset="0"/>
              </a:rPr>
              <a:t>OHAR</a:t>
            </a:r>
            <a:endParaRPr lang="es-ES_tradnl" sz="2400" u="sng" dirty="0">
              <a:solidFill>
                <a:srgbClr val="FF0000"/>
              </a:solidFill>
              <a:latin typeface="Lucida Handwriting" pitchFamily="66" charset="0"/>
            </a:endParaRPr>
          </a:p>
        </p:txBody>
      </p:sp>
      <p:sp>
        <p:nvSpPr>
          <p:cNvPr id="66591" name="Text Box 31"/>
          <p:cNvSpPr txBox="1">
            <a:spLocks noChangeArrowheads="1"/>
          </p:cNvSpPr>
          <p:nvPr/>
        </p:nvSpPr>
        <p:spPr bwMode="auto">
          <a:xfrm>
            <a:off x="29525" y="943425"/>
            <a:ext cx="9055100" cy="1200329"/>
          </a:xfrm>
          <a:prstGeom prst="rect">
            <a:avLst/>
          </a:prstGeom>
          <a:noFill/>
          <a:ln w="9525">
            <a:noFill/>
            <a:miter lim="800000"/>
            <a:headEnd/>
            <a:tailEnd/>
          </a:ln>
          <a:effectLst/>
        </p:spPr>
        <p:txBody>
          <a:bodyPr>
            <a:spAutoFit/>
          </a:bodyPr>
          <a:lstStyle/>
          <a:p>
            <a:pPr indent="803275" algn="just">
              <a:lnSpc>
                <a:spcPct val="150000"/>
              </a:lnSpc>
            </a:pPr>
            <a:r>
              <a:rPr lang="eu-ES" sz="2400" dirty="0" smtClean="0">
                <a:latin typeface="Lucida Handwriting" pitchFamily="66" charset="0"/>
              </a:rPr>
              <a:t>Indar</a:t>
            </a:r>
            <a:r>
              <a:rPr lang="eu-ES" sz="2400" dirty="0" err="1" smtClean="0">
                <a:latin typeface="Lucida Handwriting" pitchFamily="66" charset="0"/>
              </a:rPr>
              <a:t> </a:t>
            </a:r>
            <a:r>
              <a:rPr lang="eu-ES" sz="2400" dirty="0" err="1">
                <a:latin typeface="Lucida Handwriting" pitchFamily="66" charset="0"/>
              </a:rPr>
              <a:t>magn</a:t>
            </a:r>
            <a:r>
              <a:rPr lang="eu-ES" sz="2400" dirty="0">
                <a:latin typeface="Lucida Handwriting" pitchFamily="66" charset="0"/>
              </a:rPr>
              <a:t>etikoak</a:t>
            </a:r>
            <a:r>
              <a:rPr lang="eu-ES" sz="2400" dirty="0" err="1">
                <a:latin typeface="Lucida Handwriting" pitchFamily="66" charset="0"/>
              </a:rPr>
              <a:t> kontrako</a:t>
            </a:r>
            <a:r>
              <a:rPr lang="eu-ES" sz="2400" dirty="0">
                <a:latin typeface="Lucida Handwriting" pitchFamily="66" charset="0"/>
              </a:rPr>
              <a:t> zeinuko</a:t>
            </a:r>
            <a:r>
              <a:rPr lang="eu-ES" sz="2400" dirty="0" err="1">
                <a:latin typeface="Lucida Handwriting" pitchFamily="66" charset="0"/>
              </a:rPr>
              <a:t> kargak</a:t>
            </a:r>
            <a:r>
              <a:rPr lang="eu-ES" sz="2400" dirty="0">
                <a:latin typeface="Lucida Handwriting" pitchFamily="66" charset="0"/>
              </a:rPr>
              <a:t> kontrako</a:t>
            </a:r>
            <a:r>
              <a:rPr lang="eu-ES" sz="2400" dirty="0" err="1">
                <a:latin typeface="Lucida Handwriting" pitchFamily="66" charset="0"/>
              </a:rPr>
              <a:t> norantzetan</a:t>
            </a:r>
            <a:r>
              <a:rPr lang="eu-ES" sz="2400" dirty="0">
                <a:latin typeface="Lucida Handwriting" pitchFamily="66" charset="0"/>
              </a:rPr>
              <a:t> desbideratzen ditu. </a:t>
            </a:r>
          </a:p>
        </p:txBody>
      </p:sp>
      <p:grpSp>
        <p:nvGrpSpPr>
          <p:cNvPr id="8" name="7 Grupo"/>
          <p:cNvGrpSpPr/>
          <p:nvPr/>
        </p:nvGrpSpPr>
        <p:grpSpPr>
          <a:xfrm>
            <a:off x="94597" y="2215631"/>
            <a:ext cx="8875986" cy="2109896"/>
            <a:chOff x="94597" y="3218542"/>
            <a:chExt cx="8875986" cy="2109896"/>
          </a:xfrm>
        </p:grpSpPr>
        <p:graphicFrame>
          <p:nvGraphicFramePr>
            <p:cNvPr id="66588" name="Object 28"/>
            <p:cNvGraphicFramePr>
              <a:graphicFrameLocks noChangeAspect="1"/>
            </p:cNvGraphicFramePr>
            <p:nvPr/>
          </p:nvGraphicFramePr>
          <p:xfrm>
            <a:off x="1009024" y="3218542"/>
            <a:ext cx="444617" cy="628650"/>
          </p:xfrm>
          <a:graphic>
            <a:graphicData uri="http://schemas.openxmlformats.org/presentationml/2006/ole">
              <mc:AlternateContent xmlns:mc="http://schemas.openxmlformats.org/markup-compatibility/2006">
                <mc:Choice xmlns:v="urn:schemas-microsoft-com:vml" Requires="v">
                  <p:oleObj spid="_x0000_s66625" name="Ecuación" r:id="rId4" imgW="164880" imgH="228600" progId="Equation.3">
                    <p:embed/>
                  </p:oleObj>
                </mc:Choice>
                <mc:Fallback>
                  <p:oleObj name="Ecuación" r:id="rId4" imgW="164880" imgH="228600" progId="Equation.3">
                    <p:embed/>
                    <p:pic>
                      <p:nvPicPr>
                        <p:cNvPr id="0"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9024" y="3218542"/>
                          <a:ext cx="444617"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590" name="Object 30"/>
            <p:cNvGraphicFramePr>
              <a:graphicFrameLocks noChangeAspect="1"/>
            </p:cNvGraphicFramePr>
            <p:nvPr/>
          </p:nvGraphicFramePr>
          <p:xfrm>
            <a:off x="2975716" y="3323100"/>
            <a:ext cx="410416" cy="523875"/>
          </p:xfrm>
          <a:graphic>
            <a:graphicData uri="http://schemas.openxmlformats.org/presentationml/2006/ole">
              <mc:AlternateContent xmlns:mc="http://schemas.openxmlformats.org/markup-compatibility/2006">
                <mc:Choice xmlns:v="urn:schemas-microsoft-com:vml" Requires="v">
                  <p:oleObj spid="_x0000_s66626" name="Ecuación" r:id="rId6" imgW="152280" imgH="190440" progId="Equation.3">
                    <p:embed/>
                  </p:oleObj>
                </mc:Choice>
                <mc:Fallback>
                  <p:oleObj name="Ecuación" r:id="rId6" imgW="152280" imgH="190440" progId="Equation.3">
                    <p:embed/>
                    <p:pic>
                      <p:nvPicPr>
                        <p:cNvPr id="0" name="Picture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5716" y="3323100"/>
                          <a:ext cx="410416" cy="52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89" name="Text Box 29"/>
            <p:cNvSpPr txBox="1">
              <a:spLocks noChangeArrowheads="1"/>
            </p:cNvSpPr>
            <p:nvPr/>
          </p:nvSpPr>
          <p:spPr bwMode="auto">
            <a:xfrm>
              <a:off x="94597" y="3389446"/>
              <a:ext cx="8875986" cy="1938992"/>
            </a:xfrm>
            <a:prstGeom prst="rect">
              <a:avLst/>
            </a:prstGeom>
            <a:noFill/>
            <a:ln w="9525">
              <a:noFill/>
              <a:miter lim="800000"/>
              <a:headEnd/>
              <a:tailEnd/>
            </a:ln>
            <a:effectLst/>
          </p:spPr>
          <p:txBody>
            <a:bodyPr wrap="square">
              <a:spAutoFit/>
            </a:bodyPr>
            <a:lstStyle/>
            <a:p>
              <a:pPr indent="993775" algn="just"/>
              <a:r>
                <a:rPr lang="eu-ES" sz="2400" dirty="0" smtClean="0">
                  <a:latin typeface="Lucida Handwriting" pitchFamily="66" charset="0"/>
                </a:rPr>
                <a:t>  bektorea    </a:t>
              </a:r>
              <a:r>
                <a:rPr lang="eu-ES" sz="2400" dirty="0" err="1" smtClean="0">
                  <a:latin typeface="Lucida Handwriting" pitchFamily="66" charset="0"/>
                </a:rPr>
                <a:t>bektorearekiko</a:t>
              </a:r>
              <a:r>
                <a:rPr lang="eu-ES" sz="2400" dirty="0" smtClean="0">
                  <a:latin typeface="Lucida Handwriting" pitchFamily="66" charset="0"/>
                </a:rPr>
                <a:t> </a:t>
              </a:r>
              <a:r>
                <a:rPr lang="eu-ES" sz="2400" dirty="0">
                  <a:latin typeface="Lucida Handwriting" pitchFamily="66" charset="0"/>
                </a:rPr>
                <a:t>perpendikularra denez, partikularen azelerazioa normala da oso </a:t>
              </a:r>
              <a:r>
                <a:rPr lang="eu-ES" sz="2400" dirty="0" err="1" smtClean="0">
                  <a:latin typeface="Lucida Handwriting" pitchFamily="66" charset="0"/>
                </a:rPr>
                <a:t>osorik</a:t>
              </a:r>
              <a:r>
                <a:rPr lang="eu-ES" sz="2400" dirty="0" smtClean="0">
                  <a:latin typeface="Lucida Handwriting" pitchFamily="66" charset="0"/>
                </a:rPr>
                <a:t>, eta, beraz, abiaduraren </a:t>
              </a:r>
              <a:r>
                <a:rPr lang="eu-ES" sz="2400" dirty="0">
                  <a:latin typeface="Lucida Handwriting" pitchFamily="66" charset="0"/>
                </a:rPr>
                <a:t>moduluak konstante dirau, norabidez etengabe aldatuz doan bitartean.</a:t>
              </a:r>
            </a:p>
          </p:txBody>
        </p:sp>
      </p:grpSp>
      <p:sp>
        <p:nvSpPr>
          <p:cNvPr id="9" name="Text Box 27"/>
          <p:cNvSpPr txBox="1">
            <a:spLocks noChangeArrowheads="1"/>
          </p:cNvSpPr>
          <p:nvPr/>
        </p:nvSpPr>
        <p:spPr bwMode="auto">
          <a:xfrm>
            <a:off x="142503" y="4585335"/>
            <a:ext cx="8799615" cy="1569660"/>
          </a:xfrm>
          <a:prstGeom prst="rect">
            <a:avLst/>
          </a:prstGeom>
          <a:noFill/>
          <a:ln w="9525">
            <a:noFill/>
            <a:miter lim="800000"/>
            <a:headEnd/>
            <a:tailEnd/>
          </a:ln>
          <a:effectLst/>
        </p:spPr>
        <p:txBody>
          <a:bodyPr wrap="square">
            <a:spAutoFit/>
          </a:bodyPr>
          <a:lstStyle/>
          <a:p>
            <a:pPr indent="725488" algn="just"/>
            <a:r>
              <a:rPr lang="eu-ES" sz="2400" dirty="0">
                <a:latin typeface="Lucida Handwriting" pitchFamily="66" charset="0"/>
              </a:rPr>
              <a:t>Indar</a:t>
            </a:r>
            <a:r>
              <a:rPr lang="eu-ES" sz="2400" dirty="0" err="1">
                <a:latin typeface="Lucida Handwriting" pitchFamily="66" charset="0"/>
              </a:rPr>
              <a:t> </a:t>
            </a:r>
            <a:r>
              <a:rPr lang="eu-ES" sz="2400" dirty="0" err="1" smtClean="0">
                <a:latin typeface="Lucida Handwriting" pitchFamily="66" charset="0"/>
              </a:rPr>
              <a:t>magn</a:t>
            </a:r>
            <a:r>
              <a:rPr lang="eu-ES" sz="2400" dirty="0" smtClean="0">
                <a:latin typeface="Lucida Handwriting" pitchFamily="66" charset="0"/>
              </a:rPr>
              <a:t>etikoak</a:t>
            </a:r>
            <a:r>
              <a:rPr lang="eu-ES" sz="2400" dirty="0" err="1" smtClean="0">
                <a:latin typeface="Lucida Handwriting" pitchFamily="66" charset="0"/>
              </a:rPr>
              <a:t> </a:t>
            </a:r>
            <a:r>
              <a:rPr lang="eu-ES" sz="2400" dirty="0" err="1">
                <a:latin typeface="Lucida Handwriting" pitchFamily="66" charset="0"/>
              </a:rPr>
              <a:t>ez du </a:t>
            </a:r>
            <a:r>
              <a:rPr lang="eu-ES" sz="2400" dirty="0">
                <a:latin typeface="Lucida Handwriting" pitchFamily="66" charset="0"/>
              </a:rPr>
              <a:t>inoiz</a:t>
            </a:r>
            <a:r>
              <a:rPr lang="eu-ES" sz="2400" dirty="0" err="1">
                <a:latin typeface="Lucida Handwriting" pitchFamily="66" charset="0"/>
              </a:rPr>
              <a:t> lani</a:t>
            </a:r>
            <a:r>
              <a:rPr lang="eu-ES" sz="2400" dirty="0">
                <a:latin typeface="Lucida Handwriting" pitchFamily="66" charset="0"/>
              </a:rPr>
              <a:t>k</a:t>
            </a:r>
            <a:r>
              <a:rPr lang="eu-ES" sz="2400" dirty="0" err="1">
                <a:latin typeface="Lucida Handwriting" pitchFamily="66" charset="0"/>
              </a:rPr>
              <a:t> </a:t>
            </a:r>
            <a:r>
              <a:rPr lang="eu-ES" sz="2400" dirty="0">
                <a:latin typeface="Lucida Handwriting" pitchFamily="66" charset="0"/>
              </a:rPr>
              <a:t>burutzen</a:t>
            </a:r>
            <a:r>
              <a:rPr lang="eu-ES" sz="2400" dirty="0" err="1">
                <a:latin typeface="Lucida Handwriting" pitchFamily="66" charset="0"/>
              </a:rPr>
              <a:t>, ibilbidearekiko</a:t>
            </a:r>
            <a:r>
              <a:rPr lang="eu-ES" sz="2400" dirty="0">
                <a:latin typeface="Lucida Handwriting" pitchFamily="66" charset="0"/>
              </a:rPr>
              <a:t> perpendikularra</a:t>
            </a:r>
            <a:r>
              <a:rPr lang="eu-ES" sz="2400" dirty="0" err="1">
                <a:latin typeface="Lucida Handwriting" pitchFamily="66" charset="0"/>
              </a:rPr>
              <a:t> bait da, eta ,</a:t>
            </a:r>
            <a:r>
              <a:rPr lang="eu-ES" sz="2400" dirty="0">
                <a:latin typeface="Lucida Handwriting" pitchFamily="66" charset="0"/>
              </a:rPr>
              <a:t>beraz</a:t>
            </a:r>
            <a:r>
              <a:rPr lang="eu-ES" sz="2400" dirty="0" err="1">
                <a:latin typeface="Lucida Handwriting" pitchFamily="66" charset="0"/>
              </a:rPr>
              <a:t>, partikularen</a:t>
            </a:r>
            <a:r>
              <a:rPr lang="eu-ES" sz="2400" dirty="0">
                <a:latin typeface="Lucida Handwriting" pitchFamily="66" charset="0"/>
              </a:rPr>
              <a:t> energiak</a:t>
            </a:r>
            <a:r>
              <a:rPr lang="eu-ES" sz="2400" dirty="0" err="1">
                <a:latin typeface="Lucida Handwriting" pitchFamily="66" charset="0"/>
              </a:rPr>
              <a:t> konstan</a:t>
            </a:r>
            <a:r>
              <a:rPr lang="eu-ES" sz="2400" dirty="0">
                <a:latin typeface="Lucida Handwriting" pitchFamily="66" charset="0"/>
              </a:rPr>
              <a:t>te</a:t>
            </a:r>
            <a:r>
              <a:rPr lang="eu-ES" sz="2400" dirty="0" err="1">
                <a:latin typeface="Lucida Handwriting" pitchFamily="66" charset="0"/>
              </a:rPr>
              <a:t> dirau</a:t>
            </a:r>
            <a:r>
              <a:rPr lang="eu-ES" sz="2400" dirty="0">
                <a:latin typeface="Lucida Handwriting" pitchFamily="66" charset="0"/>
              </a:rPr>
              <a:t>. </a:t>
            </a:r>
          </a:p>
        </p:txBody>
      </p:sp>
      <p:sp>
        <p:nvSpPr>
          <p:cNvPr id="12" name="11 Estrella de 7 puntas"/>
          <p:cNvSpPr>
            <a:spLocks noChangeAspect="1"/>
          </p:cNvSpPr>
          <p:nvPr/>
        </p:nvSpPr>
        <p:spPr>
          <a:xfrm>
            <a:off x="618553" y="1184244"/>
            <a:ext cx="228600" cy="228600"/>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sp>
        <p:nvSpPr>
          <p:cNvPr id="13" name="12 Estrella de 7 puntas"/>
          <p:cNvSpPr>
            <a:spLocks noChangeAspect="1"/>
          </p:cNvSpPr>
          <p:nvPr/>
        </p:nvSpPr>
        <p:spPr>
          <a:xfrm>
            <a:off x="672668" y="2428793"/>
            <a:ext cx="228600" cy="228600"/>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sp>
        <p:nvSpPr>
          <p:cNvPr id="14" name="13 Estrella de 7 puntas"/>
          <p:cNvSpPr>
            <a:spLocks noChangeAspect="1"/>
          </p:cNvSpPr>
          <p:nvPr/>
        </p:nvSpPr>
        <p:spPr>
          <a:xfrm>
            <a:off x="667408" y="4678677"/>
            <a:ext cx="228600" cy="228600"/>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66591"/>
                                        </p:tgtEl>
                                        <p:attrNameLst>
                                          <p:attrName>style.visibility</p:attrName>
                                        </p:attrNameLst>
                                      </p:cBhvr>
                                      <p:to>
                                        <p:strVal val="visible"/>
                                      </p:to>
                                    </p:set>
                                    <p:anim to="" calcmode="lin" valueType="num">
                                      <p:cBhvr>
                                        <p:cTn id="15" dur="1" fill="hold"/>
                                        <p:tgtEl>
                                          <p:spTgt spid="66591"/>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ppt_w</p:attrName>
                                        </p:attrNameLst>
                                      </p:cBhvr>
                                      <p:tavLst>
                                        <p:tav tm="0">
                                          <p:val>
                                            <p:fltVal val="0"/>
                                          </p:val>
                                        </p:tav>
                                        <p:tav tm="100000">
                                          <p:val>
                                            <p:strVal val="#ppt_w"/>
                                          </p:val>
                                        </p:tav>
                                      </p:tavLst>
                                    </p:anim>
                                    <p:anim calcmode="lin" valueType="num">
                                      <p:cBhvr>
                                        <p:cTn id="21" dur="1000" fill="hold"/>
                                        <p:tgtEl>
                                          <p:spTgt spid="13"/>
                                        </p:tgtEl>
                                        <p:attrNameLst>
                                          <p:attrName>ppt_h</p:attrName>
                                        </p:attrNameLst>
                                      </p:cBhvr>
                                      <p:tavLst>
                                        <p:tav tm="0">
                                          <p:val>
                                            <p:fltVal val="0"/>
                                          </p:val>
                                        </p:tav>
                                        <p:tav tm="100000">
                                          <p:val>
                                            <p:strVal val="#ppt_h"/>
                                          </p:val>
                                        </p:tav>
                                      </p:tavLst>
                                    </p:anim>
                                    <p:anim calcmode="lin" valueType="num">
                                      <p:cBhvr>
                                        <p:cTn id="22"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to="" calcmode="lin" valueType="num">
                                      <p:cBhvr>
                                        <p:cTn id="28" dur="1" fill="hold"/>
                                        <p:tgtEl>
                                          <p:spTgt spid="8"/>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to="" calcmode="lin" valueType="num">
                                      <p:cBhvr>
                                        <p:cTn id="41"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91" grpId="0"/>
      <p:bldP spid="9" grpId="0"/>
      <p:bldP spid="12" grpId="0" animBg="1"/>
      <p:bldP spid="13" grpId="0" animBg="1"/>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CuadroTexto"/>
          <p:cNvSpPr txBox="1"/>
          <p:nvPr/>
        </p:nvSpPr>
        <p:spPr>
          <a:xfrm>
            <a:off x="4067175" y="2505075"/>
            <a:ext cx="298480" cy="400110"/>
          </a:xfrm>
          <a:prstGeom prst="rect">
            <a:avLst/>
          </a:prstGeom>
          <a:noFill/>
        </p:spPr>
        <p:txBody>
          <a:bodyPr wrap="none" rtlCol="0">
            <a:spAutoFit/>
          </a:bodyPr>
          <a:lstStyle/>
          <a:p>
            <a:r>
              <a:rPr lang="es-ES" sz="2000" dirty="0" smtClean="0">
                <a:latin typeface="Lucida Handwriting" pitchFamily="66" charset="0"/>
              </a:rPr>
              <a:t>i</a:t>
            </a:r>
            <a:endParaRPr lang="es-ES" sz="2000" dirty="0">
              <a:latin typeface="Lucida Handwriting" pitchFamily="66" charset="0"/>
            </a:endParaRPr>
          </a:p>
        </p:txBody>
      </p:sp>
      <p:sp>
        <p:nvSpPr>
          <p:cNvPr id="217095" name="Text Box 7"/>
          <p:cNvSpPr txBox="1">
            <a:spLocks noChangeArrowheads="1"/>
          </p:cNvSpPr>
          <p:nvPr/>
        </p:nvSpPr>
        <p:spPr bwMode="auto">
          <a:xfrm>
            <a:off x="954088" y="207963"/>
            <a:ext cx="7235825" cy="830997"/>
          </a:xfrm>
          <a:prstGeom prst="rect">
            <a:avLst/>
          </a:prstGeom>
          <a:noFill/>
          <a:ln w="38100">
            <a:noFill/>
            <a:miter lim="800000"/>
            <a:headEnd/>
            <a:tailEnd/>
          </a:ln>
          <a:effectLst/>
        </p:spPr>
        <p:txBody>
          <a:bodyPr>
            <a:spAutoFit/>
          </a:bodyPr>
          <a:lstStyle/>
          <a:p>
            <a:pPr algn="ctr"/>
            <a:r>
              <a:rPr lang="es-ES_tradnl" sz="2000" b="1" u="sng" dirty="0">
                <a:latin typeface="Lucida Handwriting" pitchFamily="66" charset="0"/>
              </a:rPr>
              <a:t> </a:t>
            </a:r>
            <a:r>
              <a:rPr lang="es-ES_tradnl" sz="2400" b="1" u="sng" dirty="0">
                <a:latin typeface="Lucida Handwriting" pitchFamily="66" charset="0"/>
              </a:rPr>
              <a:t>KORRONTEA GARRAIATZEN DUTEN ESPIREN GAINEKO  INDAR MAGNETIKOA</a:t>
            </a:r>
            <a:endParaRPr lang="es-ES_tradnl" sz="2400" dirty="0">
              <a:latin typeface="Lucida Handwriting" pitchFamily="66" charset="0"/>
            </a:endParaRPr>
          </a:p>
        </p:txBody>
      </p:sp>
      <p:grpSp>
        <p:nvGrpSpPr>
          <p:cNvPr id="98" name="97 Grupo"/>
          <p:cNvGrpSpPr/>
          <p:nvPr/>
        </p:nvGrpSpPr>
        <p:grpSpPr>
          <a:xfrm>
            <a:off x="82360" y="1306046"/>
            <a:ext cx="6386946" cy="2426136"/>
            <a:chOff x="82360" y="1306046"/>
            <a:chExt cx="6386946" cy="2426136"/>
          </a:xfrm>
        </p:grpSpPr>
        <p:sp>
          <p:nvSpPr>
            <p:cNvPr id="110" name="109 CuadroTexto"/>
            <p:cNvSpPr txBox="1"/>
            <p:nvPr/>
          </p:nvSpPr>
          <p:spPr>
            <a:xfrm>
              <a:off x="6061822" y="2077011"/>
              <a:ext cx="407484" cy="400110"/>
            </a:xfrm>
            <a:prstGeom prst="rect">
              <a:avLst/>
            </a:prstGeom>
            <a:solidFill>
              <a:schemeClr val="bg1"/>
            </a:solidFill>
          </p:spPr>
          <p:txBody>
            <a:bodyPr wrap="none" rtlCol="0">
              <a:spAutoFit/>
            </a:bodyPr>
            <a:lstStyle/>
            <a:p>
              <a:r>
                <a:rPr lang="es-ES" sz="2000" dirty="0" smtClean="0">
                  <a:latin typeface="Lucida Handwriting" pitchFamily="66" charset="0"/>
                </a:rPr>
                <a:t>D</a:t>
              </a:r>
              <a:endParaRPr lang="es-ES" sz="2000" dirty="0">
                <a:latin typeface="Lucida Handwriting" pitchFamily="66" charset="0"/>
              </a:endParaRPr>
            </a:p>
          </p:txBody>
        </p:sp>
        <p:sp>
          <p:nvSpPr>
            <p:cNvPr id="111" name="110 CuadroTexto"/>
            <p:cNvSpPr txBox="1"/>
            <p:nvPr/>
          </p:nvSpPr>
          <p:spPr>
            <a:xfrm>
              <a:off x="2520766" y="3332072"/>
              <a:ext cx="365806" cy="400110"/>
            </a:xfrm>
            <a:prstGeom prst="rect">
              <a:avLst/>
            </a:prstGeom>
            <a:solidFill>
              <a:schemeClr val="bg1"/>
            </a:solidFill>
          </p:spPr>
          <p:txBody>
            <a:bodyPr wrap="none" rtlCol="0">
              <a:spAutoFit/>
            </a:bodyPr>
            <a:lstStyle/>
            <a:p>
              <a:r>
                <a:rPr lang="es-ES" sz="2000" dirty="0" smtClean="0">
                  <a:latin typeface="Lucida Handwriting" pitchFamily="66" charset="0"/>
                </a:rPr>
                <a:t>C</a:t>
              </a:r>
              <a:endParaRPr lang="es-ES" sz="2000" dirty="0">
                <a:latin typeface="Lucida Handwriting" pitchFamily="66" charset="0"/>
              </a:endParaRPr>
            </a:p>
          </p:txBody>
        </p:sp>
        <p:sp>
          <p:nvSpPr>
            <p:cNvPr id="109" name="108 CuadroTexto"/>
            <p:cNvSpPr txBox="1"/>
            <p:nvPr/>
          </p:nvSpPr>
          <p:spPr>
            <a:xfrm>
              <a:off x="3300692" y="1306046"/>
              <a:ext cx="388248" cy="400110"/>
            </a:xfrm>
            <a:prstGeom prst="rect">
              <a:avLst/>
            </a:prstGeom>
            <a:solidFill>
              <a:schemeClr val="bg1"/>
            </a:solidFill>
          </p:spPr>
          <p:txBody>
            <a:bodyPr wrap="none" rtlCol="0">
              <a:spAutoFit/>
            </a:bodyPr>
            <a:lstStyle/>
            <a:p>
              <a:r>
                <a:rPr lang="es-ES" sz="2000" dirty="0" smtClean="0">
                  <a:latin typeface="Lucida Handwriting" pitchFamily="66" charset="0"/>
                </a:rPr>
                <a:t>B</a:t>
              </a:r>
              <a:endParaRPr lang="es-ES" sz="2000" dirty="0">
                <a:latin typeface="Lucida Handwriting" pitchFamily="66" charset="0"/>
              </a:endParaRPr>
            </a:p>
          </p:txBody>
        </p:sp>
        <p:sp>
          <p:nvSpPr>
            <p:cNvPr id="107" name="106 CuadroTexto"/>
            <p:cNvSpPr txBox="1"/>
            <p:nvPr/>
          </p:nvSpPr>
          <p:spPr>
            <a:xfrm>
              <a:off x="82360" y="2238381"/>
              <a:ext cx="388248" cy="400110"/>
            </a:xfrm>
            <a:prstGeom prst="rect">
              <a:avLst/>
            </a:prstGeom>
            <a:solidFill>
              <a:schemeClr val="bg1"/>
            </a:solidFill>
          </p:spPr>
          <p:txBody>
            <a:bodyPr wrap="none" rtlCol="0">
              <a:spAutoFit/>
            </a:bodyPr>
            <a:lstStyle/>
            <a:p>
              <a:r>
                <a:rPr lang="es-ES" sz="2000" dirty="0" smtClean="0">
                  <a:latin typeface="Lucida Handwriting" pitchFamily="66" charset="0"/>
                </a:rPr>
                <a:t>A</a:t>
              </a:r>
              <a:endParaRPr lang="es-ES" sz="2000" dirty="0">
                <a:latin typeface="Lucida Handwriting" pitchFamily="66" charset="0"/>
              </a:endParaRPr>
            </a:p>
          </p:txBody>
        </p:sp>
        <p:cxnSp>
          <p:nvCxnSpPr>
            <p:cNvPr id="87" name="86 Conector recto"/>
            <p:cNvCxnSpPr/>
            <p:nvPr/>
          </p:nvCxnSpPr>
          <p:spPr bwMode="auto">
            <a:xfrm flipV="1">
              <a:off x="2876550" y="2352675"/>
              <a:ext cx="3324225" cy="1162050"/>
            </a:xfrm>
            <a:prstGeom prst="line">
              <a:avLst/>
            </a:prstGeom>
            <a:solidFill>
              <a:schemeClr val="accent1"/>
            </a:solidFill>
            <a:ln w="9525" cap="flat" cmpd="sng" algn="ctr">
              <a:solidFill>
                <a:schemeClr val="tx1"/>
              </a:solidFill>
              <a:prstDash val="solid"/>
              <a:round/>
              <a:headEnd type="arrow" w="med" len="med"/>
              <a:tailEnd type="arrow" w="med" len="med"/>
            </a:ln>
            <a:effectLst/>
          </p:spPr>
        </p:cxnSp>
        <p:sp>
          <p:nvSpPr>
            <p:cNvPr id="93" name="92 CuadroTexto"/>
            <p:cNvSpPr txBox="1"/>
            <p:nvPr/>
          </p:nvSpPr>
          <p:spPr>
            <a:xfrm>
              <a:off x="4448175" y="2695575"/>
              <a:ext cx="388248" cy="400110"/>
            </a:xfrm>
            <a:prstGeom prst="rect">
              <a:avLst/>
            </a:prstGeom>
            <a:solidFill>
              <a:schemeClr val="bg1"/>
            </a:solidFill>
          </p:spPr>
          <p:txBody>
            <a:bodyPr wrap="none" rtlCol="0">
              <a:spAutoFit/>
            </a:bodyPr>
            <a:lstStyle/>
            <a:p>
              <a:r>
                <a:rPr lang="es-ES" sz="2000" dirty="0" smtClean="0">
                  <a:latin typeface="Lucida Handwriting" pitchFamily="66" charset="0"/>
                </a:rPr>
                <a:t>a</a:t>
              </a:r>
              <a:endParaRPr lang="es-ES" sz="2000" dirty="0">
                <a:latin typeface="Lucida Handwriting" pitchFamily="66" charset="0"/>
              </a:endParaRPr>
            </a:p>
          </p:txBody>
        </p:sp>
        <p:cxnSp>
          <p:nvCxnSpPr>
            <p:cNvPr id="95" name="94 Conector recto"/>
            <p:cNvCxnSpPr/>
            <p:nvPr/>
          </p:nvCxnSpPr>
          <p:spPr bwMode="auto">
            <a:xfrm>
              <a:off x="3571875" y="1543050"/>
              <a:ext cx="2628900" cy="628651"/>
            </a:xfrm>
            <a:prstGeom prst="line">
              <a:avLst/>
            </a:prstGeom>
            <a:solidFill>
              <a:schemeClr val="accent1"/>
            </a:solidFill>
            <a:ln w="9525" cap="flat" cmpd="sng" algn="ctr">
              <a:solidFill>
                <a:schemeClr val="tx1"/>
              </a:solidFill>
              <a:prstDash val="solid"/>
              <a:round/>
              <a:headEnd type="arrow" w="med" len="med"/>
              <a:tailEnd type="arrow" w="med" len="med"/>
            </a:ln>
            <a:effectLst/>
          </p:spPr>
        </p:cxnSp>
        <p:sp>
          <p:nvSpPr>
            <p:cNvPr id="94" name="93 CuadroTexto"/>
            <p:cNvSpPr txBox="1"/>
            <p:nvPr/>
          </p:nvSpPr>
          <p:spPr>
            <a:xfrm>
              <a:off x="4514850" y="1581150"/>
              <a:ext cx="352982" cy="400110"/>
            </a:xfrm>
            <a:prstGeom prst="rect">
              <a:avLst/>
            </a:prstGeom>
            <a:solidFill>
              <a:schemeClr val="bg1"/>
            </a:solidFill>
          </p:spPr>
          <p:txBody>
            <a:bodyPr wrap="none" rtlCol="0">
              <a:spAutoFit/>
            </a:bodyPr>
            <a:lstStyle/>
            <a:p>
              <a:r>
                <a:rPr lang="es-ES" sz="2000" dirty="0" smtClean="0">
                  <a:latin typeface="Lucida Handwriting" pitchFamily="66" charset="0"/>
                </a:rPr>
                <a:t>b</a:t>
              </a:r>
              <a:endParaRPr lang="es-ES" sz="2000" dirty="0">
                <a:latin typeface="Lucida Handwriting" pitchFamily="66" charset="0"/>
              </a:endParaRPr>
            </a:p>
          </p:txBody>
        </p:sp>
        <p:grpSp>
          <p:nvGrpSpPr>
            <p:cNvPr id="85" name="84 Grupo"/>
            <p:cNvGrpSpPr>
              <a:grpSpLocks noChangeAspect="1"/>
            </p:cNvGrpSpPr>
            <p:nvPr/>
          </p:nvGrpSpPr>
          <p:grpSpPr>
            <a:xfrm>
              <a:off x="219080" y="1638302"/>
              <a:ext cx="5870445" cy="1721358"/>
              <a:chOff x="352425" y="1990725"/>
              <a:chExt cx="8153400" cy="2390775"/>
            </a:xfrm>
          </p:grpSpPr>
          <p:cxnSp>
            <p:nvCxnSpPr>
              <p:cNvPr id="56" name="55 Conector recto"/>
              <p:cNvCxnSpPr/>
              <p:nvPr/>
            </p:nvCxnSpPr>
            <p:spPr bwMode="auto">
              <a:xfrm flipV="1">
                <a:off x="371475" y="1990725"/>
                <a:ext cx="4581525" cy="1314450"/>
              </a:xfrm>
              <a:prstGeom prst="line">
                <a:avLst/>
              </a:prstGeom>
              <a:solidFill>
                <a:schemeClr val="accent1"/>
              </a:solidFill>
              <a:ln w="76200" cap="flat" cmpd="sng" algn="ctr">
                <a:gradFill>
                  <a:gsLst>
                    <a:gs pos="0">
                      <a:srgbClr val="E6DCAC"/>
                    </a:gs>
                    <a:gs pos="12000">
                      <a:srgbClr val="E6D78A"/>
                    </a:gs>
                    <a:gs pos="30000">
                      <a:srgbClr val="C7AC4C"/>
                    </a:gs>
                    <a:gs pos="45000">
                      <a:srgbClr val="E6D78A"/>
                    </a:gs>
                    <a:gs pos="77000">
                      <a:srgbClr val="C7AC4C"/>
                    </a:gs>
                    <a:gs pos="100000">
                      <a:srgbClr val="E6DCAC"/>
                    </a:gs>
                  </a:gsLst>
                  <a:lin ang="5400000" scaled="0"/>
                </a:gradFill>
                <a:prstDash val="solid"/>
                <a:round/>
                <a:headEnd type="none" w="med" len="med"/>
                <a:tailEnd type="none" w="med" len="med"/>
              </a:ln>
              <a:effectLst/>
            </p:spPr>
          </p:cxnSp>
          <p:cxnSp>
            <p:nvCxnSpPr>
              <p:cNvPr id="57" name="56 Conector recto"/>
              <p:cNvCxnSpPr/>
              <p:nvPr/>
            </p:nvCxnSpPr>
            <p:spPr bwMode="auto">
              <a:xfrm>
                <a:off x="352425" y="3295650"/>
                <a:ext cx="3571875" cy="1085850"/>
              </a:xfrm>
              <a:prstGeom prst="line">
                <a:avLst/>
              </a:prstGeom>
              <a:solidFill>
                <a:schemeClr val="accent1"/>
              </a:solidFill>
              <a:ln w="76200" cap="flat" cmpd="sng" algn="ctr">
                <a:gradFill>
                  <a:gsLst>
                    <a:gs pos="0">
                      <a:srgbClr val="E6DCAC"/>
                    </a:gs>
                    <a:gs pos="12000">
                      <a:srgbClr val="E6D78A"/>
                    </a:gs>
                    <a:gs pos="30000">
                      <a:srgbClr val="C7AC4C"/>
                    </a:gs>
                    <a:gs pos="45000">
                      <a:srgbClr val="E6D78A"/>
                    </a:gs>
                    <a:gs pos="77000">
                      <a:srgbClr val="C7AC4C"/>
                    </a:gs>
                    <a:gs pos="100000">
                      <a:srgbClr val="E6DCAC"/>
                    </a:gs>
                  </a:gsLst>
                  <a:lin ang="5400000" scaled="0"/>
                </a:gradFill>
                <a:prstDash val="solid"/>
                <a:round/>
                <a:headEnd type="none" w="med" len="med"/>
                <a:tailEnd type="none" w="med" len="med"/>
              </a:ln>
              <a:effectLst/>
            </p:spPr>
          </p:cxnSp>
          <p:cxnSp>
            <p:nvCxnSpPr>
              <p:cNvPr id="58" name="57 Conector recto"/>
              <p:cNvCxnSpPr/>
              <p:nvPr/>
            </p:nvCxnSpPr>
            <p:spPr bwMode="auto">
              <a:xfrm flipV="1">
                <a:off x="3895725" y="2867025"/>
                <a:ext cx="4533900" cy="1504953"/>
              </a:xfrm>
              <a:prstGeom prst="line">
                <a:avLst/>
              </a:prstGeom>
              <a:solidFill>
                <a:schemeClr val="accent1"/>
              </a:solidFill>
              <a:ln w="76200" cap="flat" cmpd="sng" algn="ctr">
                <a:gradFill>
                  <a:gsLst>
                    <a:gs pos="0">
                      <a:srgbClr val="E6DCAC"/>
                    </a:gs>
                    <a:gs pos="12000">
                      <a:srgbClr val="E6D78A"/>
                    </a:gs>
                    <a:gs pos="30000">
                      <a:srgbClr val="C7AC4C"/>
                    </a:gs>
                    <a:gs pos="45000">
                      <a:srgbClr val="E6D78A"/>
                    </a:gs>
                    <a:gs pos="77000">
                      <a:srgbClr val="C7AC4C"/>
                    </a:gs>
                    <a:gs pos="100000">
                      <a:srgbClr val="E6DCAC"/>
                    </a:gs>
                  </a:gsLst>
                  <a:lin ang="5400000" scaled="0"/>
                </a:gradFill>
                <a:prstDash val="solid"/>
                <a:round/>
                <a:headEnd type="none" w="med" len="med"/>
                <a:tailEnd type="none" w="med" len="med"/>
              </a:ln>
              <a:effectLst/>
            </p:spPr>
          </p:cxnSp>
          <p:cxnSp>
            <p:nvCxnSpPr>
              <p:cNvPr id="63" name="62 Conector recto"/>
              <p:cNvCxnSpPr/>
              <p:nvPr/>
            </p:nvCxnSpPr>
            <p:spPr bwMode="auto">
              <a:xfrm>
                <a:off x="4924425" y="2000250"/>
                <a:ext cx="3581400" cy="876300"/>
              </a:xfrm>
              <a:prstGeom prst="line">
                <a:avLst/>
              </a:prstGeom>
              <a:solidFill>
                <a:schemeClr val="accent1"/>
              </a:solidFill>
              <a:ln w="76200" cap="flat" cmpd="sng" algn="ctr">
                <a:gradFill>
                  <a:gsLst>
                    <a:gs pos="0">
                      <a:srgbClr val="E6DCAC"/>
                    </a:gs>
                    <a:gs pos="12000">
                      <a:srgbClr val="E6D78A"/>
                    </a:gs>
                    <a:gs pos="30000">
                      <a:srgbClr val="C7AC4C"/>
                    </a:gs>
                    <a:gs pos="45000">
                      <a:srgbClr val="E6D78A"/>
                    </a:gs>
                    <a:gs pos="77000">
                      <a:srgbClr val="C7AC4C"/>
                    </a:gs>
                    <a:gs pos="100000">
                      <a:srgbClr val="E6DCAC"/>
                    </a:gs>
                  </a:gsLst>
                  <a:lin ang="5400000" scaled="0"/>
                </a:gradFill>
                <a:prstDash val="solid"/>
                <a:round/>
                <a:headEnd type="none" w="med" len="med"/>
                <a:tailEnd type="none" w="med" len="med"/>
              </a:ln>
              <a:effectLst/>
            </p:spPr>
          </p:cxnSp>
        </p:grpSp>
      </p:grpSp>
      <p:cxnSp>
        <p:nvCxnSpPr>
          <p:cNvPr id="17" name="16 Conector recto de flecha"/>
          <p:cNvCxnSpPr/>
          <p:nvPr/>
        </p:nvCxnSpPr>
        <p:spPr bwMode="auto">
          <a:xfrm flipV="1">
            <a:off x="4076700" y="2733675"/>
            <a:ext cx="561975" cy="1905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22" name="21 CuadroTexto"/>
          <p:cNvSpPr txBox="1"/>
          <p:nvPr/>
        </p:nvSpPr>
        <p:spPr>
          <a:xfrm>
            <a:off x="2105025" y="1638300"/>
            <a:ext cx="298480" cy="400110"/>
          </a:xfrm>
          <a:prstGeom prst="rect">
            <a:avLst/>
          </a:prstGeom>
          <a:noFill/>
        </p:spPr>
        <p:txBody>
          <a:bodyPr wrap="square" rtlCol="0">
            <a:spAutoFit/>
          </a:bodyPr>
          <a:lstStyle/>
          <a:p>
            <a:r>
              <a:rPr lang="es-ES" sz="2000" dirty="0" smtClean="0">
                <a:latin typeface="Lucida Handwriting" pitchFamily="66" charset="0"/>
              </a:rPr>
              <a:t>i</a:t>
            </a:r>
            <a:endParaRPr lang="es-ES" sz="2000" dirty="0">
              <a:latin typeface="Lucida Handwriting" pitchFamily="66" charset="0"/>
            </a:endParaRPr>
          </a:p>
        </p:txBody>
      </p:sp>
      <p:cxnSp>
        <p:nvCxnSpPr>
          <p:cNvPr id="23" name="22 Conector recto de flecha"/>
          <p:cNvCxnSpPr/>
          <p:nvPr/>
        </p:nvCxnSpPr>
        <p:spPr bwMode="auto">
          <a:xfrm rot="10800000" flipV="1">
            <a:off x="2038350" y="1895475"/>
            <a:ext cx="571500" cy="17145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25" name="24 Conector recto de flecha"/>
          <p:cNvCxnSpPr/>
          <p:nvPr/>
        </p:nvCxnSpPr>
        <p:spPr bwMode="auto">
          <a:xfrm rot="2100000" flipV="1">
            <a:off x="1228725" y="2895600"/>
            <a:ext cx="571500" cy="17145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26" name="25 Conector recto de flecha"/>
          <p:cNvCxnSpPr/>
          <p:nvPr/>
        </p:nvCxnSpPr>
        <p:spPr bwMode="auto">
          <a:xfrm rot="12660000" flipV="1">
            <a:off x="4391024" y="1857375"/>
            <a:ext cx="571500" cy="17145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27" name="26 CuadroTexto"/>
          <p:cNvSpPr txBox="1"/>
          <p:nvPr/>
        </p:nvSpPr>
        <p:spPr>
          <a:xfrm>
            <a:off x="4476750" y="1885950"/>
            <a:ext cx="298480" cy="400110"/>
          </a:xfrm>
          <a:prstGeom prst="rect">
            <a:avLst/>
          </a:prstGeom>
          <a:noFill/>
        </p:spPr>
        <p:txBody>
          <a:bodyPr wrap="square" rtlCol="0">
            <a:spAutoFit/>
          </a:bodyPr>
          <a:lstStyle/>
          <a:p>
            <a:r>
              <a:rPr lang="es-ES" sz="2000" dirty="0" smtClean="0">
                <a:latin typeface="Lucida Handwriting" pitchFamily="66" charset="0"/>
              </a:rPr>
              <a:t>i</a:t>
            </a:r>
            <a:endParaRPr lang="es-ES" sz="2000" dirty="0">
              <a:latin typeface="Lucida Handwriting" pitchFamily="66" charset="0"/>
            </a:endParaRPr>
          </a:p>
        </p:txBody>
      </p:sp>
      <p:sp>
        <p:nvSpPr>
          <p:cNvPr id="65" name="64 CuadroTexto"/>
          <p:cNvSpPr txBox="1"/>
          <p:nvPr/>
        </p:nvSpPr>
        <p:spPr>
          <a:xfrm>
            <a:off x="600075" y="1152525"/>
            <a:ext cx="2278188" cy="400110"/>
          </a:xfrm>
          <a:prstGeom prst="rect">
            <a:avLst/>
          </a:prstGeom>
          <a:noFill/>
        </p:spPr>
        <p:txBody>
          <a:bodyPr wrap="none" rtlCol="0">
            <a:spAutoFit/>
          </a:bodyPr>
          <a:lstStyle/>
          <a:p>
            <a:r>
              <a:rPr lang="es-ES" sz="2000" dirty="0" smtClean="0">
                <a:gradFill flip="none" rotWithShape="1">
                  <a:gsLst>
                    <a:gs pos="0">
                      <a:srgbClr val="E6DCAC"/>
                    </a:gs>
                    <a:gs pos="12000">
                      <a:srgbClr val="E6D78A"/>
                    </a:gs>
                    <a:gs pos="30000">
                      <a:srgbClr val="C7AC4C"/>
                    </a:gs>
                    <a:gs pos="45000">
                      <a:srgbClr val="E6D78A"/>
                    </a:gs>
                    <a:gs pos="77000">
                      <a:srgbClr val="C7AC4C"/>
                    </a:gs>
                    <a:gs pos="100000">
                      <a:srgbClr val="E6DCAC"/>
                    </a:gs>
                  </a:gsLst>
                  <a:lin ang="5400000" scaled="0"/>
                  <a:tileRect/>
                </a:gradFill>
                <a:latin typeface="Lucida Handwriting" pitchFamily="66" charset="0"/>
              </a:rPr>
              <a:t>Espira </a:t>
            </a:r>
            <a:r>
              <a:rPr lang="es-ES" sz="2000" dirty="0" err="1" smtClean="0">
                <a:gradFill flip="none" rotWithShape="1">
                  <a:gsLst>
                    <a:gs pos="0">
                      <a:srgbClr val="E6DCAC"/>
                    </a:gs>
                    <a:gs pos="12000">
                      <a:srgbClr val="E6D78A"/>
                    </a:gs>
                    <a:gs pos="30000">
                      <a:srgbClr val="C7AC4C"/>
                    </a:gs>
                    <a:gs pos="45000">
                      <a:srgbClr val="E6D78A"/>
                    </a:gs>
                    <a:gs pos="77000">
                      <a:srgbClr val="C7AC4C"/>
                    </a:gs>
                    <a:gs pos="100000">
                      <a:srgbClr val="E6DCAC"/>
                    </a:gs>
                  </a:gsLst>
                  <a:lin ang="5400000" scaled="0"/>
                  <a:tileRect/>
                </a:gradFill>
                <a:latin typeface="Lucida Handwriting" pitchFamily="66" charset="0"/>
              </a:rPr>
              <a:t>eroalea</a:t>
            </a:r>
            <a:endParaRPr lang="es-ES" sz="2000" dirty="0">
              <a:gradFill flip="none" rotWithShape="1">
                <a:gsLst>
                  <a:gs pos="0">
                    <a:srgbClr val="E6DCAC"/>
                  </a:gs>
                  <a:gs pos="12000">
                    <a:srgbClr val="E6D78A"/>
                  </a:gs>
                  <a:gs pos="30000">
                    <a:srgbClr val="C7AC4C"/>
                  </a:gs>
                  <a:gs pos="45000">
                    <a:srgbClr val="E6D78A"/>
                  </a:gs>
                  <a:gs pos="77000">
                    <a:srgbClr val="C7AC4C"/>
                  </a:gs>
                  <a:gs pos="100000">
                    <a:srgbClr val="E6DCAC"/>
                  </a:gs>
                </a:gsLst>
                <a:lin ang="5400000" scaled="0"/>
                <a:tileRect/>
              </a:gradFill>
              <a:latin typeface="Lucida Handwriting" pitchFamily="66" charset="0"/>
            </a:endParaRPr>
          </a:p>
        </p:txBody>
      </p:sp>
      <p:cxnSp>
        <p:nvCxnSpPr>
          <p:cNvPr id="67" name="66 Conector recto de flecha"/>
          <p:cNvCxnSpPr/>
          <p:nvPr/>
        </p:nvCxnSpPr>
        <p:spPr bwMode="auto">
          <a:xfrm>
            <a:off x="2733674" y="1476375"/>
            <a:ext cx="323854" cy="247653"/>
          </a:xfrm>
          <a:prstGeom prst="straightConnector1">
            <a:avLst/>
          </a:prstGeom>
          <a:solidFill>
            <a:schemeClr val="accent1"/>
          </a:solidFill>
          <a:ln w="25400" cap="flat" cmpd="sng" algn="ctr">
            <a:gradFill>
              <a:gsLst>
                <a:gs pos="0">
                  <a:srgbClr val="E6DCAC"/>
                </a:gs>
                <a:gs pos="12000">
                  <a:srgbClr val="E6D78A"/>
                </a:gs>
                <a:gs pos="30000">
                  <a:srgbClr val="C7AC4C"/>
                </a:gs>
                <a:gs pos="45000">
                  <a:srgbClr val="E6D78A"/>
                </a:gs>
                <a:gs pos="77000">
                  <a:srgbClr val="C7AC4C"/>
                </a:gs>
                <a:gs pos="100000">
                  <a:srgbClr val="E6DCAC"/>
                </a:gs>
              </a:gsLst>
              <a:lin ang="5400000" scaled="0"/>
            </a:gradFill>
            <a:prstDash val="solid"/>
            <a:round/>
            <a:headEnd type="none" w="med" len="med"/>
            <a:tailEnd type="arrow"/>
          </a:ln>
          <a:effectLst/>
        </p:spPr>
      </p:cxnSp>
      <p:grpSp>
        <p:nvGrpSpPr>
          <p:cNvPr id="96" name="95 Grupo"/>
          <p:cNvGrpSpPr/>
          <p:nvPr/>
        </p:nvGrpSpPr>
        <p:grpSpPr>
          <a:xfrm>
            <a:off x="2601107" y="3835448"/>
            <a:ext cx="2892013" cy="2997284"/>
            <a:chOff x="2601107" y="3835448"/>
            <a:chExt cx="2892013" cy="2997284"/>
          </a:xfrm>
        </p:grpSpPr>
        <p:grpSp>
          <p:nvGrpSpPr>
            <p:cNvPr id="66" name="65 Grupo"/>
            <p:cNvGrpSpPr/>
            <p:nvPr/>
          </p:nvGrpSpPr>
          <p:grpSpPr>
            <a:xfrm>
              <a:off x="2601107" y="3835448"/>
              <a:ext cx="2892013" cy="2997284"/>
              <a:chOff x="4725182" y="-69802"/>
              <a:chExt cx="2892013" cy="2997284"/>
            </a:xfrm>
          </p:grpSpPr>
          <p:cxnSp>
            <p:nvCxnSpPr>
              <p:cNvPr id="68" name="67 Conector recto"/>
              <p:cNvCxnSpPr/>
              <p:nvPr/>
            </p:nvCxnSpPr>
            <p:spPr bwMode="auto">
              <a:xfrm rot="16200000" flipH="1">
                <a:off x="6407066" y="592538"/>
                <a:ext cx="1351837" cy="509530"/>
              </a:xfrm>
              <a:prstGeom prst="line">
                <a:avLst/>
              </a:prstGeom>
              <a:solidFill>
                <a:schemeClr val="accent1"/>
              </a:solidFill>
              <a:ln w="9525" cap="flat" cmpd="sng" algn="ctr">
                <a:solidFill>
                  <a:schemeClr val="tx1"/>
                </a:solidFill>
                <a:prstDash val="solid"/>
                <a:round/>
                <a:headEnd type="arrow" w="med" len="med"/>
                <a:tailEnd type="arrow" w="med" len="med"/>
              </a:ln>
              <a:effectLst/>
            </p:spPr>
          </p:cxnSp>
          <p:sp>
            <p:nvSpPr>
              <p:cNvPr id="69" name="68 CuadroTexto"/>
              <p:cNvSpPr txBox="1"/>
              <p:nvPr/>
            </p:nvSpPr>
            <p:spPr>
              <a:xfrm rot="21360000">
                <a:off x="6989552" y="804060"/>
                <a:ext cx="319318" cy="338554"/>
              </a:xfrm>
              <a:prstGeom prst="rect">
                <a:avLst/>
              </a:prstGeom>
              <a:solidFill>
                <a:schemeClr val="bg1"/>
              </a:solidFill>
            </p:spPr>
            <p:txBody>
              <a:bodyPr wrap="none" rtlCol="0">
                <a:spAutoFit/>
              </a:bodyPr>
              <a:lstStyle/>
              <a:p>
                <a:r>
                  <a:rPr lang="es-ES" sz="1600" dirty="0" smtClean="0">
                    <a:latin typeface="Lucida Handwriting" pitchFamily="66" charset="0"/>
                  </a:rPr>
                  <a:t>b</a:t>
                </a:r>
                <a:endParaRPr lang="es-ES" sz="1600" dirty="0">
                  <a:latin typeface="Lucida Handwriting" pitchFamily="66" charset="0"/>
                </a:endParaRPr>
              </a:p>
            </p:txBody>
          </p:sp>
          <p:cxnSp>
            <p:nvCxnSpPr>
              <p:cNvPr id="70" name="69 Conector recto"/>
              <p:cNvCxnSpPr/>
              <p:nvPr/>
            </p:nvCxnSpPr>
            <p:spPr bwMode="auto">
              <a:xfrm flipV="1">
                <a:off x="5629275" y="1650601"/>
                <a:ext cx="1715112" cy="1080000"/>
              </a:xfrm>
              <a:prstGeom prst="line">
                <a:avLst/>
              </a:prstGeom>
              <a:solidFill>
                <a:schemeClr val="accent1"/>
              </a:solidFill>
              <a:ln w="9525" cap="flat" cmpd="sng" algn="ctr">
                <a:solidFill>
                  <a:schemeClr val="tx1"/>
                </a:solidFill>
                <a:prstDash val="solid"/>
                <a:round/>
                <a:headEnd type="arrow" w="med" len="med"/>
                <a:tailEnd type="arrow" w="med" len="med"/>
              </a:ln>
              <a:effectLst/>
            </p:spPr>
          </p:cxnSp>
          <p:sp>
            <p:nvSpPr>
              <p:cNvPr id="71" name="70 CuadroTexto"/>
              <p:cNvSpPr txBox="1"/>
              <p:nvPr/>
            </p:nvSpPr>
            <p:spPr>
              <a:xfrm rot="21360000">
                <a:off x="6241636" y="2069964"/>
                <a:ext cx="346570" cy="338554"/>
              </a:xfrm>
              <a:prstGeom prst="rect">
                <a:avLst/>
              </a:prstGeom>
              <a:solidFill>
                <a:schemeClr val="bg1"/>
              </a:solidFill>
            </p:spPr>
            <p:txBody>
              <a:bodyPr wrap="none" rtlCol="0">
                <a:spAutoFit/>
              </a:bodyPr>
              <a:lstStyle/>
              <a:p>
                <a:r>
                  <a:rPr lang="es-ES" sz="1600" dirty="0" smtClean="0">
                    <a:latin typeface="Lucida Handwriting" pitchFamily="66" charset="0"/>
                  </a:rPr>
                  <a:t>a</a:t>
                </a:r>
                <a:endParaRPr lang="es-ES" sz="1600" dirty="0">
                  <a:latin typeface="Lucida Handwriting" pitchFamily="66" charset="0"/>
                </a:endParaRPr>
              </a:p>
            </p:txBody>
          </p:sp>
          <p:cxnSp>
            <p:nvCxnSpPr>
              <p:cNvPr id="72" name="71 Conector recto"/>
              <p:cNvCxnSpPr/>
              <p:nvPr/>
            </p:nvCxnSpPr>
            <p:spPr bwMode="auto">
              <a:xfrm rot="16200000" flipH="1">
                <a:off x="6303044" y="641965"/>
                <a:ext cx="1364339" cy="522512"/>
              </a:xfrm>
              <a:prstGeom prst="line">
                <a:avLst/>
              </a:prstGeom>
              <a:solidFill>
                <a:schemeClr val="accent1"/>
              </a:solidFill>
              <a:ln w="76200" cap="flat" cmpd="sng" algn="ctr">
                <a:gradFill>
                  <a:gsLst>
                    <a:gs pos="0">
                      <a:srgbClr val="FFC000"/>
                    </a:gs>
                    <a:gs pos="12000">
                      <a:srgbClr val="E6D78A"/>
                    </a:gs>
                    <a:gs pos="30000">
                      <a:srgbClr val="C7AC4C"/>
                    </a:gs>
                    <a:gs pos="45000">
                      <a:srgbClr val="E6D78A"/>
                    </a:gs>
                    <a:gs pos="77000">
                      <a:srgbClr val="C7AC4C"/>
                    </a:gs>
                    <a:gs pos="100000">
                      <a:srgbClr val="E6DCAC"/>
                    </a:gs>
                  </a:gsLst>
                  <a:lin ang="5400000" scaled="0"/>
                </a:gradFill>
                <a:prstDash val="solid"/>
                <a:round/>
                <a:headEnd type="none" w="med" len="med"/>
                <a:tailEnd type="none" w="med" len="med"/>
              </a:ln>
              <a:effectLst/>
            </p:spPr>
          </p:cxnSp>
          <p:cxnSp>
            <p:nvCxnSpPr>
              <p:cNvPr id="73" name="72 Conector recto"/>
              <p:cNvCxnSpPr/>
              <p:nvPr/>
            </p:nvCxnSpPr>
            <p:spPr bwMode="auto">
              <a:xfrm rot="16200000" flipH="1">
                <a:off x="4606576" y="1719328"/>
                <a:ext cx="1357086" cy="515259"/>
              </a:xfrm>
              <a:prstGeom prst="line">
                <a:avLst/>
              </a:prstGeom>
              <a:solidFill>
                <a:schemeClr val="accent1"/>
              </a:solidFill>
              <a:ln w="76200" cap="flat" cmpd="sng" algn="ctr">
                <a:gradFill>
                  <a:gsLst>
                    <a:gs pos="0">
                      <a:srgbClr val="FFC000"/>
                    </a:gs>
                    <a:gs pos="12000">
                      <a:srgbClr val="E6D78A"/>
                    </a:gs>
                    <a:gs pos="30000">
                      <a:srgbClr val="C7AC4C"/>
                    </a:gs>
                    <a:gs pos="45000">
                      <a:srgbClr val="E6D78A"/>
                    </a:gs>
                    <a:gs pos="77000">
                      <a:srgbClr val="C7AC4C"/>
                    </a:gs>
                    <a:gs pos="100000">
                      <a:srgbClr val="E6DCAC"/>
                    </a:gs>
                  </a:gsLst>
                  <a:lin ang="5400000" scaled="0"/>
                </a:gradFill>
                <a:prstDash val="solid"/>
                <a:round/>
                <a:headEnd type="none" w="med" len="med"/>
                <a:tailEnd type="none" w="med" len="med"/>
              </a:ln>
              <a:effectLst/>
            </p:spPr>
          </p:cxnSp>
          <p:sp>
            <p:nvSpPr>
              <p:cNvPr id="74" name="73 CuadroTexto"/>
              <p:cNvSpPr txBox="1"/>
              <p:nvPr/>
            </p:nvSpPr>
            <p:spPr>
              <a:xfrm rot="21360000">
                <a:off x="4725182" y="1101668"/>
                <a:ext cx="341760" cy="338554"/>
              </a:xfrm>
              <a:prstGeom prst="rect">
                <a:avLst/>
              </a:prstGeom>
              <a:noFill/>
            </p:spPr>
            <p:txBody>
              <a:bodyPr wrap="none" rtlCol="0">
                <a:spAutoFit/>
              </a:bodyPr>
              <a:lstStyle/>
              <a:p>
                <a:r>
                  <a:rPr lang="es-ES" sz="1600" dirty="0" smtClean="0">
                    <a:latin typeface="Lucida Handwriting" pitchFamily="66" charset="0"/>
                  </a:rPr>
                  <a:t>A</a:t>
                </a:r>
                <a:endParaRPr lang="es-ES" sz="1600" dirty="0">
                  <a:latin typeface="Lucida Handwriting" pitchFamily="66" charset="0"/>
                </a:endParaRPr>
              </a:p>
            </p:txBody>
          </p:sp>
          <p:sp>
            <p:nvSpPr>
              <p:cNvPr id="75" name="74 CuadroTexto"/>
              <p:cNvSpPr txBox="1"/>
              <p:nvPr/>
            </p:nvSpPr>
            <p:spPr>
              <a:xfrm rot="21360000">
                <a:off x="6626662" y="-69802"/>
                <a:ext cx="282910" cy="338554"/>
              </a:xfrm>
              <a:prstGeom prst="rect">
                <a:avLst/>
              </a:prstGeom>
              <a:noFill/>
            </p:spPr>
            <p:txBody>
              <a:bodyPr wrap="square" rtlCol="0">
                <a:spAutoFit/>
              </a:bodyPr>
              <a:lstStyle/>
              <a:p>
                <a:r>
                  <a:rPr lang="es-ES" sz="1600" dirty="0" smtClean="0">
                    <a:latin typeface="Lucida Handwriting" pitchFamily="66" charset="0"/>
                  </a:rPr>
                  <a:t>B</a:t>
                </a:r>
                <a:endParaRPr lang="es-ES" sz="1600" dirty="0">
                  <a:latin typeface="Lucida Handwriting" pitchFamily="66" charset="0"/>
                </a:endParaRPr>
              </a:p>
            </p:txBody>
          </p:sp>
          <p:sp>
            <p:nvSpPr>
              <p:cNvPr id="76" name="75 CuadroTexto"/>
              <p:cNvSpPr txBox="1"/>
              <p:nvPr/>
            </p:nvSpPr>
            <p:spPr>
              <a:xfrm rot="21360000">
                <a:off x="5371768" y="2588928"/>
                <a:ext cx="341760" cy="338554"/>
              </a:xfrm>
              <a:prstGeom prst="rect">
                <a:avLst/>
              </a:prstGeom>
              <a:noFill/>
            </p:spPr>
            <p:txBody>
              <a:bodyPr wrap="none" rtlCol="0">
                <a:spAutoFit/>
              </a:bodyPr>
              <a:lstStyle/>
              <a:p>
                <a:r>
                  <a:rPr lang="es-ES" sz="1600" dirty="0" smtClean="0">
                    <a:latin typeface="Lucida Handwriting" pitchFamily="66" charset="0"/>
                  </a:rPr>
                  <a:t>C</a:t>
                </a:r>
                <a:endParaRPr lang="es-ES" sz="1600" dirty="0">
                  <a:latin typeface="Lucida Handwriting" pitchFamily="66" charset="0"/>
                </a:endParaRPr>
              </a:p>
            </p:txBody>
          </p:sp>
          <p:sp>
            <p:nvSpPr>
              <p:cNvPr id="77" name="76 CuadroTexto"/>
              <p:cNvSpPr txBox="1"/>
              <p:nvPr/>
            </p:nvSpPr>
            <p:spPr>
              <a:xfrm rot="21360000">
                <a:off x="7254595" y="1395002"/>
                <a:ext cx="362600" cy="338554"/>
              </a:xfrm>
              <a:prstGeom prst="rect">
                <a:avLst/>
              </a:prstGeom>
              <a:noFill/>
            </p:spPr>
            <p:txBody>
              <a:bodyPr wrap="none" rtlCol="0">
                <a:spAutoFit/>
              </a:bodyPr>
              <a:lstStyle/>
              <a:p>
                <a:r>
                  <a:rPr lang="es-ES" sz="1600" dirty="0" smtClean="0">
                    <a:latin typeface="Lucida Handwriting" pitchFamily="66" charset="0"/>
                  </a:rPr>
                  <a:t>D</a:t>
                </a:r>
                <a:endParaRPr lang="es-ES" sz="1600" dirty="0">
                  <a:latin typeface="Lucida Handwriting" pitchFamily="66" charset="0"/>
                </a:endParaRPr>
              </a:p>
            </p:txBody>
          </p:sp>
          <p:cxnSp>
            <p:nvCxnSpPr>
              <p:cNvPr id="78" name="77 Conector recto"/>
              <p:cNvCxnSpPr/>
              <p:nvPr/>
            </p:nvCxnSpPr>
            <p:spPr bwMode="auto">
              <a:xfrm rot="-480000" flipV="1">
                <a:off x="5459850" y="1686298"/>
                <a:ext cx="1857829" cy="827313"/>
              </a:xfrm>
              <a:prstGeom prst="line">
                <a:avLst/>
              </a:prstGeom>
              <a:solidFill>
                <a:schemeClr val="accent1"/>
              </a:solidFill>
              <a:ln w="76200" cap="flat" cmpd="sng" algn="ctr">
                <a:gradFill>
                  <a:gsLst>
                    <a:gs pos="0">
                      <a:srgbClr val="E6DCAC"/>
                    </a:gs>
                    <a:gs pos="12000">
                      <a:srgbClr val="E6D78A"/>
                    </a:gs>
                    <a:gs pos="30000">
                      <a:srgbClr val="C7AC4C"/>
                    </a:gs>
                    <a:gs pos="45000">
                      <a:srgbClr val="E6D78A"/>
                    </a:gs>
                    <a:gs pos="77000">
                      <a:srgbClr val="C7AC4C"/>
                    </a:gs>
                    <a:gs pos="100000">
                      <a:srgbClr val="E6DCAC"/>
                    </a:gs>
                  </a:gsLst>
                  <a:lin ang="5400000" scaled="0"/>
                </a:gradFill>
                <a:prstDash val="solid"/>
                <a:round/>
                <a:headEnd type="none" w="med" len="med"/>
                <a:tailEnd type="none" w="med" len="med"/>
              </a:ln>
              <a:effectLst/>
            </p:spPr>
          </p:cxnSp>
          <p:cxnSp>
            <p:nvCxnSpPr>
              <p:cNvPr id="79" name="78 Conector recto"/>
              <p:cNvCxnSpPr/>
              <p:nvPr/>
            </p:nvCxnSpPr>
            <p:spPr bwMode="auto">
              <a:xfrm rot="-480000" flipV="1">
                <a:off x="4945500" y="371848"/>
                <a:ext cx="1857829" cy="827313"/>
              </a:xfrm>
              <a:prstGeom prst="line">
                <a:avLst/>
              </a:prstGeom>
              <a:solidFill>
                <a:schemeClr val="accent1"/>
              </a:solidFill>
              <a:ln w="76200" cap="flat" cmpd="sng" algn="ctr">
                <a:gradFill>
                  <a:gsLst>
                    <a:gs pos="0">
                      <a:srgbClr val="E6DCAC"/>
                    </a:gs>
                    <a:gs pos="12000">
                      <a:srgbClr val="E6D78A"/>
                    </a:gs>
                    <a:gs pos="30000">
                      <a:srgbClr val="C7AC4C"/>
                    </a:gs>
                    <a:gs pos="45000">
                      <a:srgbClr val="E6D78A"/>
                    </a:gs>
                    <a:gs pos="77000">
                      <a:srgbClr val="C7AC4C"/>
                    </a:gs>
                    <a:gs pos="100000">
                      <a:srgbClr val="E6DCAC"/>
                    </a:gs>
                  </a:gsLst>
                  <a:lin ang="5400000" scaled="0"/>
                </a:gradFill>
                <a:prstDash val="solid"/>
                <a:round/>
                <a:headEnd type="none" w="med" len="med"/>
                <a:tailEnd type="none" w="med" len="med"/>
              </a:ln>
              <a:effectLst/>
            </p:spPr>
          </p:cxnSp>
        </p:grpSp>
        <p:cxnSp>
          <p:nvCxnSpPr>
            <p:cNvPr id="88" name="87 Conector recto de flecha"/>
            <p:cNvCxnSpPr/>
            <p:nvPr/>
          </p:nvCxnSpPr>
          <p:spPr bwMode="auto">
            <a:xfrm rot="10800000">
              <a:off x="4765344" y="4546979"/>
              <a:ext cx="146678" cy="385841"/>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28" name="27 CuadroTexto"/>
            <p:cNvSpPr txBox="1"/>
            <p:nvPr/>
          </p:nvSpPr>
          <p:spPr>
            <a:xfrm>
              <a:off x="3002935" y="5983977"/>
              <a:ext cx="298480" cy="307777"/>
            </a:xfrm>
            <a:prstGeom prst="rect">
              <a:avLst/>
            </a:prstGeom>
            <a:noFill/>
          </p:spPr>
          <p:txBody>
            <a:bodyPr wrap="square" lIns="0" tIns="0" rIns="0" bIns="0" rtlCol="0">
              <a:spAutoFit/>
            </a:bodyPr>
            <a:lstStyle/>
            <a:p>
              <a:r>
                <a:rPr lang="es-ES" sz="2000" dirty="0" smtClean="0">
                  <a:latin typeface="Lucida Handwriting" pitchFamily="66" charset="0"/>
                </a:rPr>
                <a:t>i</a:t>
              </a:r>
              <a:endParaRPr lang="es-ES" sz="2000" dirty="0">
                <a:latin typeface="Lucida Handwriting" pitchFamily="66" charset="0"/>
              </a:endParaRPr>
            </a:p>
          </p:txBody>
        </p:sp>
        <p:cxnSp>
          <p:nvCxnSpPr>
            <p:cNvPr id="80" name="79 Conector recto de flecha"/>
            <p:cNvCxnSpPr/>
            <p:nvPr/>
          </p:nvCxnSpPr>
          <p:spPr bwMode="auto">
            <a:xfrm>
              <a:off x="3138985" y="5827594"/>
              <a:ext cx="146678" cy="385841"/>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86" name="85 CuadroTexto"/>
            <p:cNvSpPr txBox="1"/>
            <p:nvPr/>
          </p:nvSpPr>
          <p:spPr>
            <a:xfrm>
              <a:off x="4608822" y="4573706"/>
              <a:ext cx="298480" cy="307777"/>
            </a:xfrm>
            <a:prstGeom prst="rect">
              <a:avLst/>
            </a:prstGeom>
            <a:noFill/>
          </p:spPr>
          <p:txBody>
            <a:bodyPr wrap="square" lIns="0" tIns="0" rIns="0" bIns="0" rtlCol="0">
              <a:spAutoFit/>
            </a:bodyPr>
            <a:lstStyle/>
            <a:p>
              <a:r>
                <a:rPr lang="es-ES" sz="2000" dirty="0" smtClean="0">
                  <a:latin typeface="Lucida Handwriting" pitchFamily="66" charset="0"/>
                </a:rPr>
                <a:t>i</a:t>
              </a:r>
              <a:endParaRPr lang="es-ES" sz="2000" dirty="0">
                <a:latin typeface="Lucida Handwriting" pitchFamily="66" charset="0"/>
              </a:endParaRPr>
            </a:p>
          </p:txBody>
        </p:sp>
        <p:cxnSp>
          <p:nvCxnSpPr>
            <p:cNvPr id="89" name="88 Conector recto de flecha"/>
            <p:cNvCxnSpPr/>
            <p:nvPr/>
          </p:nvCxnSpPr>
          <p:spPr bwMode="auto">
            <a:xfrm rot="4800000">
              <a:off x="3798608" y="4419595"/>
              <a:ext cx="146678" cy="385841"/>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91" name="90 Conector recto de flecha"/>
            <p:cNvCxnSpPr/>
            <p:nvPr/>
          </p:nvCxnSpPr>
          <p:spPr bwMode="auto">
            <a:xfrm rot="15600000">
              <a:off x="4449160" y="5650187"/>
              <a:ext cx="146678" cy="385841"/>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90" name="89 CuadroTexto"/>
            <p:cNvSpPr txBox="1"/>
            <p:nvPr/>
          </p:nvSpPr>
          <p:spPr>
            <a:xfrm>
              <a:off x="3874099" y="4555505"/>
              <a:ext cx="298480" cy="307777"/>
            </a:xfrm>
            <a:prstGeom prst="rect">
              <a:avLst/>
            </a:prstGeom>
            <a:noFill/>
          </p:spPr>
          <p:txBody>
            <a:bodyPr wrap="square" lIns="0" tIns="0" rIns="0" bIns="0" rtlCol="0">
              <a:spAutoFit/>
            </a:bodyPr>
            <a:lstStyle/>
            <a:p>
              <a:r>
                <a:rPr lang="es-ES" sz="2000" dirty="0" smtClean="0">
                  <a:latin typeface="Lucida Handwriting" pitchFamily="66" charset="0"/>
                </a:rPr>
                <a:t>i</a:t>
              </a:r>
              <a:endParaRPr lang="es-ES" sz="2000" dirty="0">
                <a:latin typeface="Lucida Handwriting" pitchFamily="66" charset="0"/>
              </a:endParaRPr>
            </a:p>
          </p:txBody>
        </p:sp>
        <p:sp>
          <p:nvSpPr>
            <p:cNvPr id="92" name="91 CuadroTexto"/>
            <p:cNvSpPr txBox="1"/>
            <p:nvPr/>
          </p:nvSpPr>
          <p:spPr>
            <a:xfrm>
              <a:off x="4285811" y="5656441"/>
              <a:ext cx="298480" cy="307777"/>
            </a:xfrm>
            <a:prstGeom prst="rect">
              <a:avLst/>
            </a:prstGeom>
            <a:noFill/>
          </p:spPr>
          <p:txBody>
            <a:bodyPr wrap="square" lIns="0" tIns="0" rIns="0" bIns="0" rtlCol="0">
              <a:spAutoFit/>
            </a:bodyPr>
            <a:lstStyle/>
            <a:p>
              <a:r>
                <a:rPr lang="es-ES" sz="2000" dirty="0" smtClean="0">
                  <a:latin typeface="Lucida Handwriting" pitchFamily="66" charset="0"/>
                </a:rPr>
                <a:t>i</a:t>
              </a:r>
              <a:endParaRPr lang="es-ES" sz="2000" dirty="0">
                <a:latin typeface="Lucida Handwriting" pitchFamily="66" charset="0"/>
              </a:endParaRPr>
            </a:p>
          </p:txBody>
        </p:sp>
      </p:grpSp>
      <p:grpSp>
        <p:nvGrpSpPr>
          <p:cNvPr id="64" name="63 Grupo"/>
          <p:cNvGrpSpPr/>
          <p:nvPr/>
        </p:nvGrpSpPr>
        <p:grpSpPr>
          <a:xfrm>
            <a:off x="976811" y="4007645"/>
            <a:ext cx="6520813" cy="2557463"/>
            <a:chOff x="976811" y="4007645"/>
            <a:chExt cx="6520813" cy="2557463"/>
          </a:xfrm>
        </p:grpSpPr>
        <p:sp>
          <p:nvSpPr>
            <p:cNvPr id="50" name="Line 490"/>
            <p:cNvSpPr>
              <a:spLocks noChangeShapeType="1"/>
            </p:cNvSpPr>
            <p:nvPr/>
          </p:nvSpPr>
          <p:spPr bwMode="auto">
            <a:xfrm flipV="1">
              <a:off x="976811" y="4882040"/>
              <a:ext cx="4360544" cy="2858"/>
            </a:xfrm>
            <a:prstGeom prst="line">
              <a:avLst/>
            </a:prstGeom>
            <a:noFill/>
            <a:ln w="57150">
              <a:solidFill>
                <a:srgbClr val="FF0000">
                  <a:alpha val="75000"/>
                </a:srgbClr>
              </a:solidFill>
              <a:round/>
              <a:headEnd/>
              <a:tailEnd type="triangle" w="med" len="lg"/>
            </a:ln>
            <a:effectLst/>
          </p:spPr>
          <p:txBody>
            <a:bodyPr wrap="none" anchor="ctr"/>
            <a:lstStyle/>
            <a:p>
              <a:endParaRPr lang="es-ES"/>
            </a:p>
          </p:txBody>
        </p:sp>
        <p:grpSp>
          <p:nvGrpSpPr>
            <p:cNvPr id="62" name="61 Grupo"/>
            <p:cNvGrpSpPr/>
            <p:nvPr/>
          </p:nvGrpSpPr>
          <p:grpSpPr>
            <a:xfrm>
              <a:off x="976811" y="4007645"/>
              <a:ext cx="6520813" cy="2557463"/>
              <a:chOff x="976811" y="4007645"/>
              <a:chExt cx="6520813" cy="2557463"/>
            </a:xfrm>
          </p:grpSpPr>
          <p:grpSp>
            <p:nvGrpSpPr>
              <p:cNvPr id="61" name="60 Grupo"/>
              <p:cNvGrpSpPr/>
              <p:nvPr/>
            </p:nvGrpSpPr>
            <p:grpSpPr>
              <a:xfrm>
                <a:off x="976811" y="4007645"/>
                <a:ext cx="6520813" cy="2557463"/>
                <a:chOff x="976811" y="4007645"/>
                <a:chExt cx="6520813" cy="2557463"/>
              </a:xfrm>
            </p:grpSpPr>
            <p:grpSp>
              <p:nvGrpSpPr>
                <p:cNvPr id="60" name="59 Grupo"/>
                <p:cNvGrpSpPr/>
                <p:nvPr/>
              </p:nvGrpSpPr>
              <p:grpSpPr>
                <a:xfrm>
                  <a:off x="1696901" y="4007645"/>
                  <a:ext cx="5800723" cy="585788"/>
                  <a:chOff x="1696901" y="4007645"/>
                  <a:chExt cx="5800723" cy="585788"/>
                </a:xfrm>
              </p:grpSpPr>
              <p:sp>
                <p:nvSpPr>
                  <p:cNvPr id="44" name="Line 490"/>
                  <p:cNvSpPr>
                    <a:spLocks noChangeShapeType="1"/>
                  </p:cNvSpPr>
                  <p:nvPr/>
                </p:nvSpPr>
                <p:spPr bwMode="auto">
                  <a:xfrm flipV="1">
                    <a:off x="3137080" y="4007645"/>
                    <a:ext cx="4360544" cy="2858"/>
                  </a:xfrm>
                  <a:prstGeom prst="line">
                    <a:avLst/>
                  </a:prstGeom>
                  <a:noFill/>
                  <a:ln w="57150">
                    <a:solidFill>
                      <a:srgbClr val="FF0000">
                        <a:alpha val="75000"/>
                      </a:srgbClr>
                    </a:solidFill>
                    <a:round/>
                    <a:headEnd/>
                    <a:tailEnd type="triangle" w="med" len="lg"/>
                  </a:ln>
                  <a:effectLst/>
                </p:spPr>
                <p:txBody>
                  <a:bodyPr wrap="none" anchor="ctr"/>
                  <a:lstStyle/>
                  <a:p>
                    <a:endParaRPr lang="es-ES"/>
                  </a:p>
                </p:txBody>
              </p:sp>
              <p:sp>
                <p:nvSpPr>
                  <p:cNvPr id="45" name="Line 490"/>
                  <p:cNvSpPr>
                    <a:spLocks noChangeShapeType="1"/>
                  </p:cNvSpPr>
                  <p:nvPr/>
                </p:nvSpPr>
                <p:spPr bwMode="auto">
                  <a:xfrm flipV="1">
                    <a:off x="2416991" y="4299110"/>
                    <a:ext cx="4360544" cy="2858"/>
                  </a:xfrm>
                  <a:prstGeom prst="line">
                    <a:avLst/>
                  </a:prstGeom>
                  <a:noFill/>
                  <a:ln w="57150">
                    <a:solidFill>
                      <a:srgbClr val="FF0000">
                        <a:alpha val="75000"/>
                      </a:srgbClr>
                    </a:solidFill>
                    <a:round/>
                    <a:headEnd/>
                    <a:tailEnd type="triangle" w="med" len="lg"/>
                  </a:ln>
                  <a:effectLst/>
                </p:spPr>
                <p:txBody>
                  <a:bodyPr wrap="none" anchor="ctr"/>
                  <a:lstStyle/>
                  <a:p>
                    <a:endParaRPr lang="es-ES"/>
                  </a:p>
                </p:txBody>
              </p:sp>
              <p:sp>
                <p:nvSpPr>
                  <p:cNvPr id="49" name="Line 490"/>
                  <p:cNvSpPr>
                    <a:spLocks noChangeShapeType="1"/>
                  </p:cNvSpPr>
                  <p:nvPr/>
                </p:nvSpPr>
                <p:spPr bwMode="auto">
                  <a:xfrm flipV="1">
                    <a:off x="1696901" y="4590575"/>
                    <a:ext cx="4360544" cy="2858"/>
                  </a:xfrm>
                  <a:prstGeom prst="line">
                    <a:avLst/>
                  </a:prstGeom>
                  <a:noFill/>
                  <a:ln w="57150">
                    <a:solidFill>
                      <a:srgbClr val="FF0000">
                        <a:alpha val="75000"/>
                      </a:srgbClr>
                    </a:solidFill>
                    <a:round/>
                    <a:headEnd/>
                    <a:tailEnd type="triangle" w="med" len="lg"/>
                  </a:ln>
                  <a:effectLst/>
                </p:spPr>
                <p:txBody>
                  <a:bodyPr wrap="none" anchor="ctr"/>
                  <a:lstStyle/>
                  <a:p>
                    <a:endParaRPr lang="es-ES"/>
                  </a:p>
                </p:txBody>
              </p:sp>
            </p:grpSp>
            <p:grpSp>
              <p:nvGrpSpPr>
                <p:cNvPr id="34" name="29 Grupo"/>
                <p:cNvGrpSpPr/>
                <p:nvPr/>
              </p:nvGrpSpPr>
              <p:grpSpPr>
                <a:xfrm>
                  <a:off x="976811" y="4813460"/>
                  <a:ext cx="6520813" cy="877253"/>
                  <a:chOff x="-1619250" y="1797049"/>
                  <a:chExt cx="7245350" cy="974725"/>
                </a:xfrm>
              </p:grpSpPr>
              <p:sp>
                <p:nvSpPr>
                  <p:cNvPr id="40" name="Line 490"/>
                  <p:cNvSpPr>
                    <a:spLocks noChangeShapeType="1"/>
                  </p:cNvSpPr>
                  <p:nvPr/>
                </p:nvSpPr>
                <p:spPr bwMode="auto">
                  <a:xfrm flipV="1">
                    <a:off x="781050" y="1797049"/>
                    <a:ext cx="4845050" cy="3175"/>
                  </a:xfrm>
                  <a:prstGeom prst="line">
                    <a:avLst/>
                  </a:prstGeom>
                  <a:noFill/>
                  <a:ln w="57150">
                    <a:solidFill>
                      <a:srgbClr val="FF0000">
                        <a:alpha val="75000"/>
                      </a:srgbClr>
                    </a:solidFill>
                    <a:round/>
                    <a:headEnd/>
                    <a:tailEnd type="triangle" w="med" len="lg"/>
                  </a:ln>
                  <a:effectLst/>
                </p:spPr>
                <p:txBody>
                  <a:bodyPr wrap="none" anchor="ctr"/>
                  <a:lstStyle/>
                  <a:p>
                    <a:endParaRPr lang="es-ES"/>
                  </a:p>
                </p:txBody>
              </p:sp>
              <p:sp>
                <p:nvSpPr>
                  <p:cNvPr id="41" name="Line 490"/>
                  <p:cNvSpPr>
                    <a:spLocks noChangeShapeType="1"/>
                  </p:cNvSpPr>
                  <p:nvPr/>
                </p:nvSpPr>
                <p:spPr bwMode="auto">
                  <a:xfrm flipV="1">
                    <a:off x="-19050" y="2120899"/>
                    <a:ext cx="4845050" cy="3175"/>
                  </a:xfrm>
                  <a:prstGeom prst="line">
                    <a:avLst/>
                  </a:prstGeom>
                  <a:noFill/>
                  <a:ln w="57150">
                    <a:solidFill>
                      <a:srgbClr val="FF0000">
                        <a:alpha val="75000"/>
                      </a:srgbClr>
                    </a:solidFill>
                    <a:round/>
                    <a:headEnd/>
                    <a:tailEnd type="triangle" w="med" len="lg"/>
                  </a:ln>
                  <a:effectLst/>
                </p:spPr>
                <p:txBody>
                  <a:bodyPr wrap="none" anchor="ctr"/>
                  <a:lstStyle/>
                  <a:p>
                    <a:endParaRPr lang="es-ES"/>
                  </a:p>
                </p:txBody>
              </p:sp>
              <p:sp>
                <p:nvSpPr>
                  <p:cNvPr id="42" name="Line 490"/>
                  <p:cNvSpPr>
                    <a:spLocks noChangeShapeType="1"/>
                  </p:cNvSpPr>
                  <p:nvPr/>
                </p:nvSpPr>
                <p:spPr bwMode="auto">
                  <a:xfrm flipV="1">
                    <a:off x="-819150" y="2444749"/>
                    <a:ext cx="4845050" cy="3175"/>
                  </a:xfrm>
                  <a:prstGeom prst="line">
                    <a:avLst/>
                  </a:prstGeom>
                  <a:noFill/>
                  <a:ln w="57150">
                    <a:solidFill>
                      <a:srgbClr val="FF0000">
                        <a:alpha val="75000"/>
                      </a:srgbClr>
                    </a:solidFill>
                    <a:round/>
                    <a:headEnd/>
                    <a:tailEnd type="triangle" w="med" len="lg"/>
                  </a:ln>
                  <a:effectLst/>
                </p:spPr>
                <p:txBody>
                  <a:bodyPr wrap="none" anchor="ctr"/>
                  <a:lstStyle/>
                  <a:p>
                    <a:endParaRPr lang="es-ES"/>
                  </a:p>
                </p:txBody>
              </p:sp>
              <p:sp>
                <p:nvSpPr>
                  <p:cNvPr id="43" name="Line 490"/>
                  <p:cNvSpPr>
                    <a:spLocks noChangeShapeType="1"/>
                  </p:cNvSpPr>
                  <p:nvPr/>
                </p:nvSpPr>
                <p:spPr bwMode="auto">
                  <a:xfrm flipV="1">
                    <a:off x="-1619250" y="2768599"/>
                    <a:ext cx="4845050" cy="3175"/>
                  </a:xfrm>
                  <a:prstGeom prst="line">
                    <a:avLst/>
                  </a:prstGeom>
                  <a:noFill/>
                  <a:ln w="57150">
                    <a:solidFill>
                      <a:srgbClr val="FF0000">
                        <a:alpha val="75000"/>
                      </a:srgbClr>
                    </a:solidFill>
                    <a:round/>
                    <a:headEnd/>
                    <a:tailEnd type="triangle" w="med" len="lg"/>
                  </a:ln>
                  <a:effectLst/>
                </p:spPr>
                <p:txBody>
                  <a:bodyPr wrap="none" anchor="ctr"/>
                  <a:lstStyle/>
                  <a:p>
                    <a:endParaRPr lang="es-ES"/>
                  </a:p>
                </p:txBody>
              </p:sp>
            </p:grpSp>
            <p:grpSp>
              <p:nvGrpSpPr>
                <p:cNvPr id="35" name="34 Grupo"/>
                <p:cNvGrpSpPr/>
                <p:nvPr/>
              </p:nvGrpSpPr>
              <p:grpSpPr>
                <a:xfrm>
                  <a:off x="976811" y="5687855"/>
                  <a:ext cx="6520813" cy="877253"/>
                  <a:chOff x="-1619250" y="1797049"/>
                  <a:chExt cx="7245350" cy="974725"/>
                </a:xfrm>
              </p:grpSpPr>
              <p:sp>
                <p:nvSpPr>
                  <p:cNvPr id="36" name="Line 490"/>
                  <p:cNvSpPr>
                    <a:spLocks noChangeShapeType="1"/>
                  </p:cNvSpPr>
                  <p:nvPr/>
                </p:nvSpPr>
                <p:spPr bwMode="auto">
                  <a:xfrm flipV="1">
                    <a:off x="781050" y="1797049"/>
                    <a:ext cx="4845050" cy="3175"/>
                  </a:xfrm>
                  <a:prstGeom prst="line">
                    <a:avLst/>
                  </a:prstGeom>
                  <a:noFill/>
                  <a:ln w="57150">
                    <a:solidFill>
                      <a:srgbClr val="FF0000">
                        <a:alpha val="75000"/>
                      </a:srgbClr>
                    </a:solidFill>
                    <a:round/>
                    <a:headEnd/>
                    <a:tailEnd type="triangle" w="med" len="lg"/>
                  </a:ln>
                  <a:effectLst/>
                </p:spPr>
                <p:txBody>
                  <a:bodyPr wrap="none" anchor="ctr"/>
                  <a:lstStyle/>
                  <a:p>
                    <a:endParaRPr lang="es-ES"/>
                  </a:p>
                </p:txBody>
              </p:sp>
              <p:sp>
                <p:nvSpPr>
                  <p:cNvPr id="37" name="Line 490"/>
                  <p:cNvSpPr>
                    <a:spLocks noChangeShapeType="1"/>
                  </p:cNvSpPr>
                  <p:nvPr/>
                </p:nvSpPr>
                <p:spPr bwMode="auto">
                  <a:xfrm flipV="1">
                    <a:off x="-19050" y="2120899"/>
                    <a:ext cx="4845050" cy="3175"/>
                  </a:xfrm>
                  <a:prstGeom prst="line">
                    <a:avLst/>
                  </a:prstGeom>
                  <a:noFill/>
                  <a:ln w="57150">
                    <a:solidFill>
                      <a:srgbClr val="FF0000">
                        <a:alpha val="75000"/>
                      </a:srgbClr>
                    </a:solidFill>
                    <a:round/>
                    <a:headEnd/>
                    <a:tailEnd type="triangle" w="med" len="lg"/>
                  </a:ln>
                  <a:effectLst/>
                </p:spPr>
                <p:txBody>
                  <a:bodyPr wrap="none" anchor="ctr"/>
                  <a:lstStyle/>
                  <a:p>
                    <a:endParaRPr lang="es-ES"/>
                  </a:p>
                </p:txBody>
              </p:sp>
              <p:sp>
                <p:nvSpPr>
                  <p:cNvPr id="38" name="Line 490"/>
                  <p:cNvSpPr>
                    <a:spLocks noChangeShapeType="1"/>
                  </p:cNvSpPr>
                  <p:nvPr/>
                </p:nvSpPr>
                <p:spPr bwMode="auto">
                  <a:xfrm flipV="1">
                    <a:off x="-819150" y="2444749"/>
                    <a:ext cx="4845050" cy="3175"/>
                  </a:xfrm>
                  <a:prstGeom prst="line">
                    <a:avLst/>
                  </a:prstGeom>
                  <a:noFill/>
                  <a:ln w="57150">
                    <a:solidFill>
                      <a:srgbClr val="FF0000">
                        <a:alpha val="75000"/>
                      </a:srgbClr>
                    </a:solidFill>
                    <a:round/>
                    <a:headEnd/>
                    <a:tailEnd type="triangle" w="med" len="lg"/>
                  </a:ln>
                  <a:effectLst/>
                </p:spPr>
                <p:txBody>
                  <a:bodyPr wrap="none" anchor="ctr"/>
                  <a:lstStyle/>
                  <a:p>
                    <a:endParaRPr lang="es-ES"/>
                  </a:p>
                </p:txBody>
              </p:sp>
              <p:sp>
                <p:nvSpPr>
                  <p:cNvPr id="39" name="Line 490"/>
                  <p:cNvSpPr>
                    <a:spLocks noChangeShapeType="1"/>
                  </p:cNvSpPr>
                  <p:nvPr/>
                </p:nvSpPr>
                <p:spPr bwMode="auto">
                  <a:xfrm flipV="1">
                    <a:off x="-1619250" y="2768599"/>
                    <a:ext cx="4845050" cy="3175"/>
                  </a:xfrm>
                  <a:prstGeom prst="line">
                    <a:avLst/>
                  </a:prstGeom>
                  <a:noFill/>
                  <a:ln w="57150">
                    <a:solidFill>
                      <a:srgbClr val="FF0000">
                        <a:alpha val="75000"/>
                      </a:srgbClr>
                    </a:solidFill>
                    <a:round/>
                    <a:headEnd/>
                    <a:tailEnd type="triangle" w="med" len="lg"/>
                  </a:ln>
                  <a:effectLst/>
                </p:spPr>
                <p:txBody>
                  <a:bodyPr wrap="none" anchor="ctr"/>
                  <a:lstStyle/>
                  <a:p>
                    <a:endParaRPr lang="es-ES"/>
                  </a:p>
                </p:txBody>
              </p:sp>
            </p:grpSp>
          </p:grpSp>
          <p:grpSp>
            <p:nvGrpSpPr>
              <p:cNvPr id="119" name="Group 6"/>
              <p:cNvGrpSpPr>
                <a:grpSpLocks/>
              </p:cNvGrpSpPr>
              <p:nvPr/>
            </p:nvGrpSpPr>
            <p:grpSpPr bwMode="auto">
              <a:xfrm>
                <a:off x="6873672" y="4204926"/>
                <a:ext cx="490538" cy="579438"/>
                <a:chOff x="3874" y="2110"/>
                <a:chExt cx="309" cy="365"/>
              </a:xfrm>
            </p:grpSpPr>
            <p:sp>
              <p:nvSpPr>
                <p:cNvPr id="120" name="Text Box 7"/>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dirty="0">
                      <a:solidFill>
                        <a:srgbClr val="FF0000"/>
                      </a:solidFill>
                      <a:latin typeface="Lucida Handwriting" pitchFamily="66" charset="0"/>
                    </a:rPr>
                    <a:t>B</a:t>
                  </a:r>
                </a:p>
              </p:txBody>
            </p:sp>
            <p:sp>
              <p:nvSpPr>
                <p:cNvPr id="121" name="Line 8"/>
                <p:cNvSpPr>
                  <a:spLocks noChangeShapeType="1"/>
                </p:cNvSpPr>
                <p:nvPr/>
              </p:nvSpPr>
              <p:spPr bwMode="auto">
                <a:xfrm>
                  <a:off x="3977" y="2139"/>
                  <a:ext cx="165" cy="0"/>
                </a:xfrm>
                <a:prstGeom prst="line">
                  <a:avLst/>
                </a:prstGeom>
                <a:noFill/>
                <a:ln w="28575">
                  <a:solidFill>
                    <a:srgbClr val="FF0000"/>
                  </a:solidFill>
                  <a:round/>
                  <a:headEnd/>
                  <a:tailEnd type="triangle" w="med" len="med"/>
                </a:ln>
                <a:effectLst/>
              </p:spPr>
              <p:txBody>
                <a:bodyPr/>
                <a:lstStyle/>
                <a:p>
                  <a:endParaRPr lang="es-ES"/>
                </a:p>
              </p:txBody>
            </p:sp>
          </p:grpSp>
        </p:grpSp>
      </p:grpSp>
      <p:sp>
        <p:nvSpPr>
          <p:cNvPr id="81" name="80 CuadroTexto"/>
          <p:cNvSpPr txBox="1"/>
          <p:nvPr/>
        </p:nvSpPr>
        <p:spPr>
          <a:xfrm>
            <a:off x="6010275" y="1143000"/>
            <a:ext cx="2941831" cy="400110"/>
          </a:xfrm>
          <a:prstGeom prst="rect">
            <a:avLst/>
          </a:prstGeom>
          <a:noFill/>
        </p:spPr>
        <p:txBody>
          <a:bodyPr wrap="none" rtlCol="0">
            <a:spAutoFit/>
          </a:bodyPr>
          <a:lstStyle/>
          <a:p>
            <a:r>
              <a:rPr lang="es-ES" sz="2000" dirty="0" smtClean="0">
                <a:latin typeface="Lucida Handwriting" pitchFamily="66" charset="0"/>
              </a:rPr>
              <a:t>Espira  </a:t>
            </a:r>
            <a:r>
              <a:rPr lang="es-ES" sz="2000" dirty="0" err="1" smtClean="0">
                <a:latin typeface="Lucida Handwriting" pitchFamily="66" charset="0"/>
              </a:rPr>
              <a:t>edo</a:t>
            </a:r>
            <a:r>
              <a:rPr lang="es-ES" sz="2000" dirty="0" smtClean="0">
                <a:latin typeface="Lucida Handwriting" pitchFamily="66" charset="0"/>
              </a:rPr>
              <a:t> </a:t>
            </a:r>
            <a:r>
              <a:rPr lang="es-ES" sz="2000" dirty="0" err="1" smtClean="0">
                <a:latin typeface="Lucida Handwriting" pitchFamily="66" charset="0"/>
              </a:rPr>
              <a:t>begizta</a:t>
            </a:r>
            <a:endParaRPr lang="es-ES" sz="2000" dirty="0">
              <a:latin typeface="Lucida Handwriting"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8"/>
                                        </p:tgtEl>
                                        <p:attrNameLst>
                                          <p:attrName>style.visibility</p:attrName>
                                        </p:attrNameLst>
                                      </p:cBhvr>
                                      <p:to>
                                        <p:strVal val="visible"/>
                                      </p:to>
                                    </p:set>
                                    <p:animEffect transition="in" filter="fade">
                                      <p:cBhvr>
                                        <p:cTn id="13" dur="2000"/>
                                        <p:tgtEl>
                                          <p:spTgt spid="9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1"/>
                                        </p:tgtEl>
                                        <p:attrNameLst>
                                          <p:attrName>style.visibility</p:attrName>
                                        </p:attrNameLst>
                                      </p:cBhvr>
                                      <p:to>
                                        <p:strVal val="visible"/>
                                      </p:to>
                                    </p:set>
                                  </p:childTnLst>
                                </p:cTn>
                              </p:par>
                            </p:childTnLst>
                          </p:cTn>
                        </p:par>
                        <p:par>
                          <p:cTn id="18" fill="hold">
                            <p:stCondLst>
                              <p:cond delay="0"/>
                            </p:stCondLst>
                            <p:childTnLst>
                              <p:par>
                                <p:cTn id="19" presetID="10" presetClass="exit" presetSubtype="0" fill="hold" grpId="1" nodeType="afterEffect">
                                  <p:stCondLst>
                                    <p:cond delay="0"/>
                                  </p:stCondLst>
                                  <p:childTnLst>
                                    <p:animEffect transition="out" filter="fade">
                                      <p:cBhvr>
                                        <p:cTn id="20" dur="5000"/>
                                        <p:tgtEl>
                                          <p:spTgt spid="81"/>
                                        </p:tgtEl>
                                      </p:cBhvr>
                                    </p:animEffect>
                                    <p:set>
                                      <p:cBhvr>
                                        <p:cTn id="21" dur="1" fill="hold">
                                          <p:stCondLst>
                                            <p:cond delay="4999"/>
                                          </p:stCondLst>
                                        </p:cTn>
                                        <p:tgtEl>
                                          <p:spTgt spid="81"/>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22" presetClass="entr" presetSubtype="2"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1000"/>
                            </p:stCondLst>
                            <p:childTnLst>
                              <p:par>
                                <p:cTn id="37" presetID="1"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22" presetClass="entr" presetSubtype="2"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right)">
                                      <p:cBhvr>
                                        <p:cTn id="41" dur="500"/>
                                        <p:tgtEl>
                                          <p:spTgt spid="23"/>
                                        </p:tgtEl>
                                      </p:cBhvr>
                                    </p:animEffect>
                                  </p:childTnLst>
                                </p:cTn>
                              </p:par>
                              <p:par>
                                <p:cTn id="42" presetID="22" presetClass="entr" presetSubtype="8"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6"/>
                                        </p:tgtEl>
                                        <p:attrNameLst>
                                          <p:attrName>style.visibility</p:attrName>
                                        </p:attrNameLst>
                                      </p:cBhvr>
                                      <p:to>
                                        <p:strVal val="visible"/>
                                      </p:to>
                                    </p:set>
                                    <p:animEffect transition="in" filter="fade">
                                      <p:cBhvr>
                                        <p:cTn id="49" dur="2000"/>
                                        <p:tgtEl>
                                          <p:spTgt spid="9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7" grpId="0"/>
      <p:bldP spid="65" grpId="1"/>
      <p:bldP spid="81" grpId="0"/>
      <p:bldP spid="81"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75 Grupo"/>
          <p:cNvGrpSpPr/>
          <p:nvPr/>
        </p:nvGrpSpPr>
        <p:grpSpPr>
          <a:xfrm>
            <a:off x="471937" y="3299280"/>
            <a:ext cx="1030442" cy="1927867"/>
            <a:chOff x="471937" y="3299280"/>
            <a:chExt cx="1030442" cy="1927867"/>
          </a:xfrm>
        </p:grpSpPr>
        <p:grpSp>
          <p:nvGrpSpPr>
            <p:cNvPr id="75" name="74 Grupo"/>
            <p:cNvGrpSpPr/>
            <p:nvPr/>
          </p:nvGrpSpPr>
          <p:grpSpPr>
            <a:xfrm>
              <a:off x="471937" y="3640827"/>
              <a:ext cx="725332" cy="1438294"/>
              <a:chOff x="471937" y="3640827"/>
              <a:chExt cx="725332" cy="1438294"/>
            </a:xfrm>
          </p:grpSpPr>
          <p:cxnSp>
            <p:nvCxnSpPr>
              <p:cNvPr id="233" name="232 Conector recto"/>
              <p:cNvCxnSpPr/>
              <p:nvPr/>
            </p:nvCxnSpPr>
            <p:spPr bwMode="auto">
              <a:xfrm rot="16200000" flipH="1">
                <a:off x="197253" y="4079104"/>
                <a:ext cx="1438294" cy="561739"/>
              </a:xfrm>
              <a:prstGeom prst="line">
                <a:avLst/>
              </a:prstGeom>
              <a:solidFill>
                <a:schemeClr val="accent1"/>
              </a:solidFill>
              <a:ln w="9525" cap="flat" cmpd="sng" algn="ctr">
                <a:solidFill>
                  <a:schemeClr val="tx1"/>
                </a:solidFill>
                <a:prstDash val="solid"/>
                <a:round/>
                <a:headEnd type="arrow" w="med" len="med"/>
                <a:tailEnd type="arrow" w="med" len="med"/>
              </a:ln>
              <a:effectLst/>
            </p:spPr>
          </p:cxnSp>
          <p:sp>
            <p:nvSpPr>
              <p:cNvPr id="234" name="233 CuadroTexto"/>
              <p:cNvSpPr txBox="1"/>
              <p:nvPr/>
            </p:nvSpPr>
            <p:spPr>
              <a:xfrm rot="21360000">
                <a:off x="471937" y="4284837"/>
                <a:ext cx="319318" cy="338554"/>
              </a:xfrm>
              <a:prstGeom prst="rect">
                <a:avLst/>
              </a:prstGeom>
              <a:solidFill>
                <a:schemeClr val="bg1"/>
              </a:solidFill>
            </p:spPr>
            <p:txBody>
              <a:bodyPr wrap="none" rtlCol="0">
                <a:spAutoFit/>
              </a:bodyPr>
              <a:lstStyle/>
              <a:p>
                <a:r>
                  <a:rPr lang="es-ES" sz="1600" dirty="0" smtClean="0">
                    <a:latin typeface="Lucida Handwriting" pitchFamily="66" charset="0"/>
                  </a:rPr>
                  <a:t>b</a:t>
                </a:r>
                <a:endParaRPr lang="es-ES" sz="1600" dirty="0">
                  <a:latin typeface="Lucida Handwriting" pitchFamily="66" charset="0"/>
                </a:endParaRPr>
              </a:p>
            </p:txBody>
          </p:sp>
        </p:grpSp>
        <p:grpSp>
          <p:nvGrpSpPr>
            <p:cNvPr id="72" name="71 Grupo"/>
            <p:cNvGrpSpPr/>
            <p:nvPr/>
          </p:nvGrpSpPr>
          <p:grpSpPr>
            <a:xfrm>
              <a:off x="561154" y="3299280"/>
              <a:ext cx="941225" cy="1927867"/>
              <a:chOff x="561154" y="3299280"/>
              <a:chExt cx="941225" cy="1927867"/>
            </a:xfrm>
          </p:grpSpPr>
          <p:cxnSp>
            <p:nvCxnSpPr>
              <p:cNvPr id="235" name="234 Conector recto"/>
              <p:cNvCxnSpPr/>
              <p:nvPr/>
            </p:nvCxnSpPr>
            <p:spPr bwMode="auto">
              <a:xfrm rot="16200000" flipH="1">
                <a:off x="363968" y="4009536"/>
                <a:ext cx="1357086" cy="515259"/>
              </a:xfrm>
              <a:prstGeom prst="line">
                <a:avLst/>
              </a:prstGeom>
              <a:solidFill>
                <a:schemeClr val="accent1"/>
              </a:solidFill>
              <a:ln w="76200" cap="flat" cmpd="sng" algn="ctr">
                <a:gradFill>
                  <a:gsLst>
                    <a:gs pos="0">
                      <a:srgbClr val="FFC000"/>
                    </a:gs>
                    <a:gs pos="12000">
                      <a:srgbClr val="E6D78A"/>
                    </a:gs>
                    <a:gs pos="30000">
                      <a:srgbClr val="C7AC4C"/>
                    </a:gs>
                    <a:gs pos="45000">
                      <a:srgbClr val="E6D78A"/>
                    </a:gs>
                    <a:gs pos="77000">
                      <a:srgbClr val="C7AC4C"/>
                    </a:gs>
                    <a:gs pos="100000">
                      <a:srgbClr val="E6DCAC"/>
                    </a:gs>
                  </a:gsLst>
                  <a:lin ang="5400000" scaled="0"/>
                </a:gradFill>
                <a:prstDash val="solid"/>
                <a:round/>
                <a:headEnd type="none" w="med" len="med"/>
                <a:tailEnd type="none" w="med" len="med"/>
              </a:ln>
              <a:effectLst/>
            </p:spPr>
          </p:cxnSp>
          <p:sp>
            <p:nvSpPr>
              <p:cNvPr id="259" name="258 CuadroTexto"/>
              <p:cNvSpPr txBox="1"/>
              <p:nvPr/>
            </p:nvSpPr>
            <p:spPr>
              <a:xfrm rot="161434">
                <a:off x="1139779" y="4888593"/>
                <a:ext cx="362600" cy="338554"/>
              </a:xfrm>
              <a:prstGeom prst="rect">
                <a:avLst/>
              </a:prstGeom>
              <a:noFill/>
            </p:spPr>
            <p:txBody>
              <a:bodyPr wrap="none" rtlCol="0">
                <a:spAutoFit/>
              </a:bodyPr>
              <a:lstStyle/>
              <a:p>
                <a:r>
                  <a:rPr lang="es-ES" sz="1600" dirty="0" smtClean="0">
                    <a:latin typeface="Lucida Handwriting" pitchFamily="66" charset="0"/>
                  </a:rPr>
                  <a:t>D</a:t>
                </a:r>
                <a:endParaRPr lang="es-ES" sz="1600" dirty="0">
                  <a:latin typeface="Lucida Handwriting" pitchFamily="66" charset="0"/>
                </a:endParaRPr>
              </a:p>
            </p:txBody>
          </p:sp>
          <p:sp>
            <p:nvSpPr>
              <p:cNvPr id="260" name="259 CuadroTexto"/>
              <p:cNvSpPr txBox="1"/>
              <p:nvPr/>
            </p:nvSpPr>
            <p:spPr>
              <a:xfrm rot="21360000">
                <a:off x="561154" y="3299280"/>
                <a:ext cx="341760" cy="338554"/>
              </a:xfrm>
              <a:prstGeom prst="rect">
                <a:avLst/>
              </a:prstGeom>
              <a:noFill/>
            </p:spPr>
            <p:txBody>
              <a:bodyPr wrap="none" rtlCol="0">
                <a:spAutoFit/>
              </a:bodyPr>
              <a:lstStyle/>
              <a:p>
                <a:r>
                  <a:rPr lang="es-ES" sz="1600" dirty="0" smtClean="0">
                    <a:latin typeface="Lucida Handwriting" pitchFamily="66" charset="0"/>
                  </a:rPr>
                  <a:t>B</a:t>
                </a:r>
                <a:endParaRPr lang="es-ES" sz="1600" dirty="0">
                  <a:latin typeface="Lucida Handwriting" pitchFamily="66" charset="0"/>
                </a:endParaRPr>
              </a:p>
            </p:txBody>
          </p:sp>
        </p:grpSp>
      </p:grpSp>
      <p:cxnSp>
        <p:nvCxnSpPr>
          <p:cNvPr id="97" name="96 Conector recto"/>
          <p:cNvCxnSpPr/>
          <p:nvPr/>
        </p:nvCxnSpPr>
        <p:spPr bwMode="auto">
          <a:xfrm rot="16200000" flipH="1">
            <a:off x="304878" y="1216463"/>
            <a:ext cx="1357086" cy="515259"/>
          </a:xfrm>
          <a:prstGeom prst="line">
            <a:avLst/>
          </a:prstGeom>
          <a:solidFill>
            <a:schemeClr val="accent1"/>
          </a:solidFill>
          <a:ln w="76200" cap="flat" cmpd="sng" algn="ctr">
            <a:gradFill>
              <a:gsLst>
                <a:gs pos="0">
                  <a:srgbClr val="FFC000"/>
                </a:gs>
                <a:gs pos="12000">
                  <a:srgbClr val="E6D78A"/>
                </a:gs>
                <a:gs pos="30000">
                  <a:srgbClr val="C7AC4C"/>
                </a:gs>
                <a:gs pos="45000">
                  <a:srgbClr val="E6D78A"/>
                </a:gs>
                <a:gs pos="77000">
                  <a:srgbClr val="C7AC4C"/>
                </a:gs>
                <a:gs pos="100000">
                  <a:srgbClr val="E6DCAC"/>
                </a:gs>
              </a:gsLst>
              <a:lin ang="5400000" scaled="0"/>
            </a:gradFill>
            <a:prstDash val="solid"/>
            <a:round/>
            <a:headEnd type="none" w="med" len="med"/>
            <a:tailEnd type="none" w="med" len="med"/>
          </a:ln>
          <a:effectLst/>
        </p:spPr>
      </p:cxnSp>
      <p:grpSp>
        <p:nvGrpSpPr>
          <p:cNvPr id="62" name="61 Grupo"/>
          <p:cNvGrpSpPr/>
          <p:nvPr/>
        </p:nvGrpSpPr>
        <p:grpSpPr>
          <a:xfrm>
            <a:off x="239325" y="173936"/>
            <a:ext cx="2147093" cy="2078498"/>
            <a:chOff x="239325" y="173936"/>
            <a:chExt cx="2147093" cy="2078498"/>
          </a:xfrm>
        </p:grpSpPr>
        <p:grpSp>
          <p:nvGrpSpPr>
            <p:cNvPr id="144" name="143 Grupo"/>
            <p:cNvGrpSpPr/>
            <p:nvPr/>
          </p:nvGrpSpPr>
          <p:grpSpPr>
            <a:xfrm>
              <a:off x="239325" y="714146"/>
              <a:ext cx="2147093" cy="1538288"/>
              <a:chOff x="1023129" y="1936507"/>
              <a:chExt cx="2147093" cy="1538288"/>
            </a:xfrm>
          </p:grpSpPr>
          <p:sp>
            <p:nvSpPr>
              <p:cNvPr id="54" name="Line 10"/>
              <p:cNvSpPr>
                <a:spLocks noChangeAspect="1" noChangeShapeType="1"/>
              </p:cNvSpPr>
              <p:nvPr/>
            </p:nvSpPr>
            <p:spPr bwMode="auto">
              <a:xfrm>
                <a:off x="1023129" y="1936507"/>
                <a:ext cx="2147093" cy="0"/>
              </a:xfrm>
              <a:prstGeom prst="line">
                <a:avLst/>
              </a:prstGeom>
              <a:noFill/>
              <a:ln w="38100">
                <a:solidFill>
                  <a:srgbClr val="FF0000"/>
                </a:solidFill>
                <a:round/>
                <a:headEnd/>
                <a:tailEnd type="triangle" w="lg" len="med"/>
              </a:ln>
              <a:effectLst/>
            </p:spPr>
            <p:txBody>
              <a:bodyPr/>
              <a:lstStyle/>
              <a:p>
                <a:endParaRPr lang="es-ES"/>
              </a:p>
            </p:txBody>
          </p:sp>
          <p:sp>
            <p:nvSpPr>
              <p:cNvPr id="55" name="Line 11"/>
              <p:cNvSpPr>
                <a:spLocks noChangeAspect="1" noChangeShapeType="1"/>
              </p:cNvSpPr>
              <p:nvPr/>
            </p:nvSpPr>
            <p:spPr bwMode="auto">
              <a:xfrm>
                <a:off x="1023129" y="2320484"/>
                <a:ext cx="2147093" cy="0"/>
              </a:xfrm>
              <a:prstGeom prst="line">
                <a:avLst/>
              </a:prstGeom>
              <a:noFill/>
              <a:ln w="38100">
                <a:solidFill>
                  <a:srgbClr val="FF0000"/>
                </a:solidFill>
                <a:round/>
                <a:headEnd/>
                <a:tailEnd type="triangle" w="lg" len="med"/>
              </a:ln>
              <a:effectLst/>
            </p:spPr>
            <p:txBody>
              <a:bodyPr/>
              <a:lstStyle/>
              <a:p>
                <a:endParaRPr lang="es-ES"/>
              </a:p>
            </p:txBody>
          </p:sp>
          <p:sp>
            <p:nvSpPr>
              <p:cNvPr id="59" name="Line 12"/>
              <p:cNvSpPr>
                <a:spLocks noChangeAspect="1" noChangeShapeType="1"/>
              </p:cNvSpPr>
              <p:nvPr/>
            </p:nvSpPr>
            <p:spPr bwMode="auto">
              <a:xfrm>
                <a:off x="1023129" y="2705254"/>
                <a:ext cx="2147093" cy="0"/>
              </a:xfrm>
              <a:prstGeom prst="line">
                <a:avLst/>
              </a:prstGeom>
              <a:noFill/>
              <a:ln w="38100">
                <a:solidFill>
                  <a:srgbClr val="FF0000"/>
                </a:solidFill>
                <a:round/>
                <a:headEnd/>
                <a:tailEnd type="triangle" w="lg" len="med"/>
              </a:ln>
              <a:effectLst/>
            </p:spPr>
            <p:txBody>
              <a:bodyPr/>
              <a:lstStyle/>
              <a:p>
                <a:endParaRPr lang="es-ES"/>
              </a:p>
            </p:txBody>
          </p:sp>
          <p:sp>
            <p:nvSpPr>
              <p:cNvPr id="60" name="Line 13"/>
              <p:cNvSpPr>
                <a:spLocks noChangeAspect="1" noChangeShapeType="1"/>
              </p:cNvSpPr>
              <p:nvPr/>
            </p:nvSpPr>
            <p:spPr bwMode="auto">
              <a:xfrm>
                <a:off x="1023129" y="3090025"/>
                <a:ext cx="2147093" cy="0"/>
              </a:xfrm>
              <a:prstGeom prst="line">
                <a:avLst/>
              </a:prstGeom>
              <a:noFill/>
              <a:ln w="38100">
                <a:solidFill>
                  <a:srgbClr val="FF0000"/>
                </a:solidFill>
                <a:round/>
                <a:headEnd/>
                <a:tailEnd type="triangle" w="lg" len="med"/>
              </a:ln>
              <a:effectLst/>
            </p:spPr>
            <p:txBody>
              <a:bodyPr/>
              <a:lstStyle/>
              <a:p>
                <a:endParaRPr lang="es-ES"/>
              </a:p>
            </p:txBody>
          </p:sp>
          <p:sp>
            <p:nvSpPr>
              <p:cNvPr id="61" name="Line 14"/>
              <p:cNvSpPr>
                <a:spLocks noChangeAspect="1" noChangeShapeType="1"/>
              </p:cNvSpPr>
              <p:nvPr/>
            </p:nvSpPr>
            <p:spPr bwMode="auto">
              <a:xfrm>
                <a:off x="1023129" y="3474795"/>
                <a:ext cx="2147093" cy="0"/>
              </a:xfrm>
              <a:prstGeom prst="line">
                <a:avLst/>
              </a:prstGeom>
              <a:noFill/>
              <a:ln w="38100">
                <a:solidFill>
                  <a:srgbClr val="FF0000"/>
                </a:solidFill>
                <a:round/>
                <a:headEnd/>
                <a:tailEnd type="triangle" w="lg" len="med"/>
              </a:ln>
              <a:effectLst/>
            </p:spPr>
            <p:txBody>
              <a:bodyPr/>
              <a:lstStyle/>
              <a:p>
                <a:endParaRPr lang="es-ES"/>
              </a:p>
            </p:txBody>
          </p:sp>
        </p:grpSp>
        <p:grpSp>
          <p:nvGrpSpPr>
            <p:cNvPr id="145" name="144 Grupo"/>
            <p:cNvGrpSpPr/>
            <p:nvPr/>
          </p:nvGrpSpPr>
          <p:grpSpPr>
            <a:xfrm>
              <a:off x="1704286" y="173936"/>
              <a:ext cx="490538" cy="579438"/>
              <a:chOff x="6873478" y="4335440"/>
              <a:chExt cx="490538" cy="579438"/>
            </a:xfrm>
          </p:grpSpPr>
          <p:sp>
            <p:nvSpPr>
              <p:cNvPr id="73" name="Text Box 7"/>
              <p:cNvSpPr txBox="1">
                <a:spLocks noChangeArrowheads="1"/>
              </p:cNvSpPr>
              <p:nvPr/>
            </p:nvSpPr>
            <p:spPr bwMode="auto">
              <a:xfrm>
                <a:off x="6873478" y="4335440"/>
                <a:ext cx="490538" cy="579438"/>
              </a:xfrm>
              <a:prstGeom prst="rect">
                <a:avLst/>
              </a:prstGeom>
              <a:noFill/>
              <a:ln w="9525">
                <a:noFill/>
                <a:miter lim="800000"/>
                <a:headEnd/>
                <a:tailEnd/>
              </a:ln>
              <a:effectLst/>
            </p:spPr>
            <p:txBody>
              <a:bodyPr wrap="none">
                <a:spAutoFit/>
              </a:bodyPr>
              <a:lstStyle/>
              <a:p>
                <a:r>
                  <a:rPr lang="eu-ES" sz="3200" dirty="0">
                    <a:solidFill>
                      <a:srgbClr val="FF0000"/>
                    </a:solidFill>
                    <a:latin typeface="Lucida Handwriting" pitchFamily="66" charset="0"/>
                  </a:rPr>
                  <a:t>B</a:t>
                </a:r>
              </a:p>
            </p:txBody>
          </p:sp>
          <p:sp>
            <p:nvSpPr>
              <p:cNvPr id="74" name="Line 8"/>
              <p:cNvSpPr>
                <a:spLocks noChangeShapeType="1"/>
              </p:cNvSpPr>
              <p:nvPr/>
            </p:nvSpPr>
            <p:spPr bwMode="auto">
              <a:xfrm>
                <a:off x="7036991" y="4381478"/>
                <a:ext cx="261938" cy="0"/>
              </a:xfrm>
              <a:prstGeom prst="line">
                <a:avLst/>
              </a:prstGeom>
              <a:noFill/>
              <a:ln w="28575">
                <a:solidFill>
                  <a:srgbClr val="FF0000"/>
                </a:solidFill>
                <a:round/>
                <a:headEnd/>
                <a:tailEnd type="triangle" w="med" len="med"/>
              </a:ln>
              <a:effectLst/>
            </p:spPr>
            <p:txBody>
              <a:bodyPr/>
              <a:lstStyle/>
              <a:p>
                <a:endParaRPr lang="es-ES"/>
              </a:p>
            </p:txBody>
          </p:sp>
        </p:grpSp>
      </p:grpSp>
      <p:cxnSp>
        <p:nvCxnSpPr>
          <p:cNvPr id="186" name="185 Conector recto"/>
          <p:cNvCxnSpPr/>
          <p:nvPr/>
        </p:nvCxnSpPr>
        <p:spPr bwMode="auto">
          <a:xfrm flipH="1">
            <a:off x="970483" y="948968"/>
            <a:ext cx="1357086" cy="515259"/>
          </a:xfrm>
          <a:prstGeom prst="line">
            <a:avLst/>
          </a:prstGeom>
          <a:solidFill>
            <a:schemeClr val="accent1"/>
          </a:solidFill>
          <a:ln w="25400" cap="flat" cmpd="sng" algn="ctr">
            <a:solidFill>
              <a:schemeClr val="tx1"/>
            </a:solidFill>
            <a:prstDash val="dash"/>
            <a:round/>
            <a:headEnd type="none" w="med" len="med"/>
            <a:tailEnd type="none" w="med" len="med"/>
          </a:ln>
          <a:effectLst/>
        </p:spPr>
      </p:cxnSp>
      <p:grpSp>
        <p:nvGrpSpPr>
          <p:cNvPr id="70" name="69 Grupo"/>
          <p:cNvGrpSpPr/>
          <p:nvPr/>
        </p:nvGrpSpPr>
        <p:grpSpPr>
          <a:xfrm>
            <a:off x="1418206" y="1143798"/>
            <a:ext cx="532887" cy="498339"/>
            <a:chOff x="1418206" y="1143798"/>
            <a:chExt cx="532887" cy="498339"/>
          </a:xfrm>
        </p:grpSpPr>
        <p:sp>
          <p:nvSpPr>
            <p:cNvPr id="189" name="188 Arco"/>
            <p:cNvSpPr/>
            <p:nvPr/>
          </p:nvSpPr>
          <p:spPr bwMode="auto">
            <a:xfrm>
              <a:off x="1418206" y="1278243"/>
              <a:ext cx="186612" cy="363894"/>
            </a:xfrm>
            <a:prstGeom prst="arc">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smtClean="0">
                <a:ln>
                  <a:noFill/>
                </a:ln>
                <a:solidFill>
                  <a:schemeClr val="tx1"/>
                </a:solidFill>
                <a:effectLst/>
                <a:latin typeface="Times New Roman" pitchFamily="18" charset="0"/>
              </a:endParaRPr>
            </a:p>
          </p:txBody>
        </p:sp>
        <p:sp>
          <p:nvSpPr>
            <p:cNvPr id="190" name="189 CuadroTexto"/>
            <p:cNvSpPr txBox="1"/>
            <p:nvPr/>
          </p:nvSpPr>
          <p:spPr>
            <a:xfrm rot="160934">
              <a:off x="1659025" y="1143798"/>
              <a:ext cx="292068" cy="338554"/>
            </a:xfrm>
            <a:prstGeom prst="rect">
              <a:avLst/>
            </a:prstGeom>
            <a:noFill/>
          </p:spPr>
          <p:txBody>
            <a:bodyPr wrap="none" rtlCol="0">
              <a:spAutoFit/>
            </a:bodyPr>
            <a:lstStyle/>
            <a:p>
              <a:r>
                <a:rPr lang="es-ES" sz="1600" dirty="0" smtClean="0">
                  <a:latin typeface="Symbol" pitchFamily="18" charset="2"/>
                </a:rPr>
                <a:t>q</a:t>
              </a:r>
              <a:endParaRPr lang="es-ES" sz="1600" dirty="0">
                <a:latin typeface="Symbol" pitchFamily="18" charset="2"/>
              </a:endParaRPr>
            </a:p>
          </p:txBody>
        </p:sp>
      </p:grpSp>
      <p:graphicFrame>
        <p:nvGraphicFramePr>
          <p:cNvPr id="257026" name="Object 2"/>
          <p:cNvGraphicFramePr>
            <a:graphicFrameLocks noChangeAspect="1"/>
          </p:cNvGraphicFramePr>
          <p:nvPr/>
        </p:nvGraphicFramePr>
        <p:xfrm>
          <a:off x="2628900" y="871538"/>
          <a:ext cx="2600325" cy="533400"/>
        </p:xfrm>
        <a:graphic>
          <a:graphicData uri="http://schemas.openxmlformats.org/presentationml/2006/ole">
            <mc:AlternateContent xmlns:mc="http://schemas.openxmlformats.org/markup-compatibility/2006">
              <mc:Choice xmlns:v="urn:schemas-microsoft-com:vml" Requires="v">
                <p:oleObj spid="_x0000_s257137" name="Ecuación" r:id="rId4" imgW="1244520" imgH="266400" progId="Equation.3">
                  <p:embed/>
                </p:oleObj>
              </mc:Choice>
              <mc:Fallback>
                <p:oleObj name="Ecuación" r:id="rId4" imgW="1244520" imgH="2664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8900" y="871538"/>
                        <a:ext cx="260032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7" name="66 Grupo"/>
          <p:cNvGrpSpPr/>
          <p:nvPr/>
        </p:nvGrpSpPr>
        <p:grpSpPr>
          <a:xfrm>
            <a:off x="778416" y="1004677"/>
            <a:ext cx="744114" cy="612573"/>
            <a:chOff x="778416" y="1004677"/>
            <a:chExt cx="744114" cy="612573"/>
          </a:xfrm>
        </p:grpSpPr>
        <p:grpSp>
          <p:nvGrpSpPr>
            <p:cNvPr id="273" name="272 Grupo"/>
            <p:cNvGrpSpPr/>
            <p:nvPr/>
          </p:nvGrpSpPr>
          <p:grpSpPr>
            <a:xfrm>
              <a:off x="778416" y="1004677"/>
              <a:ext cx="744114" cy="400110"/>
              <a:chOff x="6455316" y="576052"/>
              <a:chExt cx="744114" cy="400110"/>
            </a:xfrm>
          </p:grpSpPr>
          <p:sp>
            <p:nvSpPr>
              <p:cNvPr id="193" name="Text Box 107"/>
              <p:cNvSpPr txBox="1">
                <a:spLocks noChangeArrowheads="1"/>
              </p:cNvSpPr>
              <p:nvPr/>
            </p:nvSpPr>
            <p:spPr bwMode="auto">
              <a:xfrm>
                <a:off x="6455316" y="576052"/>
                <a:ext cx="744114"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dF</a:t>
                </a:r>
                <a:r>
                  <a:rPr lang="eu-ES" sz="1600" baseline="-25000" dirty="0" err="1" smtClean="0">
                    <a:solidFill>
                      <a:srgbClr val="66FF33"/>
                    </a:solidFill>
                    <a:latin typeface="Lucida Handwriting" pitchFamily="66" charset="0"/>
                  </a:rPr>
                  <a:t>AC</a:t>
                </a:r>
                <a:endParaRPr lang="eu-ES" sz="1600" dirty="0">
                  <a:solidFill>
                    <a:srgbClr val="66FF33"/>
                  </a:solidFill>
                  <a:latin typeface="Lucida Handwriting" pitchFamily="66" charset="0"/>
                </a:endParaRPr>
              </a:p>
            </p:txBody>
          </p:sp>
          <p:sp>
            <p:nvSpPr>
              <p:cNvPr id="194" name="Line 108"/>
              <p:cNvSpPr>
                <a:spLocks noChangeShapeType="1"/>
              </p:cNvSpPr>
              <p:nvPr/>
            </p:nvSpPr>
            <p:spPr bwMode="auto">
              <a:xfrm>
                <a:off x="6667499" y="581024"/>
                <a:ext cx="308517" cy="2965"/>
              </a:xfrm>
              <a:prstGeom prst="line">
                <a:avLst/>
              </a:prstGeom>
              <a:noFill/>
              <a:ln w="28575">
                <a:solidFill>
                  <a:srgbClr val="66FF33"/>
                </a:solidFill>
                <a:round/>
                <a:headEnd/>
                <a:tailEnd type="triangle" w="med" len="med"/>
              </a:ln>
              <a:effectLst/>
            </p:spPr>
            <p:txBody>
              <a:bodyPr/>
              <a:lstStyle/>
              <a:p>
                <a:endParaRPr lang="es-ES"/>
              </a:p>
            </p:txBody>
          </p:sp>
        </p:grpSp>
        <p:grpSp>
          <p:nvGrpSpPr>
            <p:cNvPr id="261" name="260 Grupo"/>
            <p:cNvGrpSpPr/>
            <p:nvPr/>
          </p:nvGrpSpPr>
          <p:grpSpPr>
            <a:xfrm>
              <a:off x="870683" y="1365324"/>
              <a:ext cx="251926" cy="251926"/>
              <a:chOff x="870683" y="1365324"/>
              <a:chExt cx="251926" cy="251926"/>
            </a:xfrm>
          </p:grpSpPr>
          <p:sp>
            <p:nvSpPr>
              <p:cNvPr id="197" name="196 Elipse"/>
              <p:cNvSpPr>
                <a:spLocks noChangeAspect="1"/>
              </p:cNvSpPr>
              <p:nvPr/>
            </p:nvSpPr>
            <p:spPr bwMode="auto">
              <a:xfrm>
                <a:off x="870683" y="1365324"/>
                <a:ext cx="251926" cy="251926"/>
              </a:xfrm>
              <a:prstGeom prst="ellipse">
                <a:avLst/>
              </a:prstGeom>
              <a:noFill/>
              <a:ln w="25400" cap="flat" cmpd="sng" algn="ctr">
                <a:solidFill>
                  <a:srgbClr val="66FF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smtClean="0">
                  <a:ln>
                    <a:noFill/>
                  </a:ln>
                  <a:solidFill>
                    <a:schemeClr val="tx1"/>
                  </a:solidFill>
                  <a:effectLst/>
                  <a:latin typeface="Times New Roman" pitchFamily="18" charset="0"/>
                </a:endParaRPr>
              </a:p>
            </p:txBody>
          </p:sp>
          <p:sp>
            <p:nvSpPr>
              <p:cNvPr id="195" name="194 Elipse"/>
              <p:cNvSpPr>
                <a:spLocks noChangeAspect="1"/>
              </p:cNvSpPr>
              <p:nvPr/>
            </p:nvSpPr>
            <p:spPr bwMode="auto">
              <a:xfrm>
                <a:off x="954659" y="1449300"/>
                <a:ext cx="83975" cy="83975"/>
              </a:xfrm>
              <a:prstGeom prst="ellipse">
                <a:avLst/>
              </a:prstGeom>
              <a:solidFill>
                <a:srgbClr val="66FF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smtClean="0">
                  <a:ln>
                    <a:noFill/>
                  </a:ln>
                  <a:solidFill>
                    <a:schemeClr val="tx1"/>
                  </a:solidFill>
                  <a:effectLst/>
                  <a:latin typeface="Times New Roman" pitchFamily="18" charset="0"/>
                </a:endParaRPr>
              </a:p>
            </p:txBody>
          </p:sp>
        </p:grpSp>
      </p:grpSp>
      <p:grpSp>
        <p:nvGrpSpPr>
          <p:cNvPr id="65" name="64 Grupo"/>
          <p:cNvGrpSpPr/>
          <p:nvPr/>
        </p:nvGrpSpPr>
        <p:grpSpPr>
          <a:xfrm>
            <a:off x="1022964" y="1499248"/>
            <a:ext cx="581729" cy="571500"/>
            <a:chOff x="1022964" y="1499248"/>
            <a:chExt cx="581729" cy="571500"/>
          </a:xfrm>
        </p:grpSpPr>
        <p:cxnSp>
          <p:nvCxnSpPr>
            <p:cNvPr id="26" name="25 Conector recto de flecha"/>
            <p:cNvCxnSpPr/>
            <p:nvPr/>
          </p:nvCxnSpPr>
          <p:spPr bwMode="auto">
            <a:xfrm rot="5160000" flipV="1">
              <a:off x="822939" y="1699273"/>
              <a:ext cx="571500" cy="17145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grpSp>
          <p:nvGrpSpPr>
            <p:cNvPr id="203" name="202 Grupo"/>
            <p:cNvGrpSpPr/>
            <p:nvPr/>
          </p:nvGrpSpPr>
          <p:grpSpPr>
            <a:xfrm>
              <a:off x="1041998" y="1595927"/>
              <a:ext cx="562695" cy="338554"/>
              <a:chOff x="5166300" y="2613006"/>
              <a:chExt cx="562695" cy="338554"/>
            </a:xfrm>
          </p:grpSpPr>
          <p:sp>
            <p:nvSpPr>
              <p:cNvPr id="27" name="26 CuadroTexto"/>
              <p:cNvSpPr txBox="1"/>
              <p:nvPr/>
            </p:nvSpPr>
            <p:spPr>
              <a:xfrm>
                <a:off x="5166300" y="2613006"/>
                <a:ext cx="562695" cy="338554"/>
              </a:xfrm>
              <a:prstGeom prst="rect">
                <a:avLst/>
              </a:prstGeom>
              <a:noFill/>
            </p:spPr>
            <p:txBody>
              <a:bodyPr wrap="square" rtlCol="0">
                <a:spAutoFit/>
              </a:bodyPr>
              <a:lstStyle/>
              <a:p>
                <a:r>
                  <a:rPr lang="es-ES" sz="1600" dirty="0" smtClean="0">
                    <a:latin typeface="Lucida Handwriting" pitchFamily="66" charset="0"/>
                  </a:rPr>
                  <a:t>dl</a:t>
                </a:r>
                <a:endParaRPr lang="es-ES" sz="1600" dirty="0">
                  <a:latin typeface="Lucida Handwriting" pitchFamily="66" charset="0"/>
                </a:endParaRPr>
              </a:p>
            </p:txBody>
          </p:sp>
          <p:sp>
            <p:nvSpPr>
              <p:cNvPr id="202" name="Line 40"/>
              <p:cNvSpPr>
                <a:spLocks noChangeShapeType="1"/>
              </p:cNvSpPr>
              <p:nvPr/>
            </p:nvSpPr>
            <p:spPr bwMode="auto">
              <a:xfrm>
                <a:off x="5350071" y="2619245"/>
                <a:ext cx="210975" cy="2656"/>
              </a:xfrm>
              <a:prstGeom prst="line">
                <a:avLst/>
              </a:prstGeom>
              <a:noFill/>
              <a:ln w="19050">
                <a:solidFill>
                  <a:schemeClr val="tx1"/>
                </a:solidFill>
                <a:round/>
                <a:headEnd/>
                <a:tailEnd type="triangle" w="med" len="med"/>
              </a:ln>
              <a:effectLst/>
            </p:spPr>
            <p:txBody>
              <a:bodyPr/>
              <a:lstStyle/>
              <a:p>
                <a:endParaRPr lang="es-ES"/>
              </a:p>
            </p:txBody>
          </p:sp>
        </p:grpSp>
      </p:grpSp>
      <p:graphicFrame>
        <p:nvGraphicFramePr>
          <p:cNvPr id="204" name="Object 2"/>
          <p:cNvGraphicFramePr>
            <a:graphicFrameLocks noChangeAspect="1"/>
          </p:cNvGraphicFramePr>
          <p:nvPr/>
        </p:nvGraphicFramePr>
        <p:xfrm>
          <a:off x="2676414" y="1481138"/>
          <a:ext cx="3979862" cy="812800"/>
        </p:xfrm>
        <a:graphic>
          <a:graphicData uri="http://schemas.openxmlformats.org/presentationml/2006/ole">
            <mc:AlternateContent xmlns:mc="http://schemas.openxmlformats.org/markup-compatibility/2006">
              <mc:Choice xmlns:v="urn:schemas-microsoft-com:vml" Requires="v">
                <p:oleObj spid="_x0000_s257138" name="Ecuación" r:id="rId6" imgW="1904760" imgH="406080" progId="Equation.3">
                  <p:embed/>
                </p:oleObj>
              </mc:Choice>
              <mc:Fallback>
                <p:oleObj name="Ecuación" r:id="rId6" imgW="1904760" imgH="40608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76414" y="1481138"/>
                        <a:ext cx="3979862"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1" name="70 Grupo"/>
          <p:cNvGrpSpPr/>
          <p:nvPr/>
        </p:nvGrpSpPr>
        <p:grpSpPr>
          <a:xfrm>
            <a:off x="298415" y="2967009"/>
            <a:ext cx="2147093" cy="2078498"/>
            <a:chOff x="298415" y="2967009"/>
            <a:chExt cx="2147093" cy="2078498"/>
          </a:xfrm>
        </p:grpSpPr>
        <p:grpSp>
          <p:nvGrpSpPr>
            <p:cNvPr id="237" name="236 Grupo"/>
            <p:cNvGrpSpPr/>
            <p:nvPr/>
          </p:nvGrpSpPr>
          <p:grpSpPr>
            <a:xfrm>
              <a:off x="298415" y="3507219"/>
              <a:ext cx="2147093" cy="1538288"/>
              <a:chOff x="1023129" y="1936507"/>
              <a:chExt cx="2147093" cy="1538288"/>
            </a:xfrm>
          </p:grpSpPr>
          <p:sp>
            <p:nvSpPr>
              <p:cNvPr id="238" name="Line 10"/>
              <p:cNvSpPr>
                <a:spLocks noChangeAspect="1" noChangeShapeType="1"/>
              </p:cNvSpPr>
              <p:nvPr/>
            </p:nvSpPr>
            <p:spPr bwMode="auto">
              <a:xfrm>
                <a:off x="1023129" y="1936507"/>
                <a:ext cx="2147093" cy="0"/>
              </a:xfrm>
              <a:prstGeom prst="line">
                <a:avLst/>
              </a:prstGeom>
              <a:noFill/>
              <a:ln w="38100">
                <a:solidFill>
                  <a:srgbClr val="FF0000"/>
                </a:solidFill>
                <a:round/>
                <a:headEnd/>
                <a:tailEnd type="triangle" w="lg" len="med"/>
              </a:ln>
              <a:effectLst/>
            </p:spPr>
            <p:txBody>
              <a:bodyPr/>
              <a:lstStyle/>
              <a:p>
                <a:endParaRPr lang="es-ES"/>
              </a:p>
            </p:txBody>
          </p:sp>
          <p:sp>
            <p:nvSpPr>
              <p:cNvPr id="239" name="Line 11"/>
              <p:cNvSpPr>
                <a:spLocks noChangeAspect="1" noChangeShapeType="1"/>
              </p:cNvSpPr>
              <p:nvPr/>
            </p:nvSpPr>
            <p:spPr bwMode="auto">
              <a:xfrm>
                <a:off x="1023129" y="2320484"/>
                <a:ext cx="2147093" cy="0"/>
              </a:xfrm>
              <a:prstGeom prst="line">
                <a:avLst/>
              </a:prstGeom>
              <a:noFill/>
              <a:ln w="38100">
                <a:solidFill>
                  <a:srgbClr val="FF0000"/>
                </a:solidFill>
                <a:round/>
                <a:headEnd/>
                <a:tailEnd type="triangle" w="lg" len="med"/>
              </a:ln>
              <a:effectLst/>
            </p:spPr>
            <p:txBody>
              <a:bodyPr/>
              <a:lstStyle/>
              <a:p>
                <a:endParaRPr lang="es-ES"/>
              </a:p>
            </p:txBody>
          </p:sp>
          <p:sp>
            <p:nvSpPr>
              <p:cNvPr id="240" name="Line 12"/>
              <p:cNvSpPr>
                <a:spLocks noChangeAspect="1" noChangeShapeType="1"/>
              </p:cNvSpPr>
              <p:nvPr/>
            </p:nvSpPr>
            <p:spPr bwMode="auto">
              <a:xfrm>
                <a:off x="1023129" y="2705254"/>
                <a:ext cx="2147093" cy="0"/>
              </a:xfrm>
              <a:prstGeom prst="line">
                <a:avLst/>
              </a:prstGeom>
              <a:noFill/>
              <a:ln w="38100">
                <a:solidFill>
                  <a:srgbClr val="FF0000"/>
                </a:solidFill>
                <a:round/>
                <a:headEnd/>
                <a:tailEnd type="triangle" w="lg" len="med"/>
              </a:ln>
              <a:effectLst/>
            </p:spPr>
            <p:txBody>
              <a:bodyPr/>
              <a:lstStyle/>
              <a:p>
                <a:endParaRPr lang="es-ES"/>
              </a:p>
            </p:txBody>
          </p:sp>
          <p:sp>
            <p:nvSpPr>
              <p:cNvPr id="241" name="Line 13"/>
              <p:cNvSpPr>
                <a:spLocks noChangeAspect="1" noChangeShapeType="1"/>
              </p:cNvSpPr>
              <p:nvPr/>
            </p:nvSpPr>
            <p:spPr bwMode="auto">
              <a:xfrm>
                <a:off x="1023129" y="3090025"/>
                <a:ext cx="2147093" cy="0"/>
              </a:xfrm>
              <a:prstGeom prst="line">
                <a:avLst/>
              </a:prstGeom>
              <a:noFill/>
              <a:ln w="38100">
                <a:solidFill>
                  <a:srgbClr val="FF0000"/>
                </a:solidFill>
                <a:round/>
                <a:headEnd/>
                <a:tailEnd type="triangle" w="lg" len="med"/>
              </a:ln>
              <a:effectLst/>
            </p:spPr>
            <p:txBody>
              <a:bodyPr/>
              <a:lstStyle/>
              <a:p>
                <a:endParaRPr lang="es-ES"/>
              </a:p>
            </p:txBody>
          </p:sp>
          <p:sp>
            <p:nvSpPr>
              <p:cNvPr id="242" name="Line 14"/>
              <p:cNvSpPr>
                <a:spLocks noChangeAspect="1" noChangeShapeType="1"/>
              </p:cNvSpPr>
              <p:nvPr/>
            </p:nvSpPr>
            <p:spPr bwMode="auto">
              <a:xfrm>
                <a:off x="1023129" y="3474795"/>
                <a:ext cx="2147093" cy="0"/>
              </a:xfrm>
              <a:prstGeom prst="line">
                <a:avLst/>
              </a:prstGeom>
              <a:noFill/>
              <a:ln w="38100">
                <a:solidFill>
                  <a:srgbClr val="FF0000"/>
                </a:solidFill>
                <a:round/>
                <a:headEnd/>
                <a:tailEnd type="triangle" w="lg" len="med"/>
              </a:ln>
              <a:effectLst/>
            </p:spPr>
            <p:txBody>
              <a:bodyPr/>
              <a:lstStyle/>
              <a:p>
                <a:endParaRPr lang="es-ES"/>
              </a:p>
            </p:txBody>
          </p:sp>
        </p:grpSp>
        <p:grpSp>
          <p:nvGrpSpPr>
            <p:cNvPr id="243" name="242 Grupo"/>
            <p:cNvGrpSpPr/>
            <p:nvPr/>
          </p:nvGrpSpPr>
          <p:grpSpPr>
            <a:xfrm>
              <a:off x="1763376" y="2967009"/>
              <a:ext cx="490538" cy="579438"/>
              <a:chOff x="6873478" y="4335440"/>
              <a:chExt cx="490538" cy="579438"/>
            </a:xfrm>
          </p:grpSpPr>
          <p:sp>
            <p:nvSpPr>
              <p:cNvPr id="244" name="Text Box 7"/>
              <p:cNvSpPr txBox="1">
                <a:spLocks noChangeArrowheads="1"/>
              </p:cNvSpPr>
              <p:nvPr/>
            </p:nvSpPr>
            <p:spPr bwMode="auto">
              <a:xfrm>
                <a:off x="6873478" y="4335440"/>
                <a:ext cx="490538" cy="579438"/>
              </a:xfrm>
              <a:prstGeom prst="rect">
                <a:avLst/>
              </a:prstGeom>
              <a:noFill/>
              <a:ln w="9525">
                <a:noFill/>
                <a:miter lim="800000"/>
                <a:headEnd/>
                <a:tailEnd/>
              </a:ln>
              <a:effectLst/>
            </p:spPr>
            <p:txBody>
              <a:bodyPr wrap="none">
                <a:spAutoFit/>
              </a:bodyPr>
              <a:lstStyle/>
              <a:p>
                <a:r>
                  <a:rPr lang="eu-ES" sz="3200" dirty="0">
                    <a:solidFill>
                      <a:srgbClr val="FF0000"/>
                    </a:solidFill>
                    <a:latin typeface="Lucida Handwriting" pitchFamily="66" charset="0"/>
                  </a:rPr>
                  <a:t>B</a:t>
                </a:r>
              </a:p>
            </p:txBody>
          </p:sp>
          <p:sp>
            <p:nvSpPr>
              <p:cNvPr id="245" name="Line 8"/>
              <p:cNvSpPr>
                <a:spLocks noChangeShapeType="1"/>
              </p:cNvSpPr>
              <p:nvPr/>
            </p:nvSpPr>
            <p:spPr bwMode="auto">
              <a:xfrm>
                <a:off x="7036991" y="4381478"/>
                <a:ext cx="261938" cy="0"/>
              </a:xfrm>
              <a:prstGeom prst="line">
                <a:avLst/>
              </a:prstGeom>
              <a:noFill/>
              <a:ln w="28575">
                <a:solidFill>
                  <a:srgbClr val="FF0000"/>
                </a:solidFill>
                <a:round/>
                <a:headEnd/>
                <a:tailEnd type="triangle" w="med" len="med"/>
              </a:ln>
              <a:effectLst/>
            </p:spPr>
            <p:txBody>
              <a:bodyPr/>
              <a:lstStyle/>
              <a:p>
                <a:endParaRPr lang="es-ES"/>
              </a:p>
            </p:txBody>
          </p:sp>
        </p:grpSp>
      </p:grpSp>
      <p:grpSp>
        <p:nvGrpSpPr>
          <p:cNvPr id="79" name="78 Grupo"/>
          <p:cNvGrpSpPr/>
          <p:nvPr/>
        </p:nvGrpSpPr>
        <p:grpSpPr>
          <a:xfrm>
            <a:off x="1029573" y="3742041"/>
            <a:ext cx="1357086" cy="693169"/>
            <a:chOff x="1029573" y="3742041"/>
            <a:chExt cx="1357086" cy="693169"/>
          </a:xfrm>
        </p:grpSpPr>
        <p:cxnSp>
          <p:nvCxnSpPr>
            <p:cNvPr id="246" name="245 Conector recto"/>
            <p:cNvCxnSpPr/>
            <p:nvPr/>
          </p:nvCxnSpPr>
          <p:spPr bwMode="auto">
            <a:xfrm flipH="1">
              <a:off x="1029573" y="3742041"/>
              <a:ext cx="1357086" cy="515259"/>
            </a:xfrm>
            <a:prstGeom prst="line">
              <a:avLst/>
            </a:prstGeom>
            <a:solidFill>
              <a:schemeClr val="accent1"/>
            </a:solidFill>
            <a:ln w="25400" cap="flat" cmpd="sng" algn="ctr">
              <a:solidFill>
                <a:schemeClr val="tx1"/>
              </a:solidFill>
              <a:prstDash val="dash"/>
              <a:round/>
              <a:headEnd type="none" w="med" len="med"/>
              <a:tailEnd type="none" w="med" len="med"/>
            </a:ln>
            <a:effectLst/>
          </p:spPr>
        </p:cxnSp>
        <p:sp>
          <p:nvSpPr>
            <p:cNvPr id="247" name="246 Arco"/>
            <p:cNvSpPr/>
            <p:nvPr/>
          </p:nvSpPr>
          <p:spPr bwMode="auto">
            <a:xfrm>
              <a:off x="1477296" y="4071316"/>
              <a:ext cx="186612" cy="363894"/>
            </a:xfrm>
            <a:prstGeom prst="arc">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smtClean="0">
                <a:ln>
                  <a:noFill/>
                </a:ln>
                <a:solidFill>
                  <a:schemeClr val="tx1"/>
                </a:solidFill>
                <a:effectLst/>
                <a:latin typeface="Times New Roman" pitchFamily="18" charset="0"/>
              </a:endParaRPr>
            </a:p>
          </p:txBody>
        </p:sp>
        <p:sp>
          <p:nvSpPr>
            <p:cNvPr id="248" name="247 CuadroTexto"/>
            <p:cNvSpPr txBox="1"/>
            <p:nvPr/>
          </p:nvSpPr>
          <p:spPr>
            <a:xfrm rot="160934">
              <a:off x="1718115" y="3936871"/>
              <a:ext cx="292068" cy="338554"/>
            </a:xfrm>
            <a:prstGeom prst="rect">
              <a:avLst/>
            </a:prstGeom>
            <a:noFill/>
          </p:spPr>
          <p:txBody>
            <a:bodyPr wrap="none" rtlCol="0">
              <a:spAutoFit/>
            </a:bodyPr>
            <a:lstStyle/>
            <a:p>
              <a:r>
                <a:rPr lang="es-ES" sz="1600" dirty="0" smtClean="0">
                  <a:latin typeface="Symbol" pitchFamily="18" charset="2"/>
                </a:rPr>
                <a:t>q</a:t>
              </a:r>
              <a:endParaRPr lang="es-ES" sz="1600" dirty="0">
                <a:latin typeface="Symbol" pitchFamily="18" charset="2"/>
              </a:endParaRPr>
            </a:p>
          </p:txBody>
        </p:sp>
      </p:grpSp>
      <p:graphicFrame>
        <p:nvGraphicFramePr>
          <p:cNvPr id="252" name="Object 2"/>
          <p:cNvGraphicFramePr>
            <a:graphicFrameLocks noChangeAspect="1"/>
          </p:cNvGraphicFramePr>
          <p:nvPr/>
        </p:nvGraphicFramePr>
        <p:xfrm>
          <a:off x="2674938" y="3663950"/>
          <a:ext cx="2625725" cy="533400"/>
        </p:xfrm>
        <a:graphic>
          <a:graphicData uri="http://schemas.openxmlformats.org/presentationml/2006/ole">
            <mc:AlternateContent xmlns:mc="http://schemas.openxmlformats.org/markup-compatibility/2006">
              <mc:Choice xmlns:v="urn:schemas-microsoft-com:vml" Requires="v">
                <p:oleObj spid="_x0000_s257139" name="Ecuación" r:id="rId8" imgW="1257120" imgH="266400" progId="Equation.3">
                  <p:embed/>
                </p:oleObj>
              </mc:Choice>
              <mc:Fallback>
                <p:oleObj name="Ecuación" r:id="rId8" imgW="1257120" imgH="266400" progId="Equation.3">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74938" y="3663950"/>
                        <a:ext cx="262572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7" name="76 Grupo"/>
          <p:cNvGrpSpPr/>
          <p:nvPr/>
        </p:nvGrpSpPr>
        <p:grpSpPr>
          <a:xfrm>
            <a:off x="839448" y="3685806"/>
            <a:ext cx="619053" cy="571500"/>
            <a:chOff x="839448" y="3685806"/>
            <a:chExt cx="619053" cy="571500"/>
          </a:xfrm>
        </p:grpSpPr>
        <p:cxnSp>
          <p:nvCxnSpPr>
            <p:cNvPr id="236" name="235 Conector recto de flecha"/>
            <p:cNvCxnSpPr/>
            <p:nvPr/>
          </p:nvCxnSpPr>
          <p:spPr bwMode="auto">
            <a:xfrm rot="15960000" flipV="1">
              <a:off x="639423" y="3885831"/>
              <a:ext cx="571500" cy="17145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grpSp>
          <p:nvGrpSpPr>
            <p:cNvPr id="255" name="254 Grupo"/>
            <p:cNvGrpSpPr/>
            <p:nvPr/>
          </p:nvGrpSpPr>
          <p:grpSpPr>
            <a:xfrm>
              <a:off x="895806" y="3801147"/>
              <a:ext cx="562695" cy="338554"/>
              <a:chOff x="5166300" y="2613006"/>
              <a:chExt cx="562695" cy="338554"/>
            </a:xfrm>
          </p:grpSpPr>
          <p:sp>
            <p:nvSpPr>
              <p:cNvPr id="256" name="255 CuadroTexto"/>
              <p:cNvSpPr txBox="1"/>
              <p:nvPr/>
            </p:nvSpPr>
            <p:spPr>
              <a:xfrm>
                <a:off x="5166300" y="2613006"/>
                <a:ext cx="562695" cy="338554"/>
              </a:xfrm>
              <a:prstGeom prst="rect">
                <a:avLst/>
              </a:prstGeom>
              <a:noFill/>
            </p:spPr>
            <p:txBody>
              <a:bodyPr wrap="square" rtlCol="0">
                <a:spAutoFit/>
              </a:bodyPr>
              <a:lstStyle/>
              <a:p>
                <a:r>
                  <a:rPr lang="es-ES" sz="1600" dirty="0" smtClean="0">
                    <a:latin typeface="Lucida Handwriting" pitchFamily="66" charset="0"/>
                  </a:rPr>
                  <a:t>dl</a:t>
                </a:r>
                <a:endParaRPr lang="es-ES" sz="1600" dirty="0">
                  <a:latin typeface="Lucida Handwriting" pitchFamily="66" charset="0"/>
                </a:endParaRPr>
              </a:p>
            </p:txBody>
          </p:sp>
          <p:sp>
            <p:nvSpPr>
              <p:cNvPr id="257" name="Line 40"/>
              <p:cNvSpPr>
                <a:spLocks noChangeShapeType="1"/>
              </p:cNvSpPr>
              <p:nvPr/>
            </p:nvSpPr>
            <p:spPr bwMode="auto">
              <a:xfrm>
                <a:off x="5350071" y="2619245"/>
                <a:ext cx="210975" cy="2656"/>
              </a:xfrm>
              <a:prstGeom prst="line">
                <a:avLst/>
              </a:prstGeom>
              <a:noFill/>
              <a:ln w="19050">
                <a:solidFill>
                  <a:schemeClr val="tx1"/>
                </a:solidFill>
                <a:round/>
                <a:headEnd/>
                <a:tailEnd type="triangle" w="med" len="med"/>
              </a:ln>
              <a:effectLst/>
            </p:spPr>
            <p:txBody>
              <a:bodyPr/>
              <a:lstStyle/>
              <a:p>
                <a:endParaRPr lang="es-ES"/>
              </a:p>
            </p:txBody>
          </p:sp>
        </p:grpSp>
      </p:grpSp>
      <p:graphicFrame>
        <p:nvGraphicFramePr>
          <p:cNvPr id="258" name="Object 2"/>
          <p:cNvGraphicFramePr>
            <a:graphicFrameLocks noChangeAspect="1"/>
          </p:cNvGraphicFramePr>
          <p:nvPr/>
        </p:nvGraphicFramePr>
        <p:xfrm>
          <a:off x="2679876" y="4273550"/>
          <a:ext cx="4006850" cy="812800"/>
        </p:xfrm>
        <a:graphic>
          <a:graphicData uri="http://schemas.openxmlformats.org/presentationml/2006/ole">
            <mc:AlternateContent xmlns:mc="http://schemas.openxmlformats.org/markup-compatibility/2006">
              <mc:Choice xmlns:v="urn:schemas-microsoft-com:vml" Requires="v">
                <p:oleObj spid="_x0000_s257140" name="Ecuación" r:id="rId10" imgW="1917360" imgH="406080" progId="Equation.3">
                  <p:embed/>
                </p:oleObj>
              </mc:Choice>
              <mc:Fallback>
                <p:oleObj name="Ecuación" r:id="rId10" imgW="1917360" imgH="406080" progId="Equation.3">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79876" y="4273550"/>
                        <a:ext cx="400685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8" name="77 Grupo"/>
          <p:cNvGrpSpPr/>
          <p:nvPr/>
        </p:nvGrpSpPr>
        <p:grpSpPr>
          <a:xfrm>
            <a:off x="918714" y="4154728"/>
            <a:ext cx="967555" cy="517134"/>
            <a:chOff x="918714" y="4154728"/>
            <a:chExt cx="967555" cy="517134"/>
          </a:xfrm>
        </p:grpSpPr>
        <p:grpSp>
          <p:nvGrpSpPr>
            <p:cNvPr id="271" name="270 Grupo"/>
            <p:cNvGrpSpPr/>
            <p:nvPr/>
          </p:nvGrpSpPr>
          <p:grpSpPr>
            <a:xfrm>
              <a:off x="918714" y="4154728"/>
              <a:ext cx="255114" cy="255114"/>
              <a:chOff x="4457251" y="3378441"/>
              <a:chExt cx="255114" cy="255114"/>
            </a:xfrm>
          </p:grpSpPr>
          <p:sp>
            <p:nvSpPr>
              <p:cNvPr id="253" name="252 Elipse"/>
              <p:cNvSpPr>
                <a:spLocks noChangeAspect="1"/>
              </p:cNvSpPr>
              <p:nvPr/>
            </p:nvSpPr>
            <p:spPr bwMode="auto">
              <a:xfrm>
                <a:off x="4458845" y="3380034"/>
                <a:ext cx="251926" cy="251926"/>
              </a:xfrm>
              <a:prstGeom prst="ellipse">
                <a:avLst/>
              </a:prstGeom>
              <a:noFill/>
              <a:ln w="25400" cap="flat" cmpd="sng" algn="ctr">
                <a:solidFill>
                  <a:srgbClr val="66FF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smtClean="0">
                  <a:ln>
                    <a:noFill/>
                  </a:ln>
                  <a:solidFill>
                    <a:schemeClr val="tx1"/>
                  </a:solidFill>
                  <a:effectLst/>
                  <a:latin typeface="Times New Roman" pitchFamily="18" charset="0"/>
                </a:endParaRPr>
              </a:p>
            </p:txBody>
          </p:sp>
          <p:grpSp>
            <p:nvGrpSpPr>
              <p:cNvPr id="270" name="269 Grupo"/>
              <p:cNvGrpSpPr>
                <a:grpSpLocks noChangeAspect="1"/>
              </p:cNvGrpSpPr>
              <p:nvPr/>
            </p:nvGrpSpPr>
            <p:grpSpPr>
              <a:xfrm rot="2700000">
                <a:off x="4457251" y="3378441"/>
                <a:ext cx="255114" cy="255114"/>
                <a:chOff x="4457251" y="3378441"/>
                <a:chExt cx="255114" cy="255114"/>
              </a:xfrm>
            </p:grpSpPr>
            <p:cxnSp>
              <p:nvCxnSpPr>
                <p:cNvPr id="264" name="263 Conector recto"/>
                <p:cNvCxnSpPr/>
                <p:nvPr/>
              </p:nvCxnSpPr>
              <p:spPr bwMode="auto">
                <a:xfrm rot="10800000" flipV="1">
                  <a:off x="4457251" y="3505224"/>
                  <a:ext cx="255114" cy="1545"/>
                </a:xfrm>
                <a:prstGeom prst="line">
                  <a:avLst/>
                </a:prstGeom>
                <a:solidFill>
                  <a:schemeClr val="accent1"/>
                </a:solidFill>
                <a:ln w="31750" cap="flat" cmpd="sng" algn="ctr">
                  <a:solidFill>
                    <a:srgbClr val="66FF33"/>
                  </a:solidFill>
                  <a:prstDash val="solid"/>
                  <a:round/>
                  <a:headEnd type="none" w="med" len="med"/>
                  <a:tailEnd type="none" w="med" len="med"/>
                </a:ln>
                <a:effectLst/>
              </p:spPr>
            </p:cxnSp>
            <p:cxnSp>
              <p:nvCxnSpPr>
                <p:cNvPr id="269" name="268 Conector recto"/>
                <p:cNvCxnSpPr/>
                <p:nvPr/>
              </p:nvCxnSpPr>
              <p:spPr bwMode="auto">
                <a:xfrm rot="5400000" flipV="1">
                  <a:off x="4457251" y="3505225"/>
                  <a:ext cx="255114" cy="1545"/>
                </a:xfrm>
                <a:prstGeom prst="line">
                  <a:avLst/>
                </a:prstGeom>
                <a:solidFill>
                  <a:schemeClr val="accent1"/>
                </a:solidFill>
                <a:ln w="31750" cap="flat" cmpd="sng" algn="ctr">
                  <a:solidFill>
                    <a:srgbClr val="66FF33"/>
                  </a:solidFill>
                  <a:prstDash val="solid"/>
                  <a:round/>
                  <a:headEnd type="none" w="med" len="med"/>
                  <a:tailEnd type="none" w="med" len="med"/>
                </a:ln>
                <a:effectLst/>
              </p:spPr>
            </p:cxnSp>
          </p:grpSp>
        </p:grpSp>
        <p:grpSp>
          <p:nvGrpSpPr>
            <p:cNvPr id="274" name="273 Grupo"/>
            <p:cNvGrpSpPr/>
            <p:nvPr/>
          </p:nvGrpSpPr>
          <p:grpSpPr>
            <a:xfrm>
              <a:off x="1121316" y="4271752"/>
              <a:ext cx="764953" cy="400110"/>
              <a:chOff x="6455316" y="576052"/>
              <a:chExt cx="764953" cy="400110"/>
            </a:xfrm>
          </p:grpSpPr>
          <p:sp>
            <p:nvSpPr>
              <p:cNvPr id="275" name="Text Box 107"/>
              <p:cNvSpPr txBox="1">
                <a:spLocks noChangeArrowheads="1"/>
              </p:cNvSpPr>
              <p:nvPr/>
            </p:nvSpPr>
            <p:spPr bwMode="auto">
              <a:xfrm>
                <a:off x="6455316" y="576052"/>
                <a:ext cx="764953"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dF</a:t>
                </a:r>
                <a:r>
                  <a:rPr lang="eu-ES" sz="1600" baseline="-25000" dirty="0" err="1" smtClean="0">
                    <a:solidFill>
                      <a:srgbClr val="66FF33"/>
                    </a:solidFill>
                    <a:latin typeface="Lucida Handwriting" pitchFamily="66" charset="0"/>
                  </a:rPr>
                  <a:t>BD</a:t>
                </a:r>
                <a:endParaRPr lang="eu-ES" sz="1600" dirty="0">
                  <a:solidFill>
                    <a:srgbClr val="66FF33"/>
                  </a:solidFill>
                  <a:latin typeface="Lucida Handwriting" pitchFamily="66" charset="0"/>
                </a:endParaRPr>
              </a:p>
            </p:txBody>
          </p:sp>
          <p:sp>
            <p:nvSpPr>
              <p:cNvPr id="276" name="Line 108"/>
              <p:cNvSpPr>
                <a:spLocks noChangeShapeType="1"/>
              </p:cNvSpPr>
              <p:nvPr/>
            </p:nvSpPr>
            <p:spPr bwMode="auto">
              <a:xfrm>
                <a:off x="6667499" y="581024"/>
                <a:ext cx="308517" cy="2965"/>
              </a:xfrm>
              <a:prstGeom prst="line">
                <a:avLst/>
              </a:prstGeom>
              <a:noFill/>
              <a:ln w="28575">
                <a:solidFill>
                  <a:srgbClr val="66FF33"/>
                </a:solidFill>
                <a:round/>
                <a:headEnd/>
                <a:tailEnd type="triangle" w="med" len="med"/>
              </a:ln>
              <a:effectLst/>
            </p:spPr>
            <p:txBody>
              <a:bodyPr/>
              <a:lstStyle/>
              <a:p>
                <a:endParaRPr lang="es-ES"/>
              </a:p>
            </p:txBody>
          </p:sp>
        </p:grpSp>
      </p:grpSp>
      <p:grpSp>
        <p:nvGrpSpPr>
          <p:cNvPr id="64" name="63 Grupo"/>
          <p:cNvGrpSpPr/>
          <p:nvPr/>
        </p:nvGrpSpPr>
        <p:grpSpPr>
          <a:xfrm>
            <a:off x="412847" y="506207"/>
            <a:ext cx="1020022" cy="1927867"/>
            <a:chOff x="412847" y="506207"/>
            <a:chExt cx="1020022" cy="1927867"/>
          </a:xfrm>
        </p:grpSpPr>
        <p:cxnSp>
          <p:nvCxnSpPr>
            <p:cNvPr id="104" name="103 Conector recto"/>
            <p:cNvCxnSpPr/>
            <p:nvPr/>
          </p:nvCxnSpPr>
          <p:spPr bwMode="auto">
            <a:xfrm rot="16200000" flipH="1">
              <a:off x="138163" y="1286031"/>
              <a:ext cx="1438294" cy="561739"/>
            </a:xfrm>
            <a:prstGeom prst="line">
              <a:avLst/>
            </a:prstGeom>
            <a:solidFill>
              <a:schemeClr val="accent1"/>
            </a:solidFill>
            <a:ln w="9525" cap="flat" cmpd="sng" algn="ctr">
              <a:solidFill>
                <a:schemeClr val="tx1"/>
              </a:solidFill>
              <a:prstDash val="solid"/>
              <a:round/>
              <a:headEnd type="arrow" w="med" len="med"/>
              <a:tailEnd type="arrow" w="med" len="med"/>
            </a:ln>
            <a:effectLst/>
          </p:spPr>
        </p:cxnSp>
        <p:sp>
          <p:nvSpPr>
            <p:cNvPr id="105" name="104 CuadroTexto"/>
            <p:cNvSpPr txBox="1"/>
            <p:nvPr/>
          </p:nvSpPr>
          <p:spPr>
            <a:xfrm rot="21360000">
              <a:off x="412847" y="1491764"/>
              <a:ext cx="319318" cy="338554"/>
            </a:xfrm>
            <a:prstGeom prst="rect">
              <a:avLst/>
            </a:prstGeom>
            <a:solidFill>
              <a:schemeClr val="bg1"/>
            </a:solidFill>
          </p:spPr>
          <p:txBody>
            <a:bodyPr wrap="none" rtlCol="0">
              <a:spAutoFit/>
            </a:bodyPr>
            <a:lstStyle/>
            <a:p>
              <a:r>
                <a:rPr lang="es-ES" sz="1600" dirty="0" smtClean="0">
                  <a:latin typeface="Lucida Handwriting" pitchFamily="66" charset="0"/>
                </a:rPr>
                <a:t>b</a:t>
              </a:r>
              <a:endParaRPr lang="es-ES" sz="1600" dirty="0">
                <a:latin typeface="Lucida Handwriting" pitchFamily="66" charset="0"/>
              </a:endParaRPr>
            </a:p>
          </p:txBody>
        </p:sp>
        <p:sp>
          <p:nvSpPr>
            <p:cNvPr id="66" name="65 CuadroTexto"/>
            <p:cNvSpPr txBox="1"/>
            <p:nvPr/>
          </p:nvSpPr>
          <p:spPr>
            <a:xfrm rot="21360000">
              <a:off x="502064" y="506207"/>
              <a:ext cx="341760" cy="338554"/>
            </a:xfrm>
            <a:prstGeom prst="rect">
              <a:avLst/>
            </a:prstGeom>
            <a:noFill/>
          </p:spPr>
          <p:txBody>
            <a:bodyPr wrap="none" rtlCol="0">
              <a:spAutoFit/>
            </a:bodyPr>
            <a:lstStyle/>
            <a:p>
              <a:r>
                <a:rPr lang="es-ES" sz="1600" dirty="0" smtClean="0">
                  <a:latin typeface="Lucida Handwriting" pitchFamily="66" charset="0"/>
                </a:rPr>
                <a:t>A</a:t>
              </a:r>
              <a:endParaRPr lang="es-ES" sz="1600" dirty="0">
                <a:latin typeface="Lucida Handwriting" pitchFamily="66" charset="0"/>
              </a:endParaRPr>
            </a:p>
          </p:txBody>
        </p:sp>
        <p:sp>
          <p:nvSpPr>
            <p:cNvPr id="68" name="67 CuadroTexto"/>
            <p:cNvSpPr txBox="1"/>
            <p:nvPr/>
          </p:nvSpPr>
          <p:spPr>
            <a:xfrm rot="161434">
              <a:off x="1091109" y="2095520"/>
              <a:ext cx="341760" cy="338554"/>
            </a:xfrm>
            <a:prstGeom prst="rect">
              <a:avLst/>
            </a:prstGeom>
            <a:noFill/>
          </p:spPr>
          <p:txBody>
            <a:bodyPr wrap="none" rtlCol="0">
              <a:spAutoFit/>
            </a:bodyPr>
            <a:lstStyle/>
            <a:p>
              <a:r>
                <a:rPr lang="es-ES" sz="1600" dirty="0" smtClean="0">
                  <a:latin typeface="Lucida Handwriting" pitchFamily="66" charset="0"/>
                </a:rPr>
                <a:t>C</a:t>
              </a:r>
              <a:endParaRPr lang="es-ES" sz="1600" dirty="0">
                <a:latin typeface="Lucida Handwriting" pitchFamily="66" charset="0"/>
              </a:endParaRPr>
            </a:p>
          </p:txBody>
        </p:sp>
      </p:grpSp>
      <p:graphicFrame>
        <p:nvGraphicFramePr>
          <p:cNvPr id="69" name="Object 2"/>
          <p:cNvGraphicFramePr>
            <a:graphicFrameLocks noChangeAspect="1"/>
          </p:cNvGraphicFramePr>
          <p:nvPr/>
        </p:nvGraphicFramePr>
        <p:xfrm>
          <a:off x="6695559" y="1634570"/>
          <a:ext cx="2174875" cy="406400"/>
        </p:xfrm>
        <a:graphic>
          <a:graphicData uri="http://schemas.openxmlformats.org/presentationml/2006/ole">
            <mc:AlternateContent xmlns:mc="http://schemas.openxmlformats.org/markup-compatibility/2006">
              <mc:Choice xmlns:v="urn:schemas-microsoft-com:vml" Requires="v">
                <p:oleObj spid="_x0000_s257141" name="Ecuación" r:id="rId12" imgW="1041120" imgH="203040" progId="Equation.3">
                  <p:embed/>
                </p:oleObj>
              </mc:Choice>
              <mc:Fallback>
                <p:oleObj name="Ecuación" r:id="rId12" imgW="1041120" imgH="203040" progId="Equation.3">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95559" y="1634570"/>
                        <a:ext cx="2174875"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0" name="Object 2"/>
          <p:cNvGraphicFramePr>
            <a:graphicFrameLocks noChangeAspect="1"/>
          </p:cNvGraphicFramePr>
          <p:nvPr/>
        </p:nvGraphicFramePr>
        <p:xfrm>
          <a:off x="6713132" y="4469256"/>
          <a:ext cx="2176463" cy="406400"/>
        </p:xfrm>
        <a:graphic>
          <a:graphicData uri="http://schemas.openxmlformats.org/presentationml/2006/ole">
            <mc:AlternateContent xmlns:mc="http://schemas.openxmlformats.org/markup-compatibility/2006">
              <mc:Choice xmlns:v="urn:schemas-microsoft-com:vml" Requires="v">
                <p:oleObj spid="_x0000_s257142" name="Ecuación" r:id="rId14" imgW="1041120" imgH="203040" progId="Equation.3">
                  <p:embed/>
                </p:oleObj>
              </mc:Choice>
              <mc:Fallback>
                <p:oleObj name="Ecuación" r:id="rId14" imgW="1041120" imgH="203040" progId="Equation.3">
                  <p:embed/>
                  <p:pic>
                    <p:nvPicPr>
                      <p:cNvPr id="0"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13132" y="4469256"/>
                        <a:ext cx="2176463"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20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fade">
                                      <p:cBhvr>
                                        <p:cTn id="12" dur="2000"/>
                                        <p:tgtEl>
                                          <p:spTgt spid="9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257026"/>
                                        </p:tgtEl>
                                        <p:attrNameLst>
                                          <p:attrName>style.visibility</p:attrName>
                                        </p:attrNameLst>
                                      </p:cBhvr>
                                      <p:to>
                                        <p:strVal val="visible"/>
                                      </p:to>
                                    </p:set>
                                    <p:anim to="" calcmode="lin" valueType="num">
                                      <p:cBhvr>
                                        <p:cTn id="21" dur="1" fill="hold"/>
                                        <p:tgtEl>
                                          <p:spTgt spid="257026"/>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86"/>
                                        </p:tgtEl>
                                        <p:attrNameLst>
                                          <p:attrName>style.visibility</p:attrName>
                                        </p:attrNameLst>
                                      </p:cBhvr>
                                      <p:to>
                                        <p:strVal val="visible"/>
                                      </p:to>
                                    </p:set>
                                    <p:animEffect transition="in" filter="wipe(down)">
                                      <p:cBhvr>
                                        <p:cTn id="34" dur="1000"/>
                                        <p:tgtEl>
                                          <p:spTgt spid="186"/>
                                        </p:tgtEl>
                                      </p:cBhvr>
                                    </p:animEffect>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70"/>
                                        </p:tgtEl>
                                        <p:attrNameLst>
                                          <p:attrName>style.visibility</p:attrName>
                                        </p:attrNameLst>
                                      </p:cBhvr>
                                      <p:to>
                                        <p:strVal val="visible"/>
                                      </p:to>
                                    </p:set>
                                    <p:anim to="" calcmode="lin" valueType="num">
                                      <p:cBhvr>
                                        <p:cTn id="39" dur="1" fill="hold"/>
                                        <p:tgtEl>
                                          <p:spTgt spid="70"/>
                                        </p:tgtEl>
                                        <p:attrNameLst>
                                          <p:attrName/>
                                        </p:attrNameLst>
                                      </p:cBhvr>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04"/>
                                        </p:tgtEl>
                                        <p:attrNameLst>
                                          <p:attrName>style.visibility</p:attrName>
                                        </p:attrNameLst>
                                      </p:cBhvr>
                                      <p:to>
                                        <p:strVal val="visible"/>
                                      </p:to>
                                    </p:set>
                                    <p:animEffect transition="in" filter="wipe(left)">
                                      <p:cBhvr>
                                        <p:cTn id="44" dur="2000"/>
                                        <p:tgtEl>
                                          <p:spTgt spid="20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wipe(left)">
                                      <p:cBhvr>
                                        <p:cTn id="49" dur="2000"/>
                                        <p:tgtEl>
                                          <p:spTgt spid="69"/>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7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76"/>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nodeType="clickEffect">
                                  <p:stCondLst>
                                    <p:cond delay="0"/>
                                  </p:stCondLst>
                                  <p:childTnLst>
                                    <p:set>
                                      <p:cBhvr>
                                        <p:cTn id="61" dur="1" fill="hold">
                                          <p:stCondLst>
                                            <p:cond delay="0"/>
                                          </p:stCondLst>
                                        </p:cTn>
                                        <p:tgtEl>
                                          <p:spTgt spid="252"/>
                                        </p:tgtEl>
                                        <p:attrNameLst>
                                          <p:attrName>style.visibility</p:attrName>
                                        </p:attrNameLst>
                                      </p:cBhvr>
                                      <p:to>
                                        <p:strVal val="visible"/>
                                      </p:to>
                                    </p:set>
                                    <p:anim to="" calcmode="lin" valueType="num">
                                      <p:cBhvr>
                                        <p:cTn id="62" dur="1" fill="hold"/>
                                        <p:tgtEl>
                                          <p:spTgt spid="252"/>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58"/>
                                        </p:tgtEl>
                                        <p:attrNameLst>
                                          <p:attrName>style.visibility</p:attrName>
                                        </p:attrNameLst>
                                      </p:cBhvr>
                                      <p:to>
                                        <p:strVal val="visible"/>
                                      </p:to>
                                    </p:set>
                                    <p:animEffect transition="in" filter="wipe(left)">
                                      <p:cBhvr>
                                        <p:cTn id="79" dur="2000"/>
                                        <p:tgtEl>
                                          <p:spTgt spid="258"/>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wipe(left)">
                                      <p:cBhvr>
                                        <p:cTn id="84" dur="2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42 Grupo"/>
          <p:cNvGrpSpPr/>
          <p:nvPr/>
        </p:nvGrpSpPr>
        <p:grpSpPr>
          <a:xfrm>
            <a:off x="610382" y="787448"/>
            <a:ext cx="2892013" cy="2997284"/>
            <a:chOff x="4725182" y="-69802"/>
            <a:chExt cx="2892013" cy="2997284"/>
          </a:xfrm>
        </p:grpSpPr>
        <p:cxnSp>
          <p:nvCxnSpPr>
            <p:cNvPr id="137" name="136 Conector recto"/>
            <p:cNvCxnSpPr/>
            <p:nvPr/>
          </p:nvCxnSpPr>
          <p:spPr bwMode="auto">
            <a:xfrm rot="16200000" flipH="1">
              <a:off x="6407066" y="592538"/>
              <a:ext cx="1351837" cy="509530"/>
            </a:xfrm>
            <a:prstGeom prst="line">
              <a:avLst/>
            </a:prstGeom>
            <a:solidFill>
              <a:schemeClr val="accent1"/>
            </a:solidFill>
            <a:ln w="9525" cap="flat" cmpd="sng" algn="ctr">
              <a:solidFill>
                <a:schemeClr val="tx1"/>
              </a:solidFill>
              <a:prstDash val="solid"/>
              <a:round/>
              <a:headEnd type="arrow" w="med" len="med"/>
              <a:tailEnd type="arrow" w="med" len="med"/>
            </a:ln>
            <a:effectLst/>
          </p:spPr>
        </p:cxnSp>
        <p:sp>
          <p:nvSpPr>
            <p:cNvPr id="138" name="137 CuadroTexto"/>
            <p:cNvSpPr txBox="1"/>
            <p:nvPr/>
          </p:nvSpPr>
          <p:spPr>
            <a:xfrm rot="21360000">
              <a:off x="6989552" y="804060"/>
              <a:ext cx="319318" cy="338554"/>
            </a:xfrm>
            <a:prstGeom prst="rect">
              <a:avLst/>
            </a:prstGeom>
            <a:solidFill>
              <a:schemeClr val="bg1"/>
            </a:solidFill>
          </p:spPr>
          <p:txBody>
            <a:bodyPr wrap="none" rtlCol="0">
              <a:spAutoFit/>
            </a:bodyPr>
            <a:lstStyle/>
            <a:p>
              <a:r>
                <a:rPr lang="es-ES" sz="1600" dirty="0" smtClean="0">
                  <a:latin typeface="Lucida Handwriting" pitchFamily="66" charset="0"/>
                </a:rPr>
                <a:t>b</a:t>
              </a:r>
              <a:endParaRPr lang="es-ES" sz="1600" dirty="0">
                <a:latin typeface="Lucida Handwriting" pitchFamily="66" charset="0"/>
              </a:endParaRPr>
            </a:p>
          </p:txBody>
        </p:sp>
        <p:cxnSp>
          <p:nvCxnSpPr>
            <p:cNvPr id="139" name="138 Conector recto"/>
            <p:cNvCxnSpPr/>
            <p:nvPr/>
          </p:nvCxnSpPr>
          <p:spPr bwMode="auto">
            <a:xfrm flipV="1">
              <a:off x="5629275" y="1650601"/>
              <a:ext cx="1715112" cy="1080000"/>
            </a:xfrm>
            <a:prstGeom prst="line">
              <a:avLst/>
            </a:prstGeom>
            <a:solidFill>
              <a:schemeClr val="accent1"/>
            </a:solidFill>
            <a:ln w="9525" cap="flat" cmpd="sng" algn="ctr">
              <a:solidFill>
                <a:schemeClr val="tx1"/>
              </a:solidFill>
              <a:prstDash val="solid"/>
              <a:round/>
              <a:headEnd type="arrow" w="med" len="med"/>
              <a:tailEnd type="arrow" w="med" len="med"/>
            </a:ln>
            <a:effectLst/>
          </p:spPr>
        </p:cxnSp>
        <p:sp>
          <p:nvSpPr>
            <p:cNvPr id="140" name="139 CuadroTexto"/>
            <p:cNvSpPr txBox="1"/>
            <p:nvPr/>
          </p:nvSpPr>
          <p:spPr>
            <a:xfrm rot="21360000">
              <a:off x="6241636" y="2069964"/>
              <a:ext cx="346570" cy="338554"/>
            </a:xfrm>
            <a:prstGeom prst="rect">
              <a:avLst/>
            </a:prstGeom>
            <a:solidFill>
              <a:schemeClr val="bg1"/>
            </a:solidFill>
          </p:spPr>
          <p:txBody>
            <a:bodyPr wrap="none" rtlCol="0">
              <a:spAutoFit/>
            </a:bodyPr>
            <a:lstStyle/>
            <a:p>
              <a:r>
                <a:rPr lang="es-ES" sz="1600" dirty="0" smtClean="0">
                  <a:latin typeface="Lucida Handwriting" pitchFamily="66" charset="0"/>
                </a:rPr>
                <a:t>a</a:t>
              </a:r>
              <a:endParaRPr lang="es-ES" sz="1600" dirty="0">
                <a:latin typeface="Lucida Handwriting" pitchFamily="66" charset="0"/>
              </a:endParaRPr>
            </a:p>
          </p:txBody>
        </p:sp>
        <p:cxnSp>
          <p:nvCxnSpPr>
            <p:cNvPr id="143" name="142 Conector recto"/>
            <p:cNvCxnSpPr/>
            <p:nvPr/>
          </p:nvCxnSpPr>
          <p:spPr bwMode="auto">
            <a:xfrm rot="16200000" flipH="1">
              <a:off x="6303044" y="641965"/>
              <a:ext cx="1364339" cy="522512"/>
            </a:xfrm>
            <a:prstGeom prst="line">
              <a:avLst/>
            </a:prstGeom>
            <a:solidFill>
              <a:schemeClr val="accent1"/>
            </a:solidFill>
            <a:ln w="76200" cap="flat" cmpd="sng" algn="ctr">
              <a:gradFill>
                <a:gsLst>
                  <a:gs pos="0">
                    <a:srgbClr val="FFC000"/>
                  </a:gs>
                  <a:gs pos="12000">
                    <a:srgbClr val="E6D78A"/>
                  </a:gs>
                  <a:gs pos="30000">
                    <a:srgbClr val="C7AC4C"/>
                  </a:gs>
                  <a:gs pos="45000">
                    <a:srgbClr val="E6D78A"/>
                  </a:gs>
                  <a:gs pos="77000">
                    <a:srgbClr val="C7AC4C"/>
                  </a:gs>
                  <a:gs pos="100000">
                    <a:srgbClr val="E6DCAC"/>
                  </a:gs>
                </a:gsLst>
                <a:lin ang="5400000" scaled="0"/>
              </a:gradFill>
              <a:prstDash val="solid"/>
              <a:round/>
              <a:headEnd type="none" w="med" len="med"/>
              <a:tailEnd type="none" w="med" len="med"/>
            </a:ln>
            <a:effectLst/>
          </p:spPr>
        </p:cxnSp>
        <p:cxnSp>
          <p:nvCxnSpPr>
            <p:cNvPr id="145" name="144 Conector recto"/>
            <p:cNvCxnSpPr/>
            <p:nvPr/>
          </p:nvCxnSpPr>
          <p:spPr bwMode="auto">
            <a:xfrm rot="16200000" flipH="1">
              <a:off x="4606576" y="1719328"/>
              <a:ext cx="1357086" cy="515259"/>
            </a:xfrm>
            <a:prstGeom prst="line">
              <a:avLst/>
            </a:prstGeom>
            <a:solidFill>
              <a:schemeClr val="accent1"/>
            </a:solidFill>
            <a:ln w="76200" cap="flat" cmpd="sng" algn="ctr">
              <a:gradFill>
                <a:gsLst>
                  <a:gs pos="0">
                    <a:srgbClr val="FFC000"/>
                  </a:gs>
                  <a:gs pos="12000">
                    <a:srgbClr val="E6D78A"/>
                  </a:gs>
                  <a:gs pos="30000">
                    <a:srgbClr val="C7AC4C"/>
                  </a:gs>
                  <a:gs pos="45000">
                    <a:srgbClr val="E6D78A"/>
                  </a:gs>
                  <a:gs pos="77000">
                    <a:srgbClr val="C7AC4C"/>
                  </a:gs>
                  <a:gs pos="100000">
                    <a:srgbClr val="E6DCAC"/>
                  </a:gs>
                </a:gsLst>
                <a:lin ang="5400000" scaled="0"/>
              </a:gradFill>
              <a:prstDash val="solid"/>
              <a:round/>
              <a:headEnd type="none" w="med" len="med"/>
              <a:tailEnd type="none" w="med" len="med"/>
            </a:ln>
            <a:effectLst/>
          </p:spPr>
        </p:cxnSp>
        <p:sp>
          <p:nvSpPr>
            <p:cNvPr id="146" name="145 CuadroTexto"/>
            <p:cNvSpPr txBox="1"/>
            <p:nvPr/>
          </p:nvSpPr>
          <p:spPr>
            <a:xfrm rot="21360000">
              <a:off x="4725182" y="1101668"/>
              <a:ext cx="341760" cy="338554"/>
            </a:xfrm>
            <a:prstGeom prst="rect">
              <a:avLst/>
            </a:prstGeom>
            <a:noFill/>
          </p:spPr>
          <p:txBody>
            <a:bodyPr wrap="none" rtlCol="0">
              <a:spAutoFit/>
            </a:bodyPr>
            <a:lstStyle/>
            <a:p>
              <a:r>
                <a:rPr lang="es-ES" sz="1600" dirty="0" smtClean="0">
                  <a:latin typeface="Lucida Handwriting" pitchFamily="66" charset="0"/>
                </a:rPr>
                <a:t>A</a:t>
              </a:r>
              <a:endParaRPr lang="es-ES" sz="1600" dirty="0">
                <a:latin typeface="Lucida Handwriting" pitchFamily="66" charset="0"/>
              </a:endParaRPr>
            </a:p>
          </p:txBody>
        </p:sp>
        <p:sp>
          <p:nvSpPr>
            <p:cNvPr id="163" name="162 CuadroTexto"/>
            <p:cNvSpPr txBox="1"/>
            <p:nvPr/>
          </p:nvSpPr>
          <p:spPr>
            <a:xfrm rot="21360000">
              <a:off x="6626662" y="-69802"/>
              <a:ext cx="282910" cy="338554"/>
            </a:xfrm>
            <a:prstGeom prst="rect">
              <a:avLst/>
            </a:prstGeom>
            <a:noFill/>
          </p:spPr>
          <p:txBody>
            <a:bodyPr wrap="square" rtlCol="0">
              <a:spAutoFit/>
            </a:bodyPr>
            <a:lstStyle/>
            <a:p>
              <a:r>
                <a:rPr lang="es-ES" sz="1600" dirty="0" smtClean="0">
                  <a:latin typeface="Lucida Handwriting" pitchFamily="66" charset="0"/>
                </a:rPr>
                <a:t>B</a:t>
              </a:r>
              <a:endParaRPr lang="es-ES" sz="1600" dirty="0">
                <a:latin typeface="Lucida Handwriting" pitchFamily="66" charset="0"/>
              </a:endParaRPr>
            </a:p>
          </p:txBody>
        </p:sp>
        <p:sp>
          <p:nvSpPr>
            <p:cNvPr id="164" name="163 CuadroTexto"/>
            <p:cNvSpPr txBox="1"/>
            <p:nvPr/>
          </p:nvSpPr>
          <p:spPr>
            <a:xfrm rot="21360000">
              <a:off x="5371768" y="2588928"/>
              <a:ext cx="341760" cy="338554"/>
            </a:xfrm>
            <a:prstGeom prst="rect">
              <a:avLst/>
            </a:prstGeom>
            <a:noFill/>
          </p:spPr>
          <p:txBody>
            <a:bodyPr wrap="none" rtlCol="0">
              <a:spAutoFit/>
            </a:bodyPr>
            <a:lstStyle/>
            <a:p>
              <a:r>
                <a:rPr lang="es-ES" sz="1600" dirty="0" smtClean="0">
                  <a:latin typeface="Lucida Handwriting" pitchFamily="66" charset="0"/>
                </a:rPr>
                <a:t>C</a:t>
              </a:r>
              <a:endParaRPr lang="es-ES" sz="1600" dirty="0">
                <a:latin typeface="Lucida Handwriting" pitchFamily="66" charset="0"/>
              </a:endParaRPr>
            </a:p>
          </p:txBody>
        </p:sp>
        <p:sp>
          <p:nvSpPr>
            <p:cNvPr id="165" name="164 CuadroTexto"/>
            <p:cNvSpPr txBox="1"/>
            <p:nvPr/>
          </p:nvSpPr>
          <p:spPr>
            <a:xfrm rot="21360000">
              <a:off x="7254595" y="1395002"/>
              <a:ext cx="362600" cy="338554"/>
            </a:xfrm>
            <a:prstGeom prst="rect">
              <a:avLst/>
            </a:prstGeom>
            <a:noFill/>
          </p:spPr>
          <p:txBody>
            <a:bodyPr wrap="none" rtlCol="0">
              <a:spAutoFit/>
            </a:bodyPr>
            <a:lstStyle/>
            <a:p>
              <a:r>
                <a:rPr lang="es-ES" sz="1600" dirty="0" smtClean="0">
                  <a:latin typeface="Lucida Handwriting" pitchFamily="66" charset="0"/>
                </a:rPr>
                <a:t>D</a:t>
              </a:r>
              <a:endParaRPr lang="es-ES" sz="1600" dirty="0">
                <a:latin typeface="Lucida Handwriting" pitchFamily="66" charset="0"/>
              </a:endParaRPr>
            </a:p>
          </p:txBody>
        </p:sp>
        <p:cxnSp>
          <p:nvCxnSpPr>
            <p:cNvPr id="40" name="39 Conector recto"/>
            <p:cNvCxnSpPr/>
            <p:nvPr/>
          </p:nvCxnSpPr>
          <p:spPr bwMode="auto">
            <a:xfrm rot="-480000" flipV="1">
              <a:off x="5459850" y="1686298"/>
              <a:ext cx="1857829" cy="827313"/>
            </a:xfrm>
            <a:prstGeom prst="line">
              <a:avLst/>
            </a:prstGeom>
            <a:solidFill>
              <a:schemeClr val="accent1"/>
            </a:solidFill>
            <a:ln w="76200" cap="flat" cmpd="sng" algn="ctr">
              <a:gradFill>
                <a:gsLst>
                  <a:gs pos="0">
                    <a:srgbClr val="E6DCAC"/>
                  </a:gs>
                  <a:gs pos="12000">
                    <a:srgbClr val="E6D78A"/>
                  </a:gs>
                  <a:gs pos="30000">
                    <a:srgbClr val="C7AC4C"/>
                  </a:gs>
                  <a:gs pos="45000">
                    <a:srgbClr val="E6D78A"/>
                  </a:gs>
                  <a:gs pos="77000">
                    <a:srgbClr val="C7AC4C"/>
                  </a:gs>
                  <a:gs pos="100000">
                    <a:srgbClr val="E6DCAC"/>
                  </a:gs>
                </a:gsLst>
                <a:lin ang="5400000" scaled="0"/>
              </a:gradFill>
              <a:prstDash val="solid"/>
              <a:round/>
              <a:headEnd type="none" w="med" len="med"/>
              <a:tailEnd type="none" w="med" len="med"/>
            </a:ln>
            <a:effectLst/>
          </p:spPr>
        </p:cxnSp>
        <p:cxnSp>
          <p:nvCxnSpPr>
            <p:cNvPr id="41" name="40 Conector recto"/>
            <p:cNvCxnSpPr/>
            <p:nvPr/>
          </p:nvCxnSpPr>
          <p:spPr bwMode="auto">
            <a:xfrm rot="-480000" flipV="1">
              <a:off x="4945500" y="371848"/>
              <a:ext cx="1857829" cy="827313"/>
            </a:xfrm>
            <a:prstGeom prst="line">
              <a:avLst/>
            </a:prstGeom>
            <a:solidFill>
              <a:schemeClr val="accent1"/>
            </a:solidFill>
            <a:ln w="76200" cap="flat" cmpd="sng" algn="ctr">
              <a:gradFill>
                <a:gsLst>
                  <a:gs pos="0">
                    <a:srgbClr val="E6DCAC"/>
                  </a:gs>
                  <a:gs pos="12000">
                    <a:srgbClr val="E6D78A"/>
                  </a:gs>
                  <a:gs pos="30000">
                    <a:srgbClr val="C7AC4C"/>
                  </a:gs>
                  <a:gs pos="45000">
                    <a:srgbClr val="E6D78A"/>
                  </a:gs>
                  <a:gs pos="77000">
                    <a:srgbClr val="C7AC4C"/>
                  </a:gs>
                  <a:gs pos="100000">
                    <a:srgbClr val="E6DCAC"/>
                  </a:gs>
                </a:gsLst>
                <a:lin ang="5400000" scaled="0"/>
              </a:gradFill>
              <a:prstDash val="solid"/>
              <a:round/>
              <a:headEnd type="none" w="med" len="med"/>
              <a:tailEnd type="none" w="med" len="med"/>
            </a:ln>
            <a:effectLst/>
          </p:spPr>
        </p:cxnSp>
      </p:grpSp>
      <p:sp>
        <p:nvSpPr>
          <p:cNvPr id="159" name="Line 490"/>
          <p:cNvSpPr>
            <a:spLocks noChangeShapeType="1"/>
          </p:cNvSpPr>
          <p:nvPr/>
        </p:nvSpPr>
        <p:spPr bwMode="auto">
          <a:xfrm flipV="1">
            <a:off x="1143000" y="2733674"/>
            <a:ext cx="923925" cy="19049"/>
          </a:xfrm>
          <a:prstGeom prst="line">
            <a:avLst/>
          </a:prstGeom>
          <a:noFill/>
          <a:ln w="57150">
            <a:solidFill>
              <a:srgbClr val="FF0000"/>
            </a:solidFill>
            <a:round/>
            <a:headEnd/>
            <a:tailEnd type="triangle" w="med" len="lg"/>
          </a:ln>
          <a:effectLst/>
        </p:spPr>
        <p:txBody>
          <a:bodyPr wrap="none" anchor="ctr"/>
          <a:lstStyle/>
          <a:p>
            <a:endParaRPr lang="es-ES"/>
          </a:p>
        </p:txBody>
      </p:sp>
      <p:grpSp>
        <p:nvGrpSpPr>
          <p:cNvPr id="3" name="Group 6"/>
          <p:cNvGrpSpPr>
            <a:grpSpLocks/>
          </p:cNvGrpSpPr>
          <p:nvPr/>
        </p:nvGrpSpPr>
        <p:grpSpPr bwMode="auto">
          <a:xfrm>
            <a:off x="1453947" y="2233251"/>
            <a:ext cx="490538" cy="579438"/>
            <a:chOff x="3874" y="2110"/>
            <a:chExt cx="309" cy="365"/>
          </a:xfrm>
        </p:grpSpPr>
        <p:sp>
          <p:nvSpPr>
            <p:cNvPr id="167" name="Text Box 7"/>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dirty="0">
                  <a:solidFill>
                    <a:srgbClr val="FF0000"/>
                  </a:solidFill>
                  <a:latin typeface="Lucida Handwriting" pitchFamily="66" charset="0"/>
                </a:rPr>
                <a:t>B</a:t>
              </a:r>
            </a:p>
          </p:txBody>
        </p:sp>
        <p:sp>
          <p:nvSpPr>
            <p:cNvPr id="168" name="Line 8"/>
            <p:cNvSpPr>
              <a:spLocks noChangeShapeType="1"/>
            </p:cNvSpPr>
            <p:nvPr/>
          </p:nvSpPr>
          <p:spPr bwMode="auto">
            <a:xfrm>
              <a:off x="3977" y="2139"/>
              <a:ext cx="165" cy="0"/>
            </a:xfrm>
            <a:prstGeom prst="line">
              <a:avLst/>
            </a:prstGeom>
            <a:noFill/>
            <a:ln w="28575">
              <a:solidFill>
                <a:srgbClr val="FF0000"/>
              </a:solidFill>
              <a:round/>
              <a:headEnd/>
              <a:tailEnd type="triangle" w="med" len="med"/>
            </a:ln>
            <a:effectLst/>
          </p:spPr>
          <p:txBody>
            <a:bodyPr/>
            <a:lstStyle/>
            <a:p>
              <a:endParaRPr lang="es-ES"/>
            </a:p>
          </p:txBody>
        </p:sp>
      </p:grpSp>
      <p:grpSp>
        <p:nvGrpSpPr>
          <p:cNvPr id="4" name="27 Grupo"/>
          <p:cNvGrpSpPr/>
          <p:nvPr/>
        </p:nvGrpSpPr>
        <p:grpSpPr>
          <a:xfrm>
            <a:off x="1213448" y="2919902"/>
            <a:ext cx="562695" cy="338554"/>
            <a:chOff x="5166300" y="2613006"/>
            <a:chExt cx="562695" cy="338554"/>
          </a:xfrm>
        </p:grpSpPr>
        <p:sp>
          <p:nvSpPr>
            <p:cNvPr id="29" name="28 CuadroTexto"/>
            <p:cNvSpPr txBox="1"/>
            <p:nvPr/>
          </p:nvSpPr>
          <p:spPr>
            <a:xfrm>
              <a:off x="5166300" y="2613006"/>
              <a:ext cx="562695" cy="338554"/>
            </a:xfrm>
            <a:prstGeom prst="rect">
              <a:avLst/>
            </a:prstGeom>
            <a:noFill/>
          </p:spPr>
          <p:txBody>
            <a:bodyPr wrap="square" rtlCol="0">
              <a:spAutoFit/>
            </a:bodyPr>
            <a:lstStyle/>
            <a:p>
              <a:r>
                <a:rPr lang="es-ES" sz="1600" dirty="0" smtClean="0">
                  <a:latin typeface="Lucida Handwriting" pitchFamily="66" charset="0"/>
                </a:rPr>
                <a:t>dl</a:t>
              </a:r>
              <a:endParaRPr lang="es-ES" sz="1600" dirty="0">
                <a:latin typeface="Lucida Handwriting" pitchFamily="66" charset="0"/>
              </a:endParaRPr>
            </a:p>
          </p:txBody>
        </p:sp>
        <p:sp>
          <p:nvSpPr>
            <p:cNvPr id="30" name="Line 40"/>
            <p:cNvSpPr>
              <a:spLocks noChangeShapeType="1"/>
            </p:cNvSpPr>
            <p:nvPr/>
          </p:nvSpPr>
          <p:spPr bwMode="auto">
            <a:xfrm>
              <a:off x="5350071" y="2619245"/>
              <a:ext cx="210975" cy="2656"/>
            </a:xfrm>
            <a:prstGeom prst="line">
              <a:avLst/>
            </a:prstGeom>
            <a:noFill/>
            <a:ln w="19050">
              <a:solidFill>
                <a:schemeClr val="tx1"/>
              </a:solidFill>
              <a:round/>
              <a:headEnd/>
              <a:tailEnd type="triangle" w="med" len="med"/>
            </a:ln>
            <a:effectLst/>
          </p:spPr>
          <p:txBody>
            <a:bodyPr/>
            <a:lstStyle/>
            <a:p>
              <a:endParaRPr lang="es-ES"/>
            </a:p>
          </p:txBody>
        </p:sp>
      </p:grpSp>
      <p:cxnSp>
        <p:nvCxnSpPr>
          <p:cNvPr id="31" name="30 Conector recto de flecha"/>
          <p:cNvCxnSpPr/>
          <p:nvPr/>
        </p:nvCxnSpPr>
        <p:spPr bwMode="auto">
          <a:xfrm rot="5220000" flipV="1">
            <a:off x="975339" y="2966099"/>
            <a:ext cx="571500" cy="17145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grpSp>
        <p:nvGrpSpPr>
          <p:cNvPr id="5" name="32 Grupo"/>
          <p:cNvGrpSpPr/>
          <p:nvPr/>
        </p:nvGrpSpPr>
        <p:grpSpPr>
          <a:xfrm>
            <a:off x="359316" y="3281152"/>
            <a:ext cx="744114" cy="400110"/>
            <a:chOff x="6483891" y="985627"/>
            <a:chExt cx="744114" cy="400110"/>
          </a:xfrm>
        </p:grpSpPr>
        <p:sp>
          <p:nvSpPr>
            <p:cNvPr id="34" name="Text Box 107"/>
            <p:cNvSpPr txBox="1">
              <a:spLocks noChangeArrowheads="1"/>
            </p:cNvSpPr>
            <p:nvPr/>
          </p:nvSpPr>
          <p:spPr bwMode="auto">
            <a:xfrm>
              <a:off x="6483891" y="985627"/>
              <a:ext cx="744114"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dF</a:t>
              </a:r>
              <a:r>
                <a:rPr lang="eu-ES" sz="1600" baseline="-25000" dirty="0" err="1" smtClean="0">
                  <a:solidFill>
                    <a:srgbClr val="66FF33"/>
                  </a:solidFill>
                  <a:latin typeface="Lucida Handwriting" pitchFamily="66" charset="0"/>
                </a:rPr>
                <a:t>AC</a:t>
              </a:r>
              <a:endParaRPr lang="eu-ES" sz="1600" dirty="0">
                <a:solidFill>
                  <a:srgbClr val="66FF33"/>
                </a:solidFill>
                <a:latin typeface="Lucida Handwriting" pitchFamily="66" charset="0"/>
              </a:endParaRPr>
            </a:p>
          </p:txBody>
        </p:sp>
        <p:sp>
          <p:nvSpPr>
            <p:cNvPr id="35" name="Line 108"/>
            <p:cNvSpPr>
              <a:spLocks noChangeShapeType="1"/>
            </p:cNvSpPr>
            <p:nvPr/>
          </p:nvSpPr>
          <p:spPr bwMode="auto">
            <a:xfrm>
              <a:off x="6667499" y="990599"/>
              <a:ext cx="308517" cy="2965"/>
            </a:xfrm>
            <a:prstGeom prst="line">
              <a:avLst/>
            </a:prstGeom>
            <a:noFill/>
            <a:ln w="28575">
              <a:solidFill>
                <a:srgbClr val="66FF33"/>
              </a:solidFill>
              <a:round/>
              <a:headEnd/>
              <a:tailEnd type="triangle" w="med" len="med"/>
            </a:ln>
            <a:effectLst/>
          </p:spPr>
          <p:txBody>
            <a:bodyPr/>
            <a:lstStyle/>
            <a:p>
              <a:endParaRPr lang="es-ES"/>
            </a:p>
          </p:txBody>
        </p:sp>
      </p:grpSp>
      <p:sp>
        <p:nvSpPr>
          <p:cNvPr id="37" name="Line 490"/>
          <p:cNvSpPr>
            <a:spLocks noChangeShapeType="1"/>
          </p:cNvSpPr>
          <p:nvPr/>
        </p:nvSpPr>
        <p:spPr bwMode="auto">
          <a:xfrm flipH="1">
            <a:off x="285749" y="2743197"/>
            <a:ext cx="876301" cy="561978"/>
          </a:xfrm>
          <a:prstGeom prst="line">
            <a:avLst/>
          </a:prstGeom>
          <a:ln>
            <a:solidFill>
              <a:srgbClr val="66FF33"/>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pSp>
        <p:nvGrpSpPr>
          <p:cNvPr id="6" name="43 Grupo"/>
          <p:cNvGrpSpPr/>
          <p:nvPr/>
        </p:nvGrpSpPr>
        <p:grpSpPr>
          <a:xfrm>
            <a:off x="5687207" y="3758373"/>
            <a:ext cx="2892013" cy="2997284"/>
            <a:chOff x="4725182" y="-69802"/>
            <a:chExt cx="2892013" cy="2997284"/>
          </a:xfrm>
        </p:grpSpPr>
        <p:cxnSp>
          <p:nvCxnSpPr>
            <p:cNvPr id="45" name="44 Conector recto"/>
            <p:cNvCxnSpPr/>
            <p:nvPr/>
          </p:nvCxnSpPr>
          <p:spPr bwMode="auto">
            <a:xfrm rot="16200000" flipH="1">
              <a:off x="6407066" y="592538"/>
              <a:ext cx="1351837" cy="509530"/>
            </a:xfrm>
            <a:prstGeom prst="line">
              <a:avLst/>
            </a:prstGeom>
            <a:solidFill>
              <a:schemeClr val="accent1"/>
            </a:solidFill>
            <a:ln w="9525" cap="flat" cmpd="sng" algn="ctr">
              <a:solidFill>
                <a:schemeClr val="tx1"/>
              </a:solidFill>
              <a:prstDash val="solid"/>
              <a:round/>
              <a:headEnd type="arrow" w="med" len="med"/>
              <a:tailEnd type="arrow" w="med" len="med"/>
            </a:ln>
            <a:effectLst/>
          </p:spPr>
        </p:cxnSp>
        <p:sp>
          <p:nvSpPr>
            <p:cNvPr id="49" name="48 CuadroTexto"/>
            <p:cNvSpPr txBox="1"/>
            <p:nvPr/>
          </p:nvSpPr>
          <p:spPr>
            <a:xfrm rot="21360000">
              <a:off x="6989552" y="804060"/>
              <a:ext cx="319318" cy="338554"/>
            </a:xfrm>
            <a:prstGeom prst="rect">
              <a:avLst/>
            </a:prstGeom>
            <a:solidFill>
              <a:schemeClr val="bg1"/>
            </a:solidFill>
          </p:spPr>
          <p:txBody>
            <a:bodyPr wrap="none" rtlCol="0">
              <a:spAutoFit/>
            </a:bodyPr>
            <a:lstStyle/>
            <a:p>
              <a:r>
                <a:rPr lang="es-ES" sz="1600" dirty="0" smtClean="0">
                  <a:latin typeface="Lucida Handwriting" pitchFamily="66" charset="0"/>
                </a:rPr>
                <a:t>b</a:t>
              </a:r>
              <a:endParaRPr lang="es-ES" sz="1600" dirty="0">
                <a:latin typeface="Lucida Handwriting" pitchFamily="66" charset="0"/>
              </a:endParaRPr>
            </a:p>
          </p:txBody>
        </p:sp>
        <p:cxnSp>
          <p:nvCxnSpPr>
            <p:cNvPr id="50" name="49 Conector recto"/>
            <p:cNvCxnSpPr/>
            <p:nvPr/>
          </p:nvCxnSpPr>
          <p:spPr bwMode="auto">
            <a:xfrm flipV="1">
              <a:off x="5629275" y="1650601"/>
              <a:ext cx="1715112" cy="1080000"/>
            </a:xfrm>
            <a:prstGeom prst="line">
              <a:avLst/>
            </a:prstGeom>
            <a:solidFill>
              <a:schemeClr val="accent1"/>
            </a:solidFill>
            <a:ln w="9525" cap="flat" cmpd="sng" algn="ctr">
              <a:solidFill>
                <a:schemeClr val="tx1"/>
              </a:solidFill>
              <a:prstDash val="solid"/>
              <a:round/>
              <a:headEnd type="arrow" w="med" len="med"/>
              <a:tailEnd type="arrow" w="med" len="med"/>
            </a:ln>
            <a:effectLst/>
          </p:spPr>
        </p:cxnSp>
        <p:sp>
          <p:nvSpPr>
            <p:cNvPr id="51" name="50 CuadroTexto"/>
            <p:cNvSpPr txBox="1"/>
            <p:nvPr/>
          </p:nvSpPr>
          <p:spPr>
            <a:xfrm rot="21360000">
              <a:off x="6241636" y="2069964"/>
              <a:ext cx="346570" cy="338554"/>
            </a:xfrm>
            <a:prstGeom prst="rect">
              <a:avLst/>
            </a:prstGeom>
            <a:solidFill>
              <a:schemeClr val="bg1"/>
            </a:solidFill>
          </p:spPr>
          <p:txBody>
            <a:bodyPr wrap="none" rtlCol="0">
              <a:spAutoFit/>
            </a:bodyPr>
            <a:lstStyle/>
            <a:p>
              <a:r>
                <a:rPr lang="es-ES" sz="1600" dirty="0" smtClean="0">
                  <a:latin typeface="Lucida Handwriting" pitchFamily="66" charset="0"/>
                </a:rPr>
                <a:t>a</a:t>
              </a:r>
              <a:endParaRPr lang="es-ES" sz="1600" dirty="0">
                <a:latin typeface="Lucida Handwriting" pitchFamily="66" charset="0"/>
              </a:endParaRPr>
            </a:p>
          </p:txBody>
        </p:sp>
        <p:cxnSp>
          <p:nvCxnSpPr>
            <p:cNvPr id="52" name="51 Conector recto"/>
            <p:cNvCxnSpPr/>
            <p:nvPr/>
          </p:nvCxnSpPr>
          <p:spPr bwMode="auto">
            <a:xfrm rot="16200000" flipH="1">
              <a:off x="6303044" y="641965"/>
              <a:ext cx="1364339" cy="522512"/>
            </a:xfrm>
            <a:prstGeom prst="line">
              <a:avLst/>
            </a:prstGeom>
            <a:solidFill>
              <a:schemeClr val="accent1"/>
            </a:solidFill>
            <a:ln w="76200" cap="flat" cmpd="sng" algn="ctr">
              <a:gradFill>
                <a:gsLst>
                  <a:gs pos="0">
                    <a:srgbClr val="FFC000"/>
                  </a:gs>
                  <a:gs pos="12000">
                    <a:srgbClr val="E6D78A"/>
                  </a:gs>
                  <a:gs pos="30000">
                    <a:srgbClr val="C7AC4C"/>
                  </a:gs>
                  <a:gs pos="45000">
                    <a:srgbClr val="E6D78A"/>
                  </a:gs>
                  <a:gs pos="77000">
                    <a:srgbClr val="C7AC4C"/>
                  </a:gs>
                  <a:gs pos="100000">
                    <a:srgbClr val="E6DCAC"/>
                  </a:gs>
                </a:gsLst>
                <a:lin ang="5400000" scaled="0"/>
              </a:gradFill>
              <a:prstDash val="solid"/>
              <a:round/>
              <a:headEnd type="none" w="med" len="med"/>
              <a:tailEnd type="none" w="med" len="med"/>
            </a:ln>
            <a:effectLst/>
          </p:spPr>
        </p:cxnSp>
        <p:cxnSp>
          <p:nvCxnSpPr>
            <p:cNvPr id="53" name="52 Conector recto"/>
            <p:cNvCxnSpPr/>
            <p:nvPr/>
          </p:nvCxnSpPr>
          <p:spPr bwMode="auto">
            <a:xfrm rot="16200000" flipH="1">
              <a:off x="4606576" y="1719328"/>
              <a:ext cx="1357086" cy="515259"/>
            </a:xfrm>
            <a:prstGeom prst="line">
              <a:avLst/>
            </a:prstGeom>
            <a:solidFill>
              <a:schemeClr val="accent1"/>
            </a:solidFill>
            <a:ln w="76200" cap="flat" cmpd="sng" algn="ctr">
              <a:gradFill>
                <a:gsLst>
                  <a:gs pos="0">
                    <a:srgbClr val="FFC000"/>
                  </a:gs>
                  <a:gs pos="12000">
                    <a:srgbClr val="E6D78A"/>
                  </a:gs>
                  <a:gs pos="30000">
                    <a:srgbClr val="C7AC4C"/>
                  </a:gs>
                  <a:gs pos="45000">
                    <a:srgbClr val="E6D78A"/>
                  </a:gs>
                  <a:gs pos="77000">
                    <a:srgbClr val="C7AC4C"/>
                  </a:gs>
                  <a:gs pos="100000">
                    <a:srgbClr val="E6DCAC"/>
                  </a:gs>
                </a:gsLst>
                <a:lin ang="5400000" scaled="0"/>
              </a:gradFill>
              <a:prstDash val="solid"/>
              <a:round/>
              <a:headEnd type="none" w="med" len="med"/>
              <a:tailEnd type="none" w="med" len="med"/>
            </a:ln>
            <a:effectLst/>
          </p:spPr>
        </p:cxnSp>
        <p:sp>
          <p:nvSpPr>
            <p:cNvPr id="54" name="53 CuadroTexto"/>
            <p:cNvSpPr txBox="1"/>
            <p:nvPr/>
          </p:nvSpPr>
          <p:spPr>
            <a:xfrm rot="21360000">
              <a:off x="4725182" y="1101668"/>
              <a:ext cx="341760" cy="338554"/>
            </a:xfrm>
            <a:prstGeom prst="rect">
              <a:avLst/>
            </a:prstGeom>
            <a:noFill/>
          </p:spPr>
          <p:txBody>
            <a:bodyPr wrap="none" rtlCol="0">
              <a:spAutoFit/>
            </a:bodyPr>
            <a:lstStyle/>
            <a:p>
              <a:r>
                <a:rPr lang="es-ES" sz="1600" dirty="0" smtClean="0">
                  <a:latin typeface="Lucida Handwriting" pitchFamily="66" charset="0"/>
                </a:rPr>
                <a:t>A</a:t>
              </a:r>
              <a:endParaRPr lang="es-ES" sz="1600" dirty="0">
                <a:latin typeface="Lucida Handwriting" pitchFamily="66" charset="0"/>
              </a:endParaRPr>
            </a:p>
          </p:txBody>
        </p:sp>
        <p:sp>
          <p:nvSpPr>
            <p:cNvPr id="55" name="54 CuadroTexto"/>
            <p:cNvSpPr txBox="1"/>
            <p:nvPr/>
          </p:nvSpPr>
          <p:spPr>
            <a:xfrm rot="21360000">
              <a:off x="6626662" y="-69802"/>
              <a:ext cx="282910" cy="338554"/>
            </a:xfrm>
            <a:prstGeom prst="rect">
              <a:avLst/>
            </a:prstGeom>
            <a:noFill/>
          </p:spPr>
          <p:txBody>
            <a:bodyPr wrap="square" rtlCol="0">
              <a:spAutoFit/>
            </a:bodyPr>
            <a:lstStyle/>
            <a:p>
              <a:r>
                <a:rPr lang="es-ES" sz="1600" dirty="0" smtClean="0">
                  <a:latin typeface="Lucida Handwriting" pitchFamily="66" charset="0"/>
                </a:rPr>
                <a:t>B</a:t>
              </a:r>
              <a:endParaRPr lang="es-ES" sz="1600" dirty="0">
                <a:latin typeface="Lucida Handwriting" pitchFamily="66" charset="0"/>
              </a:endParaRPr>
            </a:p>
          </p:txBody>
        </p:sp>
        <p:sp>
          <p:nvSpPr>
            <p:cNvPr id="56" name="55 CuadroTexto"/>
            <p:cNvSpPr txBox="1"/>
            <p:nvPr/>
          </p:nvSpPr>
          <p:spPr>
            <a:xfrm rot="21360000">
              <a:off x="5371768" y="2588928"/>
              <a:ext cx="341760" cy="338554"/>
            </a:xfrm>
            <a:prstGeom prst="rect">
              <a:avLst/>
            </a:prstGeom>
            <a:noFill/>
          </p:spPr>
          <p:txBody>
            <a:bodyPr wrap="none" rtlCol="0">
              <a:spAutoFit/>
            </a:bodyPr>
            <a:lstStyle/>
            <a:p>
              <a:r>
                <a:rPr lang="es-ES" sz="1600" dirty="0" smtClean="0">
                  <a:latin typeface="Lucida Handwriting" pitchFamily="66" charset="0"/>
                </a:rPr>
                <a:t>C</a:t>
              </a:r>
              <a:endParaRPr lang="es-ES" sz="1600" dirty="0">
                <a:latin typeface="Lucida Handwriting" pitchFamily="66" charset="0"/>
              </a:endParaRPr>
            </a:p>
          </p:txBody>
        </p:sp>
        <p:sp>
          <p:nvSpPr>
            <p:cNvPr id="57" name="56 CuadroTexto"/>
            <p:cNvSpPr txBox="1"/>
            <p:nvPr/>
          </p:nvSpPr>
          <p:spPr>
            <a:xfrm rot="21360000">
              <a:off x="7254595" y="1395002"/>
              <a:ext cx="362600" cy="338554"/>
            </a:xfrm>
            <a:prstGeom prst="rect">
              <a:avLst/>
            </a:prstGeom>
            <a:noFill/>
          </p:spPr>
          <p:txBody>
            <a:bodyPr wrap="none" rtlCol="0">
              <a:spAutoFit/>
            </a:bodyPr>
            <a:lstStyle/>
            <a:p>
              <a:r>
                <a:rPr lang="es-ES" sz="1600" dirty="0" smtClean="0">
                  <a:latin typeface="Lucida Handwriting" pitchFamily="66" charset="0"/>
                </a:rPr>
                <a:t>D</a:t>
              </a:r>
              <a:endParaRPr lang="es-ES" sz="1600" dirty="0">
                <a:latin typeface="Lucida Handwriting" pitchFamily="66" charset="0"/>
              </a:endParaRPr>
            </a:p>
          </p:txBody>
        </p:sp>
        <p:cxnSp>
          <p:nvCxnSpPr>
            <p:cNvPr id="58" name="57 Conector recto"/>
            <p:cNvCxnSpPr/>
            <p:nvPr/>
          </p:nvCxnSpPr>
          <p:spPr bwMode="auto">
            <a:xfrm rot="-480000" flipV="1">
              <a:off x="5459850" y="1686298"/>
              <a:ext cx="1857829" cy="827313"/>
            </a:xfrm>
            <a:prstGeom prst="line">
              <a:avLst/>
            </a:prstGeom>
            <a:solidFill>
              <a:schemeClr val="accent1"/>
            </a:solidFill>
            <a:ln w="76200" cap="flat" cmpd="sng" algn="ctr">
              <a:gradFill>
                <a:gsLst>
                  <a:gs pos="0">
                    <a:srgbClr val="E6DCAC"/>
                  </a:gs>
                  <a:gs pos="12000">
                    <a:srgbClr val="E6D78A"/>
                  </a:gs>
                  <a:gs pos="30000">
                    <a:srgbClr val="C7AC4C"/>
                  </a:gs>
                  <a:gs pos="45000">
                    <a:srgbClr val="E6D78A"/>
                  </a:gs>
                  <a:gs pos="77000">
                    <a:srgbClr val="C7AC4C"/>
                  </a:gs>
                  <a:gs pos="100000">
                    <a:srgbClr val="E6DCAC"/>
                  </a:gs>
                </a:gsLst>
                <a:lin ang="5400000" scaled="0"/>
              </a:gradFill>
              <a:prstDash val="solid"/>
              <a:round/>
              <a:headEnd type="none" w="med" len="med"/>
              <a:tailEnd type="none" w="med" len="med"/>
            </a:ln>
            <a:effectLst/>
          </p:spPr>
        </p:cxnSp>
        <p:cxnSp>
          <p:nvCxnSpPr>
            <p:cNvPr id="59" name="58 Conector recto"/>
            <p:cNvCxnSpPr/>
            <p:nvPr/>
          </p:nvCxnSpPr>
          <p:spPr bwMode="auto">
            <a:xfrm rot="-480000" flipV="1">
              <a:off x="4945500" y="371848"/>
              <a:ext cx="1857829" cy="827313"/>
            </a:xfrm>
            <a:prstGeom prst="line">
              <a:avLst/>
            </a:prstGeom>
            <a:solidFill>
              <a:schemeClr val="accent1"/>
            </a:solidFill>
            <a:ln w="76200" cap="flat" cmpd="sng" algn="ctr">
              <a:gradFill>
                <a:gsLst>
                  <a:gs pos="0">
                    <a:srgbClr val="E6DCAC"/>
                  </a:gs>
                  <a:gs pos="12000">
                    <a:srgbClr val="E6D78A"/>
                  </a:gs>
                  <a:gs pos="30000">
                    <a:srgbClr val="C7AC4C"/>
                  </a:gs>
                  <a:gs pos="45000">
                    <a:srgbClr val="E6D78A"/>
                  </a:gs>
                  <a:gs pos="77000">
                    <a:srgbClr val="C7AC4C"/>
                  </a:gs>
                  <a:gs pos="100000">
                    <a:srgbClr val="E6DCAC"/>
                  </a:gs>
                </a:gsLst>
                <a:lin ang="5400000" scaled="0"/>
              </a:gradFill>
              <a:prstDash val="solid"/>
              <a:round/>
              <a:headEnd type="none" w="med" len="med"/>
              <a:tailEnd type="none" w="med" len="med"/>
            </a:ln>
            <a:effectLst/>
          </p:spPr>
        </p:cxnSp>
      </p:grpSp>
      <p:sp>
        <p:nvSpPr>
          <p:cNvPr id="60" name="Line 490"/>
          <p:cNvSpPr>
            <a:spLocks noChangeShapeType="1"/>
          </p:cNvSpPr>
          <p:nvPr/>
        </p:nvSpPr>
        <p:spPr bwMode="auto">
          <a:xfrm flipV="1">
            <a:off x="2886075" y="1781174"/>
            <a:ext cx="923925" cy="19049"/>
          </a:xfrm>
          <a:prstGeom prst="line">
            <a:avLst/>
          </a:prstGeom>
          <a:noFill/>
          <a:ln w="57150">
            <a:solidFill>
              <a:srgbClr val="FF0000"/>
            </a:solidFill>
            <a:round/>
            <a:headEnd/>
            <a:tailEnd type="triangle" w="med" len="lg"/>
          </a:ln>
          <a:effectLst/>
        </p:spPr>
        <p:txBody>
          <a:bodyPr wrap="none" anchor="ctr"/>
          <a:lstStyle/>
          <a:p>
            <a:endParaRPr lang="es-ES"/>
          </a:p>
        </p:txBody>
      </p:sp>
      <p:grpSp>
        <p:nvGrpSpPr>
          <p:cNvPr id="7" name="Group 6"/>
          <p:cNvGrpSpPr>
            <a:grpSpLocks/>
          </p:cNvGrpSpPr>
          <p:nvPr/>
        </p:nvGrpSpPr>
        <p:grpSpPr bwMode="auto">
          <a:xfrm>
            <a:off x="3492297" y="1880826"/>
            <a:ext cx="490538" cy="579438"/>
            <a:chOff x="3874" y="2110"/>
            <a:chExt cx="309" cy="365"/>
          </a:xfrm>
        </p:grpSpPr>
        <p:sp>
          <p:nvSpPr>
            <p:cNvPr id="62" name="Text Box 7"/>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dirty="0">
                  <a:solidFill>
                    <a:srgbClr val="FF0000"/>
                  </a:solidFill>
                  <a:latin typeface="Lucida Handwriting" pitchFamily="66" charset="0"/>
                </a:rPr>
                <a:t>B</a:t>
              </a:r>
            </a:p>
          </p:txBody>
        </p:sp>
        <p:sp>
          <p:nvSpPr>
            <p:cNvPr id="63" name="Line 8"/>
            <p:cNvSpPr>
              <a:spLocks noChangeShapeType="1"/>
            </p:cNvSpPr>
            <p:nvPr/>
          </p:nvSpPr>
          <p:spPr bwMode="auto">
            <a:xfrm>
              <a:off x="3977" y="2139"/>
              <a:ext cx="165" cy="0"/>
            </a:xfrm>
            <a:prstGeom prst="line">
              <a:avLst/>
            </a:prstGeom>
            <a:noFill/>
            <a:ln w="28575">
              <a:solidFill>
                <a:srgbClr val="FF0000"/>
              </a:solidFill>
              <a:round/>
              <a:headEnd/>
              <a:tailEnd type="triangle" w="med" len="med"/>
            </a:ln>
            <a:effectLst/>
          </p:spPr>
          <p:txBody>
            <a:bodyPr/>
            <a:lstStyle/>
            <a:p>
              <a:endParaRPr lang="es-ES"/>
            </a:p>
          </p:txBody>
        </p:sp>
      </p:grpSp>
      <p:grpSp>
        <p:nvGrpSpPr>
          <p:cNvPr id="8" name="63 Grupo"/>
          <p:cNvGrpSpPr/>
          <p:nvPr/>
        </p:nvGrpSpPr>
        <p:grpSpPr>
          <a:xfrm>
            <a:off x="2280248" y="1310177"/>
            <a:ext cx="562695" cy="338554"/>
            <a:chOff x="5166300" y="2613006"/>
            <a:chExt cx="562695" cy="338554"/>
          </a:xfrm>
        </p:grpSpPr>
        <p:sp>
          <p:nvSpPr>
            <p:cNvPr id="65" name="64 CuadroTexto"/>
            <p:cNvSpPr txBox="1"/>
            <p:nvPr/>
          </p:nvSpPr>
          <p:spPr>
            <a:xfrm>
              <a:off x="5166300" y="2613006"/>
              <a:ext cx="562695" cy="338554"/>
            </a:xfrm>
            <a:prstGeom prst="rect">
              <a:avLst/>
            </a:prstGeom>
            <a:noFill/>
          </p:spPr>
          <p:txBody>
            <a:bodyPr wrap="square" rtlCol="0">
              <a:spAutoFit/>
            </a:bodyPr>
            <a:lstStyle/>
            <a:p>
              <a:r>
                <a:rPr lang="es-ES" sz="1600" dirty="0" smtClean="0">
                  <a:latin typeface="Lucida Handwriting" pitchFamily="66" charset="0"/>
                </a:rPr>
                <a:t>dl</a:t>
              </a:r>
              <a:endParaRPr lang="es-ES" sz="1600" dirty="0">
                <a:latin typeface="Lucida Handwriting" pitchFamily="66" charset="0"/>
              </a:endParaRPr>
            </a:p>
          </p:txBody>
        </p:sp>
        <p:sp>
          <p:nvSpPr>
            <p:cNvPr id="66" name="Line 40"/>
            <p:cNvSpPr>
              <a:spLocks noChangeShapeType="1"/>
            </p:cNvSpPr>
            <p:nvPr/>
          </p:nvSpPr>
          <p:spPr bwMode="auto">
            <a:xfrm>
              <a:off x="5350071" y="2619245"/>
              <a:ext cx="210975" cy="2656"/>
            </a:xfrm>
            <a:prstGeom prst="line">
              <a:avLst/>
            </a:prstGeom>
            <a:noFill/>
            <a:ln w="19050">
              <a:solidFill>
                <a:schemeClr val="tx1"/>
              </a:solidFill>
              <a:round/>
              <a:headEnd/>
              <a:tailEnd type="triangle" w="med" len="med"/>
            </a:ln>
            <a:effectLst/>
          </p:spPr>
          <p:txBody>
            <a:bodyPr/>
            <a:lstStyle/>
            <a:p>
              <a:endParaRPr lang="es-ES"/>
            </a:p>
          </p:txBody>
        </p:sp>
      </p:grpSp>
      <p:cxnSp>
        <p:nvCxnSpPr>
          <p:cNvPr id="67" name="66 Conector recto de flecha"/>
          <p:cNvCxnSpPr/>
          <p:nvPr/>
        </p:nvCxnSpPr>
        <p:spPr bwMode="auto">
          <a:xfrm rot="15900000" flipV="1">
            <a:off x="2499339" y="1451624"/>
            <a:ext cx="571500" cy="17145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68" name="Line 490"/>
          <p:cNvSpPr>
            <a:spLocks noChangeShapeType="1"/>
          </p:cNvSpPr>
          <p:nvPr/>
        </p:nvSpPr>
        <p:spPr bwMode="auto">
          <a:xfrm flipV="1">
            <a:off x="2895599" y="1200147"/>
            <a:ext cx="876301" cy="561978"/>
          </a:xfrm>
          <a:prstGeom prst="line">
            <a:avLst/>
          </a:prstGeom>
          <a:ln>
            <a:solidFill>
              <a:srgbClr val="66FF33"/>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pSp>
        <p:nvGrpSpPr>
          <p:cNvPr id="9" name="81 Grupo"/>
          <p:cNvGrpSpPr/>
          <p:nvPr/>
        </p:nvGrpSpPr>
        <p:grpSpPr>
          <a:xfrm>
            <a:off x="2912016" y="947527"/>
            <a:ext cx="764953" cy="400110"/>
            <a:chOff x="6455316" y="576052"/>
            <a:chExt cx="764953" cy="400110"/>
          </a:xfrm>
        </p:grpSpPr>
        <p:sp>
          <p:nvSpPr>
            <p:cNvPr id="83" name="Text Box 107"/>
            <p:cNvSpPr txBox="1">
              <a:spLocks noChangeArrowheads="1"/>
            </p:cNvSpPr>
            <p:nvPr/>
          </p:nvSpPr>
          <p:spPr bwMode="auto">
            <a:xfrm>
              <a:off x="6455316" y="576052"/>
              <a:ext cx="764953"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dF</a:t>
              </a:r>
              <a:r>
                <a:rPr lang="eu-ES" sz="1600" baseline="-25000" dirty="0" err="1" smtClean="0">
                  <a:solidFill>
                    <a:srgbClr val="66FF33"/>
                  </a:solidFill>
                  <a:latin typeface="Lucida Handwriting" pitchFamily="66" charset="0"/>
                </a:rPr>
                <a:t>BD</a:t>
              </a:r>
              <a:endParaRPr lang="eu-ES" sz="1600" dirty="0">
                <a:solidFill>
                  <a:srgbClr val="66FF33"/>
                </a:solidFill>
                <a:latin typeface="Lucida Handwriting" pitchFamily="66" charset="0"/>
              </a:endParaRPr>
            </a:p>
          </p:txBody>
        </p:sp>
        <p:sp>
          <p:nvSpPr>
            <p:cNvPr id="84" name="Line 108"/>
            <p:cNvSpPr>
              <a:spLocks noChangeShapeType="1"/>
            </p:cNvSpPr>
            <p:nvPr/>
          </p:nvSpPr>
          <p:spPr bwMode="auto">
            <a:xfrm>
              <a:off x="6667499" y="581024"/>
              <a:ext cx="308517" cy="2965"/>
            </a:xfrm>
            <a:prstGeom prst="line">
              <a:avLst/>
            </a:prstGeom>
            <a:noFill/>
            <a:ln w="28575">
              <a:solidFill>
                <a:srgbClr val="66FF33"/>
              </a:solidFill>
              <a:round/>
              <a:headEnd/>
              <a:tailEnd type="triangle" w="med" len="med"/>
            </a:ln>
            <a:effectLst/>
          </p:spPr>
          <p:txBody>
            <a:bodyPr/>
            <a:lstStyle/>
            <a:p>
              <a:endParaRPr lang="es-ES"/>
            </a:p>
          </p:txBody>
        </p:sp>
      </p:grpSp>
      <p:sp>
        <p:nvSpPr>
          <p:cNvPr id="81" name="Text Box 7"/>
          <p:cNvSpPr txBox="1">
            <a:spLocks noChangeArrowheads="1"/>
          </p:cNvSpPr>
          <p:nvPr/>
        </p:nvSpPr>
        <p:spPr bwMode="auto">
          <a:xfrm>
            <a:off x="1853997" y="1737951"/>
            <a:ext cx="184731" cy="584775"/>
          </a:xfrm>
          <a:prstGeom prst="rect">
            <a:avLst/>
          </a:prstGeom>
          <a:noFill/>
          <a:ln w="9525">
            <a:noFill/>
            <a:miter lim="800000"/>
            <a:headEnd/>
            <a:tailEnd/>
          </a:ln>
          <a:effectLst/>
        </p:spPr>
        <p:txBody>
          <a:bodyPr wrap="none">
            <a:spAutoFit/>
          </a:bodyPr>
          <a:lstStyle/>
          <a:p>
            <a:endParaRPr lang="eu-ES" sz="3200" dirty="0">
              <a:solidFill>
                <a:srgbClr val="FF0000"/>
              </a:solidFill>
              <a:latin typeface="Lucida Handwriting" pitchFamily="66" charset="0"/>
            </a:endParaRPr>
          </a:p>
        </p:txBody>
      </p:sp>
      <p:graphicFrame>
        <p:nvGraphicFramePr>
          <p:cNvPr id="336898" name="Object 2"/>
          <p:cNvGraphicFramePr>
            <a:graphicFrameLocks noChangeAspect="1"/>
          </p:cNvGraphicFramePr>
          <p:nvPr/>
        </p:nvGraphicFramePr>
        <p:xfrm>
          <a:off x="5138738" y="747713"/>
          <a:ext cx="2282825" cy="533400"/>
        </p:xfrm>
        <a:graphic>
          <a:graphicData uri="http://schemas.openxmlformats.org/presentationml/2006/ole">
            <mc:AlternateContent xmlns:mc="http://schemas.openxmlformats.org/markup-compatibility/2006">
              <mc:Choice xmlns:v="urn:schemas-microsoft-com:vml" Requires="v">
                <p:oleObj spid="_x0000_s336916" name="Ecuación" r:id="rId4" imgW="1091880" imgH="266400" progId="Equation.3">
                  <p:embed/>
                </p:oleObj>
              </mc:Choice>
              <mc:Fallback>
                <p:oleObj name="Ecuación" r:id="rId4" imgW="1091880" imgH="2664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8738" y="747713"/>
                        <a:ext cx="228282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5" name="84 CuadroTexto"/>
          <p:cNvSpPr txBox="1"/>
          <p:nvPr/>
        </p:nvSpPr>
        <p:spPr>
          <a:xfrm>
            <a:off x="2867025" y="171450"/>
            <a:ext cx="6123792" cy="400110"/>
          </a:xfrm>
          <a:prstGeom prst="rect">
            <a:avLst/>
          </a:prstGeom>
          <a:noFill/>
        </p:spPr>
        <p:txBody>
          <a:bodyPr wrap="none" rtlCol="0">
            <a:spAutoFit/>
          </a:bodyPr>
          <a:lstStyle/>
          <a:p>
            <a:r>
              <a:rPr lang="es-ES" sz="2000" dirty="0" err="1" smtClean="0">
                <a:latin typeface="Lucida Handwriting" pitchFamily="66" charset="0"/>
              </a:rPr>
              <a:t>Indar</a:t>
            </a:r>
            <a:r>
              <a:rPr lang="es-ES" sz="2000" dirty="0" smtClean="0">
                <a:latin typeface="Lucida Handwriting" pitchFamily="66" charset="0"/>
              </a:rPr>
              <a:t> </a:t>
            </a:r>
            <a:r>
              <a:rPr lang="es-ES" sz="2000" dirty="0" err="1" smtClean="0">
                <a:latin typeface="Lucida Handwriting" pitchFamily="66" charset="0"/>
              </a:rPr>
              <a:t>berdinak</a:t>
            </a:r>
            <a:r>
              <a:rPr lang="es-ES" sz="2000" dirty="0" smtClean="0">
                <a:latin typeface="Lucida Handwriting" pitchFamily="66" charset="0"/>
              </a:rPr>
              <a:t> eta </a:t>
            </a:r>
            <a:r>
              <a:rPr lang="es-ES" sz="2000" dirty="0" err="1" smtClean="0">
                <a:latin typeface="Lucida Handwriting" pitchFamily="66" charset="0"/>
              </a:rPr>
              <a:t>elkarren</a:t>
            </a:r>
            <a:r>
              <a:rPr lang="es-ES" sz="2000" dirty="0" smtClean="0">
                <a:latin typeface="Lucida Handwriting" pitchFamily="66" charset="0"/>
              </a:rPr>
              <a:t> </a:t>
            </a:r>
            <a:r>
              <a:rPr lang="es-ES" sz="2000" dirty="0" err="1" smtClean="0">
                <a:latin typeface="Lucida Handwriting" pitchFamily="66" charset="0"/>
              </a:rPr>
              <a:t>aurkakoak</a:t>
            </a:r>
            <a:endParaRPr lang="es-ES" sz="2000" dirty="0">
              <a:latin typeface="Lucida Handwriting" pitchFamily="66" charset="0"/>
            </a:endParaRPr>
          </a:p>
        </p:txBody>
      </p:sp>
      <p:sp>
        <p:nvSpPr>
          <p:cNvPr id="89" name="88 CuadroTexto"/>
          <p:cNvSpPr txBox="1"/>
          <p:nvPr/>
        </p:nvSpPr>
        <p:spPr>
          <a:xfrm>
            <a:off x="4095750" y="1504950"/>
            <a:ext cx="4641014" cy="400110"/>
          </a:xfrm>
          <a:prstGeom prst="rect">
            <a:avLst/>
          </a:prstGeom>
          <a:noFill/>
        </p:spPr>
        <p:txBody>
          <a:bodyPr wrap="none" rtlCol="0">
            <a:spAutoFit/>
          </a:bodyPr>
          <a:lstStyle/>
          <a:p>
            <a:r>
              <a:rPr lang="es-ES" sz="2000" dirty="0" err="1" smtClean="0">
                <a:latin typeface="Lucida Handwriting" pitchFamily="66" charset="0"/>
              </a:rPr>
              <a:t>Indar</a:t>
            </a:r>
            <a:r>
              <a:rPr lang="es-ES" sz="2000" dirty="0" smtClean="0">
                <a:latin typeface="Lucida Handwriting" pitchFamily="66" charset="0"/>
              </a:rPr>
              <a:t> </a:t>
            </a:r>
            <a:r>
              <a:rPr lang="es-ES" sz="2000" dirty="0" err="1" smtClean="0">
                <a:latin typeface="Lucida Handwriting" pitchFamily="66" charset="0"/>
              </a:rPr>
              <a:t>erresultantea</a:t>
            </a:r>
            <a:r>
              <a:rPr lang="es-ES" sz="2000" dirty="0" smtClean="0">
                <a:latin typeface="Lucida Handwriting" pitchFamily="66" charset="0"/>
              </a:rPr>
              <a:t> </a:t>
            </a:r>
            <a:r>
              <a:rPr lang="es-ES" sz="2000" dirty="0" err="1" smtClean="0">
                <a:latin typeface="Lucida Handwriting" pitchFamily="66" charset="0"/>
              </a:rPr>
              <a:t>nulua</a:t>
            </a:r>
            <a:r>
              <a:rPr lang="es-ES" sz="2000" dirty="0" smtClean="0">
                <a:latin typeface="Lucida Handwriting" pitchFamily="66" charset="0"/>
              </a:rPr>
              <a:t> da</a:t>
            </a:r>
            <a:endParaRPr lang="es-ES" sz="2000" dirty="0">
              <a:latin typeface="Lucida Handwriting" pitchFamily="66" charset="0"/>
            </a:endParaRPr>
          </a:p>
        </p:txBody>
      </p:sp>
      <p:sp>
        <p:nvSpPr>
          <p:cNvPr id="93" name="92 CuadroTexto"/>
          <p:cNvSpPr txBox="1"/>
          <p:nvPr/>
        </p:nvSpPr>
        <p:spPr>
          <a:xfrm>
            <a:off x="4048125" y="2800350"/>
            <a:ext cx="4514850" cy="1323439"/>
          </a:xfrm>
          <a:prstGeom prst="rect">
            <a:avLst/>
          </a:prstGeom>
          <a:noFill/>
        </p:spPr>
        <p:txBody>
          <a:bodyPr wrap="square" rtlCol="0">
            <a:spAutoFit/>
          </a:bodyPr>
          <a:lstStyle/>
          <a:p>
            <a:pPr algn="just"/>
            <a:r>
              <a:rPr lang="es-ES" sz="2000" dirty="0" err="1" smtClean="0">
                <a:latin typeface="Lucida Handwriting" pitchFamily="66" charset="0"/>
              </a:rPr>
              <a:t>Ardatz</a:t>
            </a:r>
            <a:r>
              <a:rPr lang="es-ES" sz="2000" dirty="0" smtClean="0">
                <a:latin typeface="Lucida Handwriting" pitchFamily="66" charset="0"/>
              </a:rPr>
              <a:t> </a:t>
            </a:r>
            <a:r>
              <a:rPr lang="es-ES" sz="2000" dirty="0" err="1" smtClean="0">
                <a:latin typeface="Lucida Handwriting" pitchFamily="66" charset="0"/>
              </a:rPr>
              <a:t>berean</a:t>
            </a:r>
            <a:r>
              <a:rPr lang="es-ES" sz="2000" dirty="0" smtClean="0">
                <a:latin typeface="Lucida Handwriting" pitchFamily="66" charset="0"/>
              </a:rPr>
              <a:t> barrena </a:t>
            </a:r>
            <a:r>
              <a:rPr lang="es-ES" sz="2000" dirty="0" err="1" smtClean="0">
                <a:latin typeface="Lucida Handwriting" pitchFamily="66" charset="0"/>
              </a:rPr>
              <a:t>eragiten</a:t>
            </a:r>
            <a:r>
              <a:rPr lang="es-ES" sz="2000" dirty="0" smtClean="0">
                <a:latin typeface="Lucida Handwriting" pitchFamily="66" charset="0"/>
              </a:rPr>
              <a:t> </a:t>
            </a:r>
            <a:r>
              <a:rPr lang="es-ES" sz="2000" dirty="0" err="1" smtClean="0">
                <a:latin typeface="Lucida Handwriting" pitchFamily="66" charset="0"/>
              </a:rPr>
              <a:t>dutelako</a:t>
            </a:r>
            <a:r>
              <a:rPr lang="es-ES" sz="2000" dirty="0" smtClean="0">
                <a:latin typeface="Lucida Handwriting" pitchFamily="66" charset="0"/>
              </a:rPr>
              <a:t> espiraren </a:t>
            </a:r>
            <a:r>
              <a:rPr lang="es-ES" sz="2000" dirty="0" err="1" smtClean="0">
                <a:latin typeface="Lucida Handwriting" pitchFamily="66" charset="0"/>
              </a:rPr>
              <a:t>gainean</a:t>
            </a:r>
            <a:r>
              <a:rPr lang="es-ES" sz="2000" dirty="0" smtClean="0">
                <a:latin typeface="Lucida Handwriting" pitchFamily="66" charset="0"/>
              </a:rPr>
              <a:t> </a:t>
            </a:r>
            <a:r>
              <a:rPr lang="es-ES" sz="2000" dirty="0" err="1" smtClean="0">
                <a:latin typeface="Lucida Handwriting" pitchFamily="66" charset="0"/>
              </a:rPr>
              <a:t>ez</a:t>
            </a:r>
            <a:r>
              <a:rPr lang="es-ES" sz="2000" dirty="0" smtClean="0">
                <a:latin typeface="Lucida Handwriting" pitchFamily="66" charset="0"/>
              </a:rPr>
              <a:t> </a:t>
            </a:r>
            <a:r>
              <a:rPr lang="es-ES" sz="2000" dirty="0" err="1" smtClean="0">
                <a:latin typeface="Lucida Handwriting" pitchFamily="66" charset="0"/>
              </a:rPr>
              <a:t>dute</a:t>
            </a:r>
            <a:r>
              <a:rPr lang="es-ES" sz="2000" dirty="0" smtClean="0">
                <a:latin typeface="Lucida Handwriting" pitchFamily="66" charset="0"/>
              </a:rPr>
              <a:t> </a:t>
            </a:r>
            <a:r>
              <a:rPr lang="es-ES" sz="2000" dirty="0" err="1" smtClean="0">
                <a:latin typeface="Lucida Handwriting" pitchFamily="66" charset="0"/>
              </a:rPr>
              <a:t>indar-momenturik</a:t>
            </a:r>
            <a:r>
              <a:rPr lang="es-ES" sz="2000" dirty="0" smtClean="0">
                <a:latin typeface="Lucida Handwriting" pitchFamily="66" charset="0"/>
              </a:rPr>
              <a:t> </a:t>
            </a:r>
            <a:r>
              <a:rPr lang="es-ES" sz="2000" dirty="0" err="1" smtClean="0">
                <a:latin typeface="Lucida Handwriting" pitchFamily="66" charset="0"/>
              </a:rPr>
              <a:t>eragiten</a:t>
            </a:r>
            <a:r>
              <a:rPr lang="es-ES" sz="2000" dirty="0" smtClean="0">
                <a:latin typeface="Lucida Handwriting" pitchFamily="66" charset="0"/>
              </a:rPr>
              <a:t>.</a:t>
            </a:r>
            <a:endParaRPr lang="es-ES" sz="2000" dirty="0">
              <a:latin typeface="Lucida Handwriting" pitchFamily="66" charset="0"/>
            </a:endParaRPr>
          </a:p>
        </p:txBody>
      </p:sp>
      <p:sp>
        <p:nvSpPr>
          <p:cNvPr id="94" name="93 CuadroTexto"/>
          <p:cNvSpPr txBox="1"/>
          <p:nvPr/>
        </p:nvSpPr>
        <p:spPr>
          <a:xfrm>
            <a:off x="4162425" y="2143125"/>
            <a:ext cx="4514850" cy="400110"/>
          </a:xfrm>
          <a:prstGeom prst="rect">
            <a:avLst/>
          </a:prstGeom>
          <a:noFill/>
        </p:spPr>
        <p:txBody>
          <a:bodyPr wrap="square" rtlCol="0">
            <a:spAutoFit/>
          </a:bodyPr>
          <a:lstStyle/>
          <a:p>
            <a:pPr algn="just"/>
            <a:r>
              <a:rPr lang="es-ES" sz="2000" dirty="0" err="1" smtClean="0">
                <a:latin typeface="Lucida Handwriting" pitchFamily="66" charset="0"/>
              </a:rPr>
              <a:t>Aplikazio-lerro</a:t>
            </a:r>
            <a:r>
              <a:rPr lang="es-ES" sz="2000" dirty="0" smtClean="0">
                <a:latin typeface="Lucida Handwriting" pitchFamily="66" charset="0"/>
              </a:rPr>
              <a:t> </a:t>
            </a:r>
            <a:r>
              <a:rPr lang="es-ES" sz="2000" dirty="0" err="1" smtClean="0">
                <a:latin typeface="Lucida Handwriting" pitchFamily="66" charset="0"/>
              </a:rPr>
              <a:t>berbera</a:t>
            </a:r>
            <a:r>
              <a:rPr lang="es-ES" sz="2000" dirty="0" smtClean="0">
                <a:latin typeface="Lucida Handwriting" pitchFamily="66" charset="0"/>
              </a:rPr>
              <a:t> </a:t>
            </a:r>
            <a:r>
              <a:rPr lang="es-ES" sz="2000" dirty="0" err="1" smtClean="0">
                <a:latin typeface="Lucida Handwriting" pitchFamily="66" charset="0"/>
              </a:rPr>
              <a:t>dute</a:t>
            </a:r>
            <a:endParaRPr lang="es-ES" sz="2000" dirty="0">
              <a:latin typeface="Lucida Handwriting" pitchFamily="66" charset="0"/>
            </a:endParaRPr>
          </a:p>
        </p:txBody>
      </p:sp>
      <p:sp>
        <p:nvSpPr>
          <p:cNvPr id="95" name="94 CuadroTexto"/>
          <p:cNvSpPr txBox="1"/>
          <p:nvPr/>
        </p:nvSpPr>
        <p:spPr>
          <a:xfrm>
            <a:off x="1776966" y="4629149"/>
            <a:ext cx="2986420" cy="1631216"/>
          </a:xfrm>
          <a:prstGeom prst="rect">
            <a:avLst/>
          </a:prstGeom>
          <a:solidFill>
            <a:srgbClr val="FFFF00"/>
          </a:solidFill>
          <a:ln w="38100">
            <a:solidFill>
              <a:srgbClr val="332BD5"/>
            </a:solidFill>
          </a:ln>
        </p:spPr>
        <p:txBody>
          <a:bodyPr wrap="square" rtlCol="0">
            <a:spAutoFit/>
          </a:bodyPr>
          <a:lstStyle/>
          <a:p>
            <a:pPr algn="just"/>
            <a:r>
              <a:rPr lang="es-ES" sz="2000" b="1" dirty="0" smtClean="0">
                <a:latin typeface="Lucida Handwriting" pitchFamily="66" charset="0"/>
              </a:rPr>
              <a:t>Bi </a:t>
            </a:r>
            <a:r>
              <a:rPr lang="es-ES" sz="2000" b="1" dirty="0" err="1" smtClean="0">
                <a:latin typeface="Lucida Handwriting" pitchFamily="66" charset="0"/>
              </a:rPr>
              <a:t>indar</a:t>
            </a:r>
            <a:r>
              <a:rPr lang="es-ES" sz="2000" b="1" dirty="0" smtClean="0">
                <a:latin typeface="Lucida Handwriting" pitchFamily="66" charset="0"/>
              </a:rPr>
              <a:t> </a:t>
            </a:r>
            <a:r>
              <a:rPr lang="es-ES" sz="2000" b="1" dirty="0" err="1" smtClean="0">
                <a:latin typeface="Lucida Handwriting" pitchFamily="66" charset="0"/>
              </a:rPr>
              <a:t>hauek</a:t>
            </a:r>
            <a:r>
              <a:rPr lang="es-ES" sz="2000" b="1" dirty="0" smtClean="0">
                <a:latin typeface="Lucida Handwriting" pitchFamily="66" charset="0"/>
              </a:rPr>
              <a:t> </a:t>
            </a:r>
            <a:r>
              <a:rPr lang="es-ES" sz="2000" b="1" dirty="0" err="1" smtClean="0">
                <a:latin typeface="Lucida Handwriting" pitchFamily="66" charset="0"/>
              </a:rPr>
              <a:t>ezabatzen</a:t>
            </a:r>
            <a:r>
              <a:rPr lang="es-ES" sz="2000" b="1" dirty="0" smtClean="0">
                <a:latin typeface="Lucida Handwriting" pitchFamily="66" charset="0"/>
              </a:rPr>
              <a:t> </a:t>
            </a:r>
            <a:r>
              <a:rPr lang="es-ES" sz="2000" b="1" dirty="0" err="1" smtClean="0">
                <a:latin typeface="Lucida Handwriting" pitchFamily="66" charset="0"/>
              </a:rPr>
              <a:t>dira</a:t>
            </a:r>
            <a:r>
              <a:rPr lang="es-ES" sz="2000" b="1" dirty="0" smtClean="0">
                <a:latin typeface="Lucida Handwriting" pitchFamily="66" charset="0"/>
              </a:rPr>
              <a:t> </a:t>
            </a:r>
            <a:r>
              <a:rPr lang="es-ES" sz="2000" b="1" dirty="0" err="1" smtClean="0">
                <a:latin typeface="Lucida Handwriting" pitchFamily="66" charset="0"/>
              </a:rPr>
              <a:t>zentzu</a:t>
            </a:r>
            <a:r>
              <a:rPr lang="es-ES" sz="2000" b="1" dirty="0" smtClean="0">
                <a:latin typeface="Lucida Handwriting" pitchFamily="66" charset="0"/>
              </a:rPr>
              <a:t>  </a:t>
            </a:r>
            <a:r>
              <a:rPr lang="es-ES" sz="2000" b="1" dirty="0" err="1" smtClean="0">
                <a:latin typeface="Lucida Handwriting" pitchFamily="66" charset="0"/>
              </a:rPr>
              <a:t>guztietan</a:t>
            </a:r>
            <a:r>
              <a:rPr lang="es-ES" sz="2000" b="1" dirty="0" smtClean="0">
                <a:latin typeface="Lucida Handwriting" pitchFamily="66" charset="0"/>
              </a:rPr>
              <a:t>.</a:t>
            </a:r>
          </a:p>
          <a:p>
            <a:pPr algn="just"/>
            <a:r>
              <a:rPr lang="es-ES" sz="2000" b="1" dirty="0" smtClean="0">
                <a:latin typeface="Lucida Handwriting" pitchFamily="66" charset="0"/>
              </a:rPr>
              <a:t>Ez </a:t>
            </a:r>
            <a:r>
              <a:rPr lang="es-ES" sz="2000" b="1" dirty="0" err="1" smtClean="0">
                <a:latin typeface="Lucida Handwriting" pitchFamily="66" charset="0"/>
              </a:rPr>
              <a:t>dute</a:t>
            </a:r>
            <a:r>
              <a:rPr lang="es-ES" sz="2000" b="1" dirty="0" smtClean="0">
                <a:latin typeface="Lucida Handwriting" pitchFamily="66" charset="0"/>
              </a:rPr>
              <a:t> </a:t>
            </a:r>
            <a:r>
              <a:rPr lang="es-ES" sz="2000" b="1" dirty="0" err="1" smtClean="0">
                <a:latin typeface="Lucida Handwriting" pitchFamily="66" charset="0"/>
              </a:rPr>
              <a:t>inongo</a:t>
            </a:r>
            <a:r>
              <a:rPr lang="es-ES" sz="2000" b="1" dirty="0" smtClean="0">
                <a:latin typeface="Lucida Handwriting" pitchFamily="66" charset="0"/>
              </a:rPr>
              <a:t> </a:t>
            </a:r>
            <a:r>
              <a:rPr lang="es-ES" sz="2000" b="1" dirty="0" err="1" smtClean="0">
                <a:latin typeface="Lucida Handwriting" pitchFamily="66" charset="0"/>
              </a:rPr>
              <a:t>eraginik</a:t>
            </a:r>
            <a:r>
              <a:rPr lang="es-ES" sz="2000" b="1" dirty="0" smtClean="0">
                <a:latin typeface="Lucida Handwriting" pitchFamily="66" charset="0"/>
              </a:rPr>
              <a:t> </a:t>
            </a:r>
            <a:r>
              <a:rPr lang="es-ES" sz="2000" b="1" dirty="0" err="1" smtClean="0">
                <a:latin typeface="Lucida Handwriting" pitchFamily="66" charset="0"/>
              </a:rPr>
              <a:t>sortzen</a:t>
            </a:r>
            <a:r>
              <a:rPr lang="es-ES" sz="2000" b="1" dirty="0" smtClean="0">
                <a:latin typeface="Lucida Handwriting" pitchFamily="66" charset="0"/>
              </a:rPr>
              <a:t>.</a:t>
            </a:r>
            <a:endParaRPr lang="es-ES" sz="2000" b="1" dirty="0">
              <a:latin typeface="Lucida Handwriting"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1000"/>
                                        <p:tgtEl>
                                          <p:spTgt spid="85"/>
                                        </p:tgtEl>
                                      </p:cBhvr>
                                    </p:animEffect>
                                  </p:childTnLst>
                                </p:cTn>
                              </p:par>
                            </p:childTnLst>
                          </p:cTn>
                        </p:par>
                      </p:childTnLst>
                    </p:cTn>
                  </p:par>
                  <p:par>
                    <p:cTn id="44" fill="hold">
                      <p:stCondLst>
                        <p:cond delay="indefinite"/>
                      </p:stCondLst>
                      <p:childTnLst>
                        <p:par>
                          <p:cTn id="45" fill="hold">
                            <p:stCondLst>
                              <p:cond delay="0"/>
                            </p:stCondLst>
                            <p:childTnLst>
                              <p:par>
                                <p:cTn id="46" presetID="24" presetClass="entr" presetSubtype="0" fill="hold" nodeType="clickEffect">
                                  <p:stCondLst>
                                    <p:cond delay="0"/>
                                  </p:stCondLst>
                                  <p:childTnLst>
                                    <p:set>
                                      <p:cBhvr>
                                        <p:cTn id="47" dur="1" fill="hold">
                                          <p:stCondLst>
                                            <p:cond delay="0"/>
                                          </p:stCondLst>
                                        </p:cTn>
                                        <p:tgtEl>
                                          <p:spTgt spid="336898"/>
                                        </p:tgtEl>
                                        <p:attrNameLst>
                                          <p:attrName>style.visibility</p:attrName>
                                        </p:attrNameLst>
                                      </p:cBhvr>
                                      <p:to>
                                        <p:strVal val="visible"/>
                                      </p:to>
                                    </p:set>
                                    <p:anim to="" calcmode="lin" valueType="num">
                                      <p:cBhvr>
                                        <p:cTn id="48" dur="1" fill="hold"/>
                                        <p:tgtEl>
                                          <p:spTgt spid="336898"/>
                                        </p:tgtEl>
                                        <p:attrNameLst>
                                          <p:attrName/>
                                        </p:attrNameLst>
                                      </p:cBhvr>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89"/>
                                        </p:tgtEl>
                                        <p:attrNameLst>
                                          <p:attrName>style.visibility</p:attrName>
                                        </p:attrNameLst>
                                      </p:cBhvr>
                                      <p:to>
                                        <p:strVal val="visible"/>
                                      </p:to>
                                    </p:set>
                                    <p:animEffect transition="in" filter="wipe(left)">
                                      <p:cBhvr>
                                        <p:cTn id="53" dur="1000"/>
                                        <p:tgtEl>
                                          <p:spTgt spid="8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94"/>
                                        </p:tgtEl>
                                        <p:attrNameLst>
                                          <p:attrName>style.visibility</p:attrName>
                                        </p:attrNameLst>
                                      </p:cBhvr>
                                      <p:to>
                                        <p:strVal val="visible"/>
                                      </p:to>
                                    </p:set>
                                    <p:animEffect transition="in" filter="wipe(left)">
                                      <p:cBhvr>
                                        <p:cTn id="58" dur="1000"/>
                                        <p:tgtEl>
                                          <p:spTgt spid="9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93"/>
                                        </p:tgtEl>
                                        <p:attrNameLst>
                                          <p:attrName>style.visibility</p:attrName>
                                        </p:attrNameLst>
                                      </p:cBhvr>
                                      <p:to>
                                        <p:strVal val="visible"/>
                                      </p:to>
                                    </p:set>
                                    <p:animEffect transition="in" filter="fade">
                                      <p:cBhvr>
                                        <p:cTn id="63" dur="2000"/>
                                        <p:tgtEl>
                                          <p:spTgt spid="93"/>
                                        </p:tgtEl>
                                      </p:cBhvr>
                                    </p:animEffect>
                                  </p:childTnLst>
                                </p:cTn>
                              </p:par>
                            </p:childTnLst>
                          </p:cTn>
                        </p:par>
                      </p:childTnLst>
                    </p:cTn>
                  </p:par>
                  <p:par>
                    <p:cTn id="64" fill="hold">
                      <p:stCondLst>
                        <p:cond delay="indefinite"/>
                      </p:stCondLst>
                      <p:childTnLst>
                        <p:par>
                          <p:cTn id="65" fill="hold">
                            <p:stCondLst>
                              <p:cond delay="0"/>
                            </p:stCondLst>
                            <p:childTnLst>
                              <p:par>
                                <p:cTn id="66" presetID="24" presetClass="entr" presetSubtype="0" fill="hold" grpId="0" nodeType="clickEffect">
                                  <p:stCondLst>
                                    <p:cond delay="0"/>
                                  </p:stCondLst>
                                  <p:childTnLst>
                                    <p:set>
                                      <p:cBhvr>
                                        <p:cTn id="67" dur="1" fill="hold">
                                          <p:stCondLst>
                                            <p:cond delay="0"/>
                                          </p:stCondLst>
                                        </p:cTn>
                                        <p:tgtEl>
                                          <p:spTgt spid="95"/>
                                        </p:tgtEl>
                                        <p:attrNameLst>
                                          <p:attrName>style.visibility</p:attrName>
                                        </p:attrNameLst>
                                      </p:cBhvr>
                                      <p:to>
                                        <p:strVal val="visible"/>
                                      </p:to>
                                    </p:set>
                                    <p:anim to="" calcmode="lin" valueType="num">
                                      <p:cBhvr>
                                        <p:cTn id="68" dur="1" fill="hold"/>
                                        <p:tgtEl>
                                          <p:spTgt spid="95"/>
                                        </p:tgtEl>
                                        <p:attrNameLst>
                                          <p:attrName/>
                                        </p:attrNameLst>
                                      </p:cBhvr>
                                    </p:anim>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P spid="37" grpId="0" animBg="1"/>
      <p:bldP spid="60" grpId="0" animBg="1"/>
      <p:bldP spid="68" grpId="0" animBg="1"/>
      <p:bldP spid="85" grpId="0"/>
      <p:bldP spid="89" grpId="0"/>
      <p:bldP spid="93" grpId="0"/>
      <p:bldP spid="94" grpId="0"/>
      <p:bldP spid="9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 name="125 Grupo"/>
          <p:cNvGrpSpPr/>
          <p:nvPr/>
        </p:nvGrpSpPr>
        <p:grpSpPr>
          <a:xfrm>
            <a:off x="749841" y="1080877"/>
            <a:ext cx="1055148" cy="1057485"/>
            <a:chOff x="749841" y="1080877"/>
            <a:chExt cx="1055148" cy="1057485"/>
          </a:xfrm>
        </p:grpSpPr>
        <p:grpSp>
          <p:nvGrpSpPr>
            <p:cNvPr id="4" name="219 Grupo"/>
            <p:cNvGrpSpPr/>
            <p:nvPr/>
          </p:nvGrpSpPr>
          <p:grpSpPr>
            <a:xfrm>
              <a:off x="749841" y="1080877"/>
              <a:ext cx="744114" cy="400110"/>
              <a:chOff x="6483891" y="985627"/>
              <a:chExt cx="744114" cy="400110"/>
            </a:xfrm>
          </p:grpSpPr>
          <p:sp>
            <p:nvSpPr>
              <p:cNvPr id="221" name="Text Box 107"/>
              <p:cNvSpPr txBox="1">
                <a:spLocks noChangeArrowheads="1"/>
              </p:cNvSpPr>
              <p:nvPr/>
            </p:nvSpPr>
            <p:spPr bwMode="auto">
              <a:xfrm>
                <a:off x="6483891" y="985627"/>
                <a:ext cx="744114"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dF</a:t>
                </a:r>
                <a:r>
                  <a:rPr lang="eu-ES" sz="1600" baseline="-25000" dirty="0" err="1" smtClean="0">
                    <a:solidFill>
                      <a:srgbClr val="66FF33"/>
                    </a:solidFill>
                    <a:latin typeface="Lucida Handwriting" pitchFamily="66" charset="0"/>
                  </a:rPr>
                  <a:t>AB</a:t>
                </a:r>
                <a:endParaRPr lang="eu-ES" sz="1600" dirty="0">
                  <a:solidFill>
                    <a:srgbClr val="66FF33"/>
                  </a:solidFill>
                  <a:latin typeface="Lucida Handwriting" pitchFamily="66" charset="0"/>
                </a:endParaRPr>
              </a:p>
            </p:txBody>
          </p:sp>
          <p:sp>
            <p:nvSpPr>
              <p:cNvPr id="222" name="Line 108"/>
              <p:cNvSpPr>
                <a:spLocks noChangeShapeType="1"/>
              </p:cNvSpPr>
              <p:nvPr/>
            </p:nvSpPr>
            <p:spPr bwMode="auto">
              <a:xfrm>
                <a:off x="6667499" y="990599"/>
                <a:ext cx="308517" cy="2965"/>
              </a:xfrm>
              <a:prstGeom prst="line">
                <a:avLst/>
              </a:prstGeom>
              <a:noFill/>
              <a:ln w="28575">
                <a:solidFill>
                  <a:srgbClr val="66FF33"/>
                </a:solidFill>
                <a:round/>
                <a:headEnd/>
                <a:tailEnd type="triangle" w="med" len="med"/>
              </a:ln>
              <a:effectLst/>
            </p:spPr>
            <p:txBody>
              <a:bodyPr/>
              <a:lstStyle/>
              <a:p>
                <a:endParaRPr lang="es-ES"/>
              </a:p>
            </p:txBody>
          </p:sp>
        </p:grpSp>
        <p:sp>
          <p:nvSpPr>
            <p:cNvPr id="223" name="Line 490"/>
            <p:cNvSpPr>
              <a:spLocks noChangeShapeType="1"/>
            </p:cNvSpPr>
            <p:nvPr/>
          </p:nvSpPr>
          <p:spPr bwMode="auto">
            <a:xfrm rot="7320000" flipH="1">
              <a:off x="1085849" y="1419223"/>
              <a:ext cx="876301" cy="561978"/>
            </a:xfrm>
            <a:prstGeom prst="line">
              <a:avLst/>
            </a:prstGeom>
            <a:ln>
              <a:solidFill>
                <a:srgbClr val="66FF33"/>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pSp>
      <p:grpSp>
        <p:nvGrpSpPr>
          <p:cNvPr id="129" name="128 Grupo"/>
          <p:cNvGrpSpPr/>
          <p:nvPr/>
        </p:nvGrpSpPr>
        <p:grpSpPr>
          <a:xfrm>
            <a:off x="343682" y="1920818"/>
            <a:ext cx="2432040" cy="1816288"/>
            <a:chOff x="343682" y="1920818"/>
            <a:chExt cx="2432040" cy="1816288"/>
          </a:xfrm>
        </p:grpSpPr>
        <p:grpSp>
          <p:nvGrpSpPr>
            <p:cNvPr id="114" name="113 Grupo"/>
            <p:cNvGrpSpPr/>
            <p:nvPr/>
          </p:nvGrpSpPr>
          <p:grpSpPr>
            <a:xfrm>
              <a:off x="561975" y="2219325"/>
              <a:ext cx="2038350" cy="1371807"/>
              <a:chOff x="561975" y="2219325"/>
              <a:chExt cx="2038350" cy="1371807"/>
            </a:xfrm>
          </p:grpSpPr>
          <p:sp>
            <p:nvSpPr>
              <p:cNvPr id="211" name="210 Rectángulo"/>
              <p:cNvSpPr/>
              <p:nvPr/>
            </p:nvSpPr>
            <p:spPr bwMode="auto">
              <a:xfrm>
                <a:off x="561975" y="2219325"/>
                <a:ext cx="2038350" cy="1188000"/>
              </a:xfrm>
              <a:prstGeom prst="rect">
                <a:avLst/>
              </a:prstGeom>
              <a:noFill/>
              <a:ln w="76200" cap="flat" cmpd="sng" algn="ctr">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smtClean="0">
                  <a:ln>
                    <a:noFill/>
                  </a:ln>
                  <a:solidFill>
                    <a:schemeClr val="tx1"/>
                  </a:solidFill>
                  <a:effectLst/>
                  <a:latin typeface="Times New Roman" pitchFamily="18" charset="0"/>
                </a:endParaRPr>
              </a:p>
            </p:txBody>
          </p:sp>
          <p:cxnSp>
            <p:nvCxnSpPr>
              <p:cNvPr id="224" name="223 Conector recto"/>
              <p:cNvCxnSpPr/>
              <p:nvPr/>
            </p:nvCxnSpPr>
            <p:spPr bwMode="auto">
              <a:xfrm rot="1440000" flipV="1">
                <a:off x="630883" y="2722012"/>
                <a:ext cx="1906460" cy="869120"/>
              </a:xfrm>
              <a:prstGeom prst="line">
                <a:avLst/>
              </a:prstGeom>
              <a:solidFill>
                <a:schemeClr val="accent1"/>
              </a:solidFill>
              <a:ln w="9525" cap="flat" cmpd="sng" algn="ctr">
                <a:solidFill>
                  <a:schemeClr val="tx1"/>
                </a:solidFill>
                <a:prstDash val="solid"/>
                <a:round/>
                <a:headEnd type="arrow" w="med" len="med"/>
                <a:tailEnd type="arrow" w="med" len="med"/>
              </a:ln>
              <a:effectLst/>
            </p:spPr>
          </p:cxnSp>
          <p:sp>
            <p:nvSpPr>
              <p:cNvPr id="225" name="224 CuadroTexto"/>
              <p:cNvSpPr txBox="1"/>
              <p:nvPr/>
            </p:nvSpPr>
            <p:spPr>
              <a:xfrm rot="21600000">
                <a:off x="1345786" y="2930145"/>
                <a:ext cx="346570" cy="338554"/>
              </a:xfrm>
              <a:prstGeom prst="rect">
                <a:avLst/>
              </a:prstGeom>
              <a:solidFill>
                <a:schemeClr val="bg1"/>
              </a:solidFill>
            </p:spPr>
            <p:txBody>
              <a:bodyPr wrap="none" rtlCol="0">
                <a:spAutoFit/>
              </a:bodyPr>
              <a:lstStyle/>
              <a:p>
                <a:r>
                  <a:rPr lang="es-ES" sz="1600" dirty="0" smtClean="0">
                    <a:latin typeface="Lucida Handwriting" pitchFamily="66" charset="0"/>
                  </a:rPr>
                  <a:t>a</a:t>
                </a:r>
                <a:endParaRPr lang="es-ES" sz="1600" dirty="0">
                  <a:latin typeface="Lucida Handwriting" pitchFamily="66" charset="0"/>
                </a:endParaRPr>
              </a:p>
            </p:txBody>
          </p:sp>
        </p:grpSp>
        <p:sp>
          <p:nvSpPr>
            <p:cNvPr id="226" name="225 CuadroTexto"/>
            <p:cNvSpPr txBox="1"/>
            <p:nvPr/>
          </p:nvSpPr>
          <p:spPr>
            <a:xfrm rot="21360000">
              <a:off x="343682" y="1920818"/>
              <a:ext cx="341760" cy="338554"/>
            </a:xfrm>
            <a:prstGeom prst="rect">
              <a:avLst/>
            </a:prstGeom>
            <a:noFill/>
          </p:spPr>
          <p:txBody>
            <a:bodyPr wrap="none" rtlCol="0">
              <a:spAutoFit/>
            </a:bodyPr>
            <a:lstStyle/>
            <a:p>
              <a:r>
                <a:rPr lang="es-ES" sz="1600" dirty="0" smtClean="0">
                  <a:latin typeface="Lucida Handwriting" pitchFamily="66" charset="0"/>
                </a:rPr>
                <a:t>A</a:t>
              </a:r>
              <a:endParaRPr lang="es-ES" sz="1600" dirty="0">
                <a:latin typeface="Lucida Handwriting" pitchFamily="66" charset="0"/>
              </a:endParaRPr>
            </a:p>
          </p:txBody>
        </p:sp>
        <p:sp>
          <p:nvSpPr>
            <p:cNvPr id="227" name="226 CuadroTexto"/>
            <p:cNvSpPr txBox="1"/>
            <p:nvPr/>
          </p:nvSpPr>
          <p:spPr>
            <a:xfrm rot="21360000">
              <a:off x="2492812" y="1959023"/>
              <a:ext cx="282910" cy="338554"/>
            </a:xfrm>
            <a:prstGeom prst="rect">
              <a:avLst/>
            </a:prstGeom>
            <a:noFill/>
          </p:spPr>
          <p:txBody>
            <a:bodyPr wrap="square" rtlCol="0">
              <a:spAutoFit/>
            </a:bodyPr>
            <a:lstStyle/>
            <a:p>
              <a:r>
                <a:rPr lang="es-ES" sz="1600" dirty="0" smtClean="0">
                  <a:latin typeface="Lucida Handwriting" pitchFamily="66" charset="0"/>
                </a:rPr>
                <a:t>B</a:t>
              </a:r>
              <a:endParaRPr lang="es-ES" sz="1600" dirty="0">
                <a:latin typeface="Lucida Handwriting" pitchFamily="66" charset="0"/>
              </a:endParaRPr>
            </a:p>
          </p:txBody>
        </p:sp>
        <p:sp>
          <p:nvSpPr>
            <p:cNvPr id="228" name="227 CuadroTexto"/>
            <p:cNvSpPr txBox="1"/>
            <p:nvPr/>
          </p:nvSpPr>
          <p:spPr>
            <a:xfrm rot="21360000">
              <a:off x="371143" y="3398552"/>
              <a:ext cx="341760" cy="338554"/>
            </a:xfrm>
            <a:prstGeom prst="rect">
              <a:avLst/>
            </a:prstGeom>
            <a:noFill/>
          </p:spPr>
          <p:txBody>
            <a:bodyPr wrap="none" rtlCol="0">
              <a:spAutoFit/>
            </a:bodyPr>
            <a:lstStyle/>
            <a:p>
              <a:r>
                <a:rPr lang="es-ES" sz="1600" dirty="0" smtClean="0">
                  <a:latin typeface="Lucida Handwriting" pitchFamily="66" charset="0"/>
                </a:rPr>
                <a:t>C</a:t>
              </a:r>
              <a:endParaRPr lang="es-ES" sz="1600" dirty="0">
                <a:latin typeface="Lucida Handwriting" pitchFamily="66" charset="0"/>
              </a:endParaRPr>
            </a:p>
          </p:txBody>
        </p:sp>
        <p:sp>
          <p:nvSpPr>
            <p:cNvPr id="229" name="228 CuadroTexto"/>
            <p:cNvSpPr txBox="1"/>
            <p:nvPr/>
          </p:nvSpPr>
          <p:spPr>
            <a:xfrm rot="21600000">
              <a:off x="2406370" y="3395252"/>
              <a:ext cx="362600" cy="338554"/>
            </a:xfrm>
            <a:prstGeom prst="rect">
              <a:avLst/>
            </a:prstGeom>
            <a:noFill/>
          </p:spPr>
          <p:txBody>
            <a:bodyPr wrap="none" rtlCol="0">
              <a:spAutoFit/>
            </a:bodyPr>
            <a:lstStyle/>
            <a:p>
              <a:r>
                <a:rPr lang="es-ES" sz="1600" dirty="0" smtClean="0">
                  <a:latin typeface="Lucida Handwriting" pitchFamily="66" charset="0"/>
                </a:rPr>
                <a:t>D</a:t>
              </a:r>
              <a:endParaRPr lang="es-ES" sz="1600" dirty="0">
                <a:latin typeface="Lucida Handwriting" pitchFamily="66" charset="0"/>
              </a:endParaRPr>
            </a:p>
          </p:txBody>
        </p:sp>
      </p:grpSp>
      <p:grpSp>
        <p:nvGrpSpPr>
          <p:cNvPr id="113" name="112 Grupo"/>
          <p:cNvGrpSpPr/>
          <p:nvPr/>
        </p:nvGrpSpPr>
        <p:grpSpPr>
          <a:xfrm>
            <a:off x="193680" y="1533538"/>
            <a:ext cx="2705893" cy="2639219"/>
            <a:chOff x="193680" y="1533538"/>
            <a:chExt cx="2705893" cy="2639219"/>
          </a:xfrm>
        </p:grpSpPr>
        <p:grpSp>
          <p:nvGrpSpPr>
            <p:cNvPr id="2" name="144 Grupo"/>
            <p:cNvGrpSpPr/>
            <p:nvPr/>
          </p:nvGrpSpPr>
          <p:grpSpPr>
            <a:xfrm>
              <a:off x="2228161" y="1564586"/>
              <a:ext cx="490538" cy="579438"/>
              <a:chOff x="6873478" y="4335440"/>
              <a:chExt cx="490538" cy="579438"/>
            </a:xfrm>
          </p:grpSpPr>
          <p:sp>
            <p:nvSpPr>
              <p:cNvPr id="73" name="Text Box 7"/>
              <p:cNvSpPr txBox="1">
                <a:spLocks noChangeArrowheads="1"/>
              </p:cNvSpPr>
              <p:nvPr/>
            </p:nvSpPr>
            <p:spPr bwMode="auto">
              <a:xfrm>
                <a:off x="6873478" y="4335440"/>
                <a:ext cx="490538" cy="579438"/>
              </a:xfrm>
              <a:prstGeom prst="rect">
                <a:avLst/>
              </a:prstGeom>
              <a:noFill/>
              <a:ln w="9525">
                <a:noFill/>
                <a:miter lim="800000"/>
                <a:headEnd/>
                <a:tailEnd/>
              </a:ln>
              <a:effectLst/>
            </p:spPr>
            <p:txBody>
              <a:bodyPr wrap="none">
                <a:spAutoFit/>
              </a:bodyPr>
              <a:lstStyle/>
              <a:p>
                <a:r>
                  <a:rPr lang="eu-ES" sz="3200" dirty="0">
                    <a:solidFill>
                      <a:srgbClr val="FF0000"/>
                    </a:solidFill>
                    <a:latin typeface="Lucida Handwriting" pitchFamily="66" charset="0"/>
                  </a:rPr>
                  <a:t>B</a:t>
                </a:r>
              </a:p>
            </p:txBody>
          </p:sp>
          <p:sp>
            <p:nvSpPr>
              <p:cNvPr id="74" name="Line 8"/>
              <p:cNvSpPr>
                <a:spLocks noChangeShapeType="1"/>
              </p:cNvSpPr>
              <p:nvPr/>
            </p:nvSpPr>
            <p:spPr bwMode="auto">
              <a:xfrm>
                <a:off x="7036991" y="4381478"/>
                <a:ext cx="261938" cy="0"/>
              </a:xfrm>
              <a:prstGeom prst="line">
                <a:avLst/>
              </a:prstGeom>
              <a:noFill/>
              <a:ln w="28575">
                <a:solidFill>
                  <a:srgbClr val="FF0000"/>
                </a:solidFill>
                <a:round/>
                <a:headEnd/>
                <a:tailEnd type="triangle" w="med" len="med"/>
              </a:ln>
              <a:effectLst/>
            </p:spPr>
            <p:txBody>
              <a:bodyPr/>
              <a:lstStyle/>
              <a:p>
                <a:endParaRPr lang="es-ES"/>
              </a:p>
            </p:txBody>
          </p:sp>
        </p:grpSp>
        <p:grpSp>
          <p:nvGrpSpPr>
            <p:cNvPr id="5" name="Group 29"/>
            <p:cNvGrpSpPr>
              <a:grpSpLocks noChangeAspect="1"/>
            </p:cNvGrpSpPr>
            <p:nvPr/>
          </p:nvGrpSpPr>
          <p:grpSpPr bwMode="auto">
            <a:xfrm>
              <a:off x="193680" y="1533538"/>
              <a:ext cx="2705893" cy="2639219"/>
              <a:chOff x="3670" y="1200"/>
              <a:chExt cx="1947" cy="1899"/>
            </a:xfrm>
          </p:grpSpPr>
          <p:grpSp>
            <p:nvGrpSpPr>
              <p:cNvPr id="6" name="Group 30"/>
              <p:cNvGrpSpPr>
                <a:grpSpLocks noChangeAspect="1"/>
              </p:cNvGrpSpPr>
              <p:nvPr/>
            </p:nvGrpSpPr>
            <p:grpSpPr bwMode="auto">
              <a:xfrm>
                <a:off x="3670" y="1200"/>
                <a:ext cx="1947" cy="127"/>
                <a:chOff x="3720" y="1200"/>
                <a:chExt cx="1947" cy="127"/>
              </a:xfrm>
            </p:grpSpPr>
            <p:grpSp>
              <p:nvGrpSpPr>
                <p:cNvPr id="7" name="Group 31"/>
                <p:cNvGrpSpPr>
                  <a:grpSpLocks noChangeAspect="1"/>
                </p:cNvGrpSpPr>
                <p:nvPr/>
              </p:nvGrpSpPr>
              <p:grpSpPr bwMode="auto">
                <a:xfrm>
                  <a:off x="3720" y="1200"/>
                  <a:ext cx="127" cy="127"/>
                  <a:chOff x="3990" y="1487"/>
                  <a:chExt cx="127" cy="127"/>
                </a:xfrm>
              </p:grpSpPr>
              <p:sp>
                <p:nvSpPr>
                  <p:cNvPr id="154" name="Oval 32"/>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55" name="Oval 33"/>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8" name="Group 34"/>
                <p:cNvGrpSpPr>
                  <a:grpSpLocks noChangeAspect="1"/>
                </p:cNvGrpSpPr>
                <p:nvPr/>
              </p:nvGrpSpPr>
              <p:grpSpPr bwMode="auto">
                <a:xfrm>
                  <a:off x="4175" y="1200"/>
                  <a:ext cx="127" cy="127"/>
                  <a:chOff x="3990" y="1487"/>
                  <a:chExt cx="127" cy="127"/>
                </a:xfrm>
              </p:grpSpPr>
              <p:sp>
                <p:nvSpPr>
                  <p:cNvPr id="152" name="Oval 35"/>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53" name="Oval 36"/>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9" name="Group 37"/>
                <p:cNvGrpSpPr>
                  <a:grpSpLocks noChangeAspect="1"/>
                </p:cNvGrpSpPr>
                <p:nvPr/>
              </p:nvGrpSpPr>
              <p:grpSpPr bwMode="auto">
                <a:xfrm>
                  <a:off x="4630" y="1200"/>
                  <a:ext cx="127" cy="127"/>
                  <a:chOff x="3990" y="1487"/>
                  <a:chExt cx="127" cy="127"/>
                </a:xfrm>
              </p:grpSpPr>
              <p:sp>
                <p:nvSpPr>
                  <p:cNvPr id="150" name="Oval 38"/>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51" name="Oval 39"/>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0" name="Group 40"/>
                <p:cNvGrpSpPr>
                  <a:grpSpLocks noChangeAspect="1"/>
                </p:cNvGrpSpPr>
                <p:nvPr/>
              </p:nvGrpSpPr>
              <p:grpSpPr bwMode="auto">
                <a:xfrm>
                  <a:off x="5085" y="1200"/>
                  <a:ext cx="127" cy="127"/>
                  <a:chOff x="3990" y="1487"/>
                  <a:chExt cx="127" cy="127"/>
                </a:xfrm>
              </p:grpSpPr>
              <p:sp>
                <p:nvSpPr>
                  <p:cNvPr id="148" name="Oval 41"/>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49" name="Oval 42"/>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1" name="Group 43"/>
                <p:cNvGrpSpPr>
                  <a:grpSpLocks noChangeAspect="1"/>
                </p:cNvGrpSpPr>
                <p:nvPr/>
              </p:nvGrpSpPr>
              <p:grpSpPr bwMode="auto">
                <a:xfrm>
                  <a:off x="5540" y="1200"/>
                  <a:ext cx="127" cy="127"/>
                  <a:chOff x="3990" y="1487"/>
                  <a:chExt cx="127" cy="127"/>
                </a:xfrm>
              </p:grpSpPr>
              <p:sp>
                <p:nvSpPr>
                  <p:cNvPr id="146" name="Oval 44"/>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47" name="Oval 45"/>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grpSp>
            <p:nvGrpSpPr>
              <p:cNvPr id="12" name="Group 46"/>
              <p:cNvGrpSpPr>
                <a:grpSpLocks noChangeAspect="1"/>
              </p:cNvGrpSpPr>
              <p:nvPr/>
            </p:nvGrpSpPr>
            <p:grpSpPr bwMode="auto">
              <a:xfrm>
                <a:off x="3670" y="1643"/>
                <a:ext cx="1947" cy="127"/>
                <a:chOff x="3720" y="1200"/>
                <a:chExt cx="1947" cy="127"/>
              </a:xfrm>
            </p:grpSpPr>
            <p:grpSp>
              <p:nvGrpSpPr>
                <p:cNvPr id="13" name="Group 47"/>
                <p:cNvGrpSpPr>
                  <a:grpSpLocks noChangeAspect="1"/>
                </p:cNvGrpSpPr>
                <p:nvPr/>
              </p:nvGrpSpPr>
              <p:grpSpPr bwMode="auto">
                <a:xfrm>
                  <a:off x="3720" y="1200"/>
                  <a:ext cx="127" cy="127"/>
                  <a:chOff x="3990" y="1487"/>
                  <a:chExt cx="127" cy="127"/>
                </a:xfrm>
              </p:grpSpPr>
              <p:sp>
                <p:nvSpPr>
                  <p:cNvPr id="139" name="Oval 48"/>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40" name="Oval 49"/>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4" name="Group 50"/>
                <p:cNvGrpSpPr>
                  <a:grpSpLocks noChangeAspect="1"/>
                </p:cNvGrpSpPr>
                <p:nvPr/>
              </p:nvGrpSpPr>
              <p:grpSpPr bwMode="auto">
                <a:xfrm>
                  <a:off x="4175" y="1200"/>
                  <a:ext cx="127" cy="127"/>
                  <a:chOff x="3990" y="1487"/>
                  <a:chExt cx="127" cy="127"/>
                </a:xfrm>
              </p:grpSpPr>
              <p:sp>
                <p:nvSpPr>
                  <p:cNvPr id="137" name="Oval 51"/>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38" name="Oval 52"/>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5" name="Group 53"/>
                <p:cNvGrpSpPr>
                  <a:grpSpLocks noChangeAspect="1"/>
                </p:cNvGrpSpPr>
                <p:nvPr/>
              </p:nvGrpSpPr>
              <p:grpSpPr bwMode="auto">
                <a:xfrm>
                  <a:off x="4630" y="1200"/>
                  <a:ext cx="127" cy="127"/>
                  <a:chOff x="3990" y="1487"/>
                  <a:chExt cx="127" cy="127"/>
                </a:xfrm>
              </p:grpSpPr>
              <p:sp>
                <p:nvSpPr>
                  <p:cNvPr id="135" name="Oval 54"/>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36" name="Oval 55"/>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6" name="Group 56"/>
                <p:cNvGrpSpPr>
                  <a:grpSpLocks noChangeAspect="1"/>
                </p:cNvGrpSpPr>
                <p:nvPr/>
              </p:nvGrpSpPr>
              <p:grpSpPr bwMode="auto">
                <a:xfrm>
                  <a:off x="5085" y="1200"/>
                  <a:ext cx="127" cy="127"/>
                  <a:chOff x="3990" y="1487"/>
                  <a:chExt cx="127" cy="127"/>
                </a:xfrm>
              </p:grpSpPr>
              <p:sp>
                <p:nvSpPr>
                  <p:cNvPr id="133" name="Oval 57"/>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34" name="Oval 58"/>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7" name="Group 59"/>
                <p:cNvGrpSpPr>
                  <a:grpSpLocks noChangeAspect="1"/>
                </p:cNvGrpSpPr>
                <p:nvPr/>
              </p:nvGrpSpPr>
              <p:grpSpPr bwMode="auto">
                <a:xfrm>
                  <a:off x="5540" y="1200"/>
                  <a:ext cx="127" cy="127"/>
                  <a:chOff x="3990" y="1487"/>
                  <a:chExt cx="127" cy="127"/>
                </a:xfrm>
              </p:grpSpPr>
              <p:sp>
                <p:nvSpPr>
                  <p:cNvPr id="131" name="Oval 60"/>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32" name="Oval 61"/>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grpSp>
            <p:nvGrpSpPr>
              <p:cNvPr id="18" name="Group 62"/>
              <p:cNvGrpSpPr>
                <a:grpSpLocks noChangeAspect="1"/>
              </p:cNvGrpSpPr>
              <p:nvPr/>
            </p:nvGrpSpPr>
            <p:grpSpPr bwMode="auto">
              <a:xfrm>
                <a:off x="3670" y="2086"/>
                <a:ext cx="1947" cy="127"/>
                <a:chOff x="3720" y="1200"/>
                <a:chExt cx="1947" cy="127"/>
              </a:xfrm>
            </p:grpSpPr>
            <p:grpSp>
              <p:nvGrpSpPr>
                <p:cNvPr id="19" name="Group 63"/>
                <p:cNvGrpSpPr>
                  <a:grpSpLocks noChangeAspect="1"/>
                </p:cNvGrpSpPr>
                <p:nvPr/>
              </p:nvGrpSpPr>
              <p:grpSpPr bwMode="auto">
                <a:xfrm>
                  <a:off x="3720" y="1200"/>
                  <a:ext cx="127" cy="127"/>
                  <a:chOff x="3990" y="1487"/>
                  <a:chExt cx="127" cy="127"/>
                </a:xfrm>
              </p:grpSpPr>
              <p:sp>
                <p:nvSpPr>
                  <p:cNvPr id="124" name="Oval 64"/>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25" name="Oval 65"/>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0" name="Group 66"/>
                <p:cNvGrpSpPr>
                  <a:grpSpLocks noChangeAspect="1"/>
                </p:cNvGrpSpPr>
                <p:nvPr/>
              </p:nvGrpSpPr>
              <p:grpSpPr bwMode="auto">
                <a:xfrm>
                  <a:off x="4175" y="1200"/>
                  <a:ext cx="127" cy="127"/>
                  <a:chOff x="3990" y="1487"/>
                  <a:chExt cx="127" cy="127"/>
                </a:xfrm>
              </p:grpSpPr>
              <p:sp>
                <p:nvSpPr>
                  <p:cNvPr id="122" name="Oval 67"/>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23" name="Oval 68"/>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1" name="Group 69"/>
                <p:cNvGrpSpPr>
                  <a:grpSpLocks noChangeAspect="1"/>
                </p:cNvGrpSpPr>
                <p:nvPr/>
              </p:nvGrpSpPr>
              <p:grpSpPr bwMode="auto">
                <a:xfrm>
                  <a:off x="4630" y="1200"/>
                  <a:ext cx="127" cy="127"/>
                  <a:chOff x="3990" y="1487"/>
                  <a:chExt cx="127" cy="127"/>
                </a:xfrm>
              </p:grpSpPr>
              <p:sp>
                <p:nvSpPr>
                  <p:cNvPr id="120" name="Oval 70"/>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21" name="Oval 71"/>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2" name="Group 72"/>
                <p:cNvGrpSpPr>
                  <a:grpSpLocks noChangeAspect="1"/>
                </p:cNvGrpSpPr>
                <p:nvPr/>
              </p:nvGrpSpPr>
              <p:grpSpPr bwMode="auto">
                <a:xfrm>
                  <a:off x="5085" y="1200"/>
                  <a:ext cx="127" cy="127"/>
                  <a:chOff x="3990" y="1487"/>
                  <a:chExt cx="127" cy="127"/>
                </a:xfrm>
              </p:grpSpPr>
              <p:sp>
                <p:nvSpPr>
                  <p:cNvPr id="118" name="Oval 73"/>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19" name="Oval 74"/>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3" name="Group 75"/>
                <p:cNvGrpSpPr>
                  <a:grpSpLocks noChangeAspect="1"/>
                </p:cNvGrpSpPr>
                <p:nvPr/>
              </p:nvGrpSpPr>
              <p:grpSpPr bwMode="auto">
                <a:xfrm>
                  <a:off x="5540" y="1200"/>
                  <a:ext cx="127" cy="127"/>
                  <a:chOff x="3990" y="1487"/>
                  <a:chExt cx="127" cy="127"/>
                </a:xfrm>
              </p:grpSpPr>
              <p:sp>
                <p:nvSpPr>
                  <p:cNvPr id="116" name="Oval 76"/>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17" name="Oval 77"/>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grpSp>
            <p:nvGrpSpPr>
              <p:cNvPr id="24" name="Group 78"/>
              <p:cNvGrpSpPr>
                <a:grpSpLocks noChangeAspect="1"/>
              </p:cNvGrpSpPr>
              <p:nvPr/>
            </p:nvGrpSpPr>
            <p:grpSpPr bwMode="auto">
              <a:xfrm>
                <a:off x="3670" y="2529"/>
                <a:ext cx="1947" cy="127"/>
                <a:chOff x="3720" y="1200"/>
                <a:chExt cx="1947" cy="127"/>
              </a:xfrm>
            </p:grpSpPr>
            <p:grpSp>
              <p:nvGrpSpPr>
                <p:cNvPr id="25" name="Group 79"/>
                <p:cNvGrpSpPr>
                  <a:grpSpLocks noChangeAspect="1"/>
                </p:cNvGrpSpPr>
                <p:nvPr/>
              </p:nvGrpSpPr>
              <p:grpSpPr bwMode="auto">
                <a:xfrm>
                  <a:off x="3720" y="1200"/>
                  <a:ext cx="127" cy="127"/>
                  <a:chOff x="3990" y="1487"/>
                  <a:chExt cx="127" cy="127"/>
                </a:xfrm>
              </p:grpSpPr>
              <p:sp>
                <p:nvSpPr>
                  <p:cNvPr id="109" name="Oval 80"/>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10" name="Oval 81"/>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6" name="Group 82"/>
                <p:cNvGrpSpPr>
                  <a:grpSpLocks noChangeAspect="1"/>
                </p:cNvGrpSpPr>
                <p:nvPr/>
              </p:nvGrpSpPr>
              <p:grpSpPr bwMode="auto">
                <a:xfrm>
                  <a:off x="4175" y="1200"/>
                  <a:ext cx="127" cy="127"/>
                  <a:chOff x="3990" y="1487"/>
                  <a:chExt cx="127" cy="127"/>
                </a:xfrm>
              </p:grpSpPr>
              <p:sp>
                <p:nvSpPr>
                  <p:cNvPr id="107" name="Oval 83"/>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08" name="Oval 84"/>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7" name="Group 85"/>
                <p:cNvGrpSpPr>
                  <a:grpSpLocks noChangeAspect="1"/>
                </p:cNvGrpSpPr>
                <p:nvPr/>
              </p:nvGrpSpPr>
              <p:grpSpPr bwMode="auto">
                <a:xfrm>
                  <a:off x="4630" y="1200"/>
                  <a:ext cx="127" cy="127"/>
                  <a:chOff x="3990" y="1487"/>
                  <a:chExt cx="127" cy="127"/>
                </a:xfrm>
              </p:grpSpPr>
              <p:sp>
                <p:nvSpPr>
                  <p:cNvPr id="103" name="Oval 86"/>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06" name="Oval 87"/>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8" name="Group 88"/>
                <p:cNvGrpSpPr>
                  <a:grpSpLocks noChangeAspect="1"/>
                </p:cNvGrpSpPr>
                <p:nvPr/>
              </p:nvGrpSpPr>
              <p:grpSpPr bwMode="auto">
                <a:xfrm>
                  <a:off x="5085" y="1200"/>
                  <a:ext cx="127" cy="127"/>
                  <a:chOff x="3990" y="1487"/>
                  <a:chExt cx="127" cy="127"/>
                </a:xfrm>
              </p:grpSpPr>
              <p:sp>
                <p:nvSpPr>
                  <p:cNvPr id="101" name="Oval 89"/>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02" name="Oval 90"/>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9" name="Group 91"/>
                <p:cNvGrpSpPr>
                  <a:grpSpLocks noChangeAspect="1"/>
                </p:cNvGrpSpPr>
                <p:nvPr/>
              </p:nvGrpSpPr>
              <p:grpSpPr bwMode="auto">
                <a:xfrm>
                  <a:off x="5540" y="1200"/>
                  <a:ext cx="127" cy="127"/>
                  <a:chOff x="3990" y="1487"/>
                  <a:chExt cx="127" cy="127"/>
                </a:xfrm>
              </p:grpSpPr>
              <p:sp>
                <p:nvSpPr>
                  <p:cNvPr id="99" name="Oval 92"/>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00" name="Oval 93"/>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grpSp>
            <p:nvGrpSpPr>
              <p:cNvPr id="30" name="Group 94"/>
              <p:cNvGrpSpPr>
                <a:grpSpLocks noChangeAspect="1"/>
              </p:cNvGrpSpPr>
              <p:nvPr/>
            </p:nvGrpSpPr>
            <p:grpSpPr bwMode="auto">
              <a:xfrm>
                <a:off x="3670" y="2972"/>
                <a:ext cx="1947" cy="127"/>
                <a:chOff x="3720" y="1200"/>
                <a:chExt cx="1947" cy="127"/>
              </a:xfrm>
            </p:grpSpPr>
            <p:grpSp>
              <p:nvGrpSpPr>
                <p:cNvPr id="31" name="Group 95"/>
                <p:cNvGrpSpPr>
                  <a:grpSpLocks noChangeAspect="1"/>
                </p:cNvGrpSpPr>
                <p:nvPr/>
              </p:nvGrpSpPr>
              <p:grpSpPr bwMode="auto">
                <a:xfrm>
                  <a:off x="3720" y="1200"/>
                  <a:ext cx="127" cy="127"/>
                  <a:chOff x="3990" y="1487"/>
                  <a:chExt cx="127" cy="127"/>
                </a:xfrm>
              </p:grpSpPr>
              <p:sp>
                <p:nvSpPr>
                  <p:cNvPr id="91" name="Oval 96"/>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92" name="Oval 97"/>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30" name="Group 98"/>
                <p:cNvGrpSpPr>
                  <a:grpSpLocks noChangeAspect="1"/>
                </p:cNvGrpSpPr>
                <p:nvPr/>
              </p:nvGrpSpPr>
              <p:grpSpPr bwMode="auto">
                <a:xfrm>
                  <a:off x="4175" y="1200"/>
                  <a:ext cx="127" cy="127"/>
                  <a:chOff x="3990" y="1487"/>
                  <a:chExt cx="127" cy="127"/>
                </a:xfrm>
              </p:grpSpPr>
              <p:sp>
                <p:nvSpPr>
                  <p:cNvPr id="89" name="Oval 99"/>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90" name="Oval 100"/>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31" name="Group 101"/>
                <p:cNvGrpSpPr>
                  <a:grpSpLocks noChangeAspect="1"/>
                </p:cNvGrpSpPr>
                <p:nvPr/>
              </p:nvGrpSpPr>
              <p:grpSpPr bwMode="auto">
                <a:xfrm>
                  <a:off x="4630" y="1200"/>
                  <a:ext cx="127" cy="127"/>
                  <a:chOff x="3990" y="1487"/>
                  <a:chExt cx="127" cy="127"/>
                </a:xfrm>
              </p:grpSpPr>
              <p:sp>
                <p:nvSpPr>
                  <p:cNvPr id="87" name="Oval 102"/>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88" name="Oval 103"/>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32" name="Group 104"/>
                <p:cNvGrpSpPr>
                  <a:grpSpLocks noChangeAspect="1"/>
                </p:cNvGrpSpPr>
                <p:nvPr/>
              </p:nvGrpSpPr>
              <p:grpSpPr bwMode="auto">
                <a:xfrm>
                  <a:off x="5085" y="1200"/>
                  <a:ext cx="127" cy="127"/>
                  <a:chOff x="3990" y="1487"/>
                  <a:chExt cx="127" cy="127"/>
                </a:xfrm>
              </p:grpSpPr>
              <p:sp>
                <p:nvSpPr>
                  <p:cNvPr id="85" name="Oval 105"/>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86" name="Oval 106"/>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33" name="Group 107"/>
                <p:cNvGrpSpPr>
                  <a:grpSpLocks noChangeAspect="1"/>
                </p:cNvGrpSpPr>
                <p:nvPr/>
              </p:nvGrpSpPr>
              <p:grpSpPr bwMode="auto">
                <a:xfrm>
                  <a:off x="5540" y="1200"/>
                  <a:ext cx="127" cy="127"/>
                  <a:chOff x="3990" y="1487"/>
                  <a:chExt cx="127" cy="127"/>
                </a:xfrm>
              </p:grpSpPr>
              <p:sp>
                <p:nvSpPr>
                  <p:cNvPr id="83" name="Oval 108"/>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84" name="Oval 109"/>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grpSp>
      </p:grpSp>
      <p:grpSp>
        <p:nvGrpSpPr>
          <p:cNvPr id="115" name="114 Grupo"/>
          <p:cNvGrpSpPr/>
          <p:nvPr/>
        </p:nvGrpSpPr>
        <p:grpSpPr>
          <a:xfrm>
            <a:off x="893826" y="2219325"/>
            <a:ext cx="649224" cy="400956"/>
            <a:chOff x="893826" y="2219325"/>
            <a:chExt cx="649224" cy="400956"/>
          </a:xfrm>
        </p:grpSpPr>
        <p:grpSp>
          <p:nvGrpSpPr>
            <p:cNvPr id="3" name="215 Grupo"/>
            <p:cNvGrpSpPr/>
            <p:nvPr/>
          </p:nvGrpSpPr>
          <p:grpSpPr>
            <a:xfrm>
              <a:off x="956273" y="2281727"/>
              <a:ext cx="562695" cy="338554"/>
              <a:chOff x="5166300" y="2613006"/>
              <a:chExt cx="562695" cy="338554"/>
            </a:xfrm>
          </p:grpSpPr>
          <p:sp>
            <p:nvSpPr>
              <p:cNvPr id="217" name="216 CuadroTexto"/>
              <p:cNvSpPr txBox="1"/>
              <p:nvPr/>
            </p:nvSpPr>
            <p:spPr>
              <a:xfrm>
                <a:off x="5166300" y="2613006"/>
                <a:ext cx="562695" cy="338554"/>
              </a:xfrm>
              <a:prstGeom prst="rect">
                <a:avLst/>
              </a:prstGeom>
              <a:noFill/>
            </p:spPr>
            <p:txBody>
              <a:bodyPr wrap="square" rtlCol="0">
                <a:spAutoFit/>
              </a:bodyPr>
              <a:lstStyle/>
              <a:p>
                <a:r>
                  <a:rPr lang="es-ES" sz="1600" dirty="0" smtClean="0">
                    <a:latin typeface="Lucida Handwriting" pitchFamily="66" charset="0"/>
                  </a:rPr>
                  <a:t>dl</a:t>
                </a:r>
                <a:endParaRPr lang="es-ES" sz="1600" dirty="0">
                  <a:latin typeface="Lucida Handwriting" pitchFamily="66" charset="0"/>
                </a:endParaRPr>
              </a:p>
            </p:txBody>
          </p:sp>
          <p:sp>
            <p:nvSpPr>
              <p:cNvPr id="218" name="Line 40"/>
              <p:cNvSpPr>
                <a:spLocks noChangeShapeType="1"/>
              </p:cNvSpPr>
              <p:nvPr/>
            </p:nvSpPr>
            <p:spPr bwMode="auto">
              <a:xfrm>
                <a:off x="5350071" y="2619245"/>
                <a:ext cx="210975" cy="2656"/>
              </a:xfrm>
              <a:prstGeom prst="line">
                <a:avLst/>
              </a:prstGeom>
              <a:noFill/>
              <a:ln w="19050">
                <a:solidFill>
                  <a:schemeClr val="tx1"/>
                </a:solidFill>
                <a:round/>
                <a:headEnd/>
                <a:tailEnd type="triangle" w="med" len="med"/>
              </a:ln>
              <a:effectLst/>
            </p:spPr>
            <p:txBody>
              <a:bodyPr/>
              <a:lstStyle/>
              <a:p>
                <a:endParaRPr lang="es-ES"/>
              </a:p>
            </p:txBody>
          </p:sp>
        </p:grpSp>
        <p:cxnSp>
          <p:nvCxnSpPr>
            <p:cNvPr id="219" name="218 Conector recto de flecha"/>
            <p:cNvCxnSpPr/>
            <p:nvPr/>
          </p:nvCxnSpPr>
          <p:spPr bwMode="auto">
            <a:xfrm rot="10800000" flipV="1">
              <a:off x="893826" y="2219325"/>
              <a:ext cx="649224" cy="8702"/>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grpSp>
      <p:grpSp>
        <p:nvGrpSpPr>
          <p:cNvPr id="128" name="127 Grupo"/>
          <p:cNvGrpSpPr/>
          <p:nvPr/>
        </p:nvGrpSpPr>
        <p:grpSpPr>
          <a:xfrm>
            <a:off x="1243011" y="3519486"/>
            <a:ext cx="1036896" cy="1114276"/>
            <a:chOff x="1243011" y="3519486"/>
            <a:chExt cx="1036896" cy="1114276"/>
          </a:xfrm>
        </p:grpSpPr>
        <p:grpSp>
          <p:nvGrpSpPr>
            <p:cNvPr id="235" name="261 Grupo"/>
            <p:cNvGrpSpPr/>
            <p:nvPr/>
          </p:nvGrpSpPr>
          <p:grpSpPr>
            <a:xfrm>
              <a:off x="1521366" y="4233652"/>
              <a:ext cx="758541" cy="400110"/>
              <a:chOff x="6483891" y="985627"/>
              <a:chExt cx="758541" cy="400110"/>
            </a:xfrm>
          </p:grpSpPr>
          <p:sp>
            <p:nvSpPr>
              <p:cNvPr id="263" name="Text Box 107"/>
              <p:cNvSpPr txBox="1">
                <a:spLocks noChangeArrowheads="1"/>
              </p:cNvSpPr>
              <p:nvPr/>
            </p:nvSpPr>
            <p:spPr bwMode="auto">
              <a:xfrm>
                <a:off x="6483891" y="985627"/>
                <a:ext cx="758541"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dF</a:t>
                </a:r>
                <a:r>
                  <a:rPr lang="eu-ES" sz="1600" baseline="-25000" dirty="0" err="1" smtClean="0">
                    <a:solidFill>
                      <a:srgbClr val="66FF33"/>
                    </a:solidFill>
                    <a:latin typeface="Lucida Handwriting" pitchFamily="66" charset="0"/>
                  </a:rPr>
                  <a:t>CD</a:t>
                </a:r>
                <a:endParaRPr lang="eu-ES" sz="1600" dirty="0">
                  <a:solidFill>
                    <a:srgbClr val="66FF33"/>
                  </a:solidFill>
                  <a:latin typeface="Lucida Handwriting" pitchFamily="66" charset="0"/>
                </a:endParaRPr>
              </a:p>
            </p:txBody>
          </p:sp>
          <p:sp>
            <p:nvSpPr>
              <p:cNvPr id="265" name="Line 108"/>
              <p:cNvSpPr>
                <a:spLocks noChangeShapeType="1"/>
              </p:cNvSpPr>
              <p:nvPr/>
            </p:nvSpPr>
            <p:spPr bwMode="auto">
              <a:xfrm>
                <a:off x="6667499" y="990599"/>
                <a:ext cx="308517" cy="2965"/>
              </a:xfrm>
              <a:prstGeom prst="line">
                <a:avLst/>
              </a:prstGeom>
              <a:noFill/>
              <a:ln w="28575">
                <a:solidFill>
                  <a:srgbClr val="66FF33"/>
                </a:solidFill>
                <a:round/>
                <a:headEnd/>
                <a:tailEnd type="triangle" w="med" len="med"/>
              </a:ln>
              <a:effectLst/>
            </p:spPr>
            <p:txBody>
              <a:bodyPr/>
              <a:lstStyle/>
              <a:p>
                <a:endParaRPr lang="es-ES"/>
              </a:p>
            </p:txBody>
          </p:sp>
        </p:grpSp>
        <p:sp>
          <p:nvSpPr>
            <p:cNvPr id="266" name="Line 490"/>
            <p:cNvSpPr>
              <a:spLocks noChangeShapeType="1"/>
            </p:cNvSpPr>
            <p:nvPr/>
          </p:nvSpPr>
          <p:spPr bwMode="auto">
            <a:xfrm rot="14280000" flipH="1" flipV="1">
              <a:off x="1085849" y="3676648"/>
              <a:ext cx="876301" cy="561978"/>
            </a:xfrm>
            <a:prstGeom prst="line">
              <a:avLst/>
            </a:prstGeom>
            <a:ln>
              <a:solidFill>
                <a:srgbClr val="66FF33"/>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pSp>
      <p:grpSp>
        <p:nvGrpSpPr>
          <p:cNvPr id="127" name="126 Grupo"/>
          <p:cNvGrpSpPr/>
          <p:nvPr/>
        </p:nvGrpSpPr>
        <p:grpSpPr>
          <a:xfrm>
            <a:off x="1522476" y="3419475"/>
            <a:ext cx="649224" cy="400956"/>
            <a:chOff x="1522476" y="3419475"/>
            <a:chExt cx="649224" cy="400956"/>
          </a:xfrm>
        </p:grpSpPr>
        <p:grpSp>
          <p:nvGrpSpPr>
            <p:cNvPr id="234" name="253 Grupo"/>
            <p:cNvGrpSpPr/>
            <p:nvPr/>
          </p:nvGrpSpPr>
          <p:grpSpPr>
            <a:xfrm>
              <a:off x="1575398" y="3481877"/>
              <a:ext cx="562695" cy="338554"/>
              <a:chOff x="5166300" y="2613006"/>
              <a:chExt cx="562695" cy="338554"/>
            </a:xfrm>
          </p:grpSpPr>
          <p:sp>
            <p:nvSpPr>
              <p:cNvPr id="255" name="254 CuadroTexto"/>
              <p:cNvSpPr txBox="1"/>
              <p:nvPr/>
            </p:nvSpPr>
            <p:spPr>
              <a:xfrm>
                <a:off x="5166300" y="2613006"/>
                <a:ext cx="562695" cy="338554"/>
              </a:xfrm>
              <a:prstGeom prst="rect">
                <a:avLst/>
              </a:prstGeom>
              <a:noFill/>
            </p:spPr>
            <p:txBody>
              <a:bodyPr wrap="square" rtlCol="0">
                <a:spAutoFit/>
              </a:bodyPr>
              <a:lstStyle/>
              <a:p>
                <a:r>
                  <a:rPr lang="es-ES" sz="1600" dirty="0" smtClean="0">
                    <a:latin typeface="Lucida Handwriting" pitchFamily="66" charset="0"/>
                  </a:rPr>
                  <a:t>dl</a:t>
                </a:r>
                <a:endParaRPr lang="es-ES" sz="1600" dirty="0">
                  <a:latin typeface="Lucida Handwriting" pitchFamily="66" charset="0"/>
                </a:endParaRPr>
              </a:p>
            </p:txBody>
          </p:sp>
          <p:sp>
            <p:nvSpPr>
              <p:cNvPr id="261" name="Line 40"/>
              <p:cNvSpPr>
                <a:spLocks noChangeShapeType="1"/>
              </p:cNvSpPr>
              <p:nvPr/>
            </p:nvSpPr>
            <p:spPr bwMode="auto">
              <a:xfrm>
                <a:off x="5350071" y="2619245"/>
                <a:ext cx="210975" cy="2656"/>
              </a:xfrm>
              <a:prstGeom prst="line">
                <a:avLst/>
              </a:prstGeom>
              <a:noFill/>
              <a:ln w="19050">
                <a:solidFill>
                  <a:schemeClr val="tx1"/>
                </a:solidFill>
                <a:round/>
                <a:headEnd/>
                <a:tailEnd type="triangle" w="med" len="med"/>
              </a:ln>
              <a:effectLst/>
            </p:spPr>
            <p:txBody>
              <a:bodyPr/>
              <a:lstStyle/>
              <a:p>
                <a:endParaRPr lang="es-ES"/>
              </a:p>
            </p:txBody>
          </p:sp>
        </p:grpSp>
        <p:cxnSp>
          <p:nvCxnSpPr>
            <p:cNvPr id="267" name="266 Conector recto de flecha"/>
            <p:cNvCxnSpPr/>
            <p:nvPr/>
          </p:nvCxnSpPr>
          <p:spPr bwMode="auto">
            <a:xfrm rot="10800000" flipH="1" flipV="1">
              <a:off x="1522476" y="3419475"/>
              <a:ext cx="649224" cy="8702"/>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grpSp>
      <p:graphicFrame>
        <p:nvGraphicFramePr>
          <p:cNvPr id="259078" name="Object 6"/>
          <p:cNvGraphicFramePr>
            <a:graphicFrameLocks noChangeAspect="1"/>
          </p:cNvGraphicFramePr>
          <p:nvPr/>
        </p:nvGraphicFramePr>
        <p:xfrm>
          <a:off x="3452813" y="623888"/>
          <a:ext cx="2627312" cy="533400"/>
        </p:xfrm>
        <a:graphic>
          <a:graphicData uri="http://schemas.openxmlformats.org/presentationml/2006/ole">
            <mc:AlternateContent xmlns:mc="http://schemas.openxmlformats.org/markup-compatibility/2006">
              <mc:Choice xmlns:v="urn:schemas-microsoft-com:vml" Requires="v">
                <p:oleObj spid="_x0000_s298058" name="Ecuación" r:id="rId4" imgW="1257120" imgH="266400" progId="Equation.3">
                  <p:embed/>
                </p:oleObj>
              </mc:Choice>
              <mc:Fallback>
                <p:oleObj name="Ecuación" r:id="rId4" imgW="1257120" imgH="2664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2813" y="623888"/>
                        <a:ext cx="2627312"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9079" name="Object 2"/>
          <p:cNvGraphicFramePr>
            <a:graphicFrameLocks noChangeAspect="1"/>
          </p:cNvGraphicFramePr>
          <p:nvPr/>
        </p:nvGraphicFramePr>
        <p:xfrm>
          <a:off x="3494088" y="1452563"/>
          <a:ext cx="4906962" cy="812800"/>
        </p:xfrm>
        <a:graphic>
          <a:graphicData uri="http://schemas.openxmlformats.org/presentationml/2006/ole">
            <mc:AlternateContent xmlns:mc="http://schemas.openxmlformats.org/markup-compatibility/2006">
              <mc:Choice xmlns:v="urn:schemas-microsoft-com:vml" Requires="v">
                <p:oleObj spid="_x0000_s298059" name="Ecuación" r:id="rId6" imgW="2349360" imgH="406080" progId="Equation.3">
                  <p:embed/>
                </p:oleObj>
              </mc:Choice>
              <mc:Fallback>
                <p:oleObj name="Ecuación" r:id="rId6" imgW="2349360" imgH="40608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4088" y="1452563"/>
                        <a:ext cx="4906962"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988" name="Object 6"/>
          <p:cNvGraphicFramePr>
            <a:graphicFrameLocks noChangeAspect="1"/>
          </p:cNvGraphicFramePr>
          <p:nvPr/>
        </p:nvGraphicFramePr>
        <p:xfrm>
          <a:off x="3394075" y="3756025"/>
          <a:ext cx="2627313" cy="533400"/>
        </p:xfrm>
        <a:graphic>
          <a:graphicData uri="http://schemas.openxmlformats.org/presentationml/2006/ole">
            <mc:AlternateContent xmlns:mc="http://schemas.openxmlformats.org/markup-compatibility/2006">
              <mc:Choice xmlns:v="urn:schemas-microsoft-com:vml" Requires="v">
                <p:oleObj spid="_x0000_s298060" name="Equation" r:id="rId8" imgW="1257120" imgH="266400" progId="Equation.DSMT4">
                  <p:embed/>
                </p:oleObj>
              </mc:Choice>
              <mc:Fallback>
                <p:oleObj name="Equation" r:id="rId8" imgW="1257120" imgH="2664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94075" y="3756025"/>
                        <a:ext cx="2627313"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989" name="Object 2"/>
          <p:cNvGraphicFramePr>
            <a:graphicFrameLocks noChangeAspect="1"/>
          </p:cNvGraphicFramePr>
          <p:nvPr/>
        </p:nvGraphicFramePr>
        <p:xfrm>
          <a:off x="3435350" y="4584700"/>
          <a:ext cx="4906963" cy="812800"/>
        </p:xfrm>
        <a:graphic>
          <a:graphicData uri="http://schemas.openxmlformats.org/presentationml/2006/ole">
            <mc:AlternateContent xmlns:mc="http://schemas.openxmlformats.org/markup-compatibility/2006">
              <mc:Choice xmlns:v="urn:schemas-microsoft-com:vml" Requires="v">
                <p:oleObj spid="_x0000_s298061" name="Ecuación" r:id="rId10" imgW="2349360" imgH="406080" progId="Equation.3">
                  <p:embed/>
                </p:oleObj>
              </mc:Choice>
              <mc:Fallback>
                <p:oleObj name="Ecuación" r:id="rId10" imgW="2349360" imgH="40608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35350" y="4584700"/>
                        <a:ext cx="4906963"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20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5907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59079"/>
                                        </p:tgtEl>
                                        <p:attrNameLst>
                                          <p:attrName>style.visibility</p:attrName>
                                        </p:attrNameLst>
                                      </p:cBhvr>
                                      <p:to>
                                        <p:strVal val="visible"/>
                                      </p:to>
                                    </p:set>
                                    <p:animEffect transition="in" filter="wipe(left)">
                                      <p:cBhvr>
                                        <p:cTn id="28" dur="2000"/>
                                        <p:tgtEl>
                                          <p:spTgt spid="25907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97988"/>
                                        </p:tgtEl>
                                        <p:attrNameLst>
                                          <p:attrName>style.visibility</p:attrName>
                                        </p:attrNameLst>
                                      </p:cBhvr>
                                      <p:to>
                                        <p:strVal val="visible"/>
                                      </p:to>
                                    </p:set>
                                    <p:animEffect transition="in" filter="wipe(left)">
                                      <p:cBhvr>
                                        <p:cTn id="33" dur="500"/>
                                        <p:tgtEl>
                                          <p:spTgt spid="297988"/>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2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2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97989"/>
                                        </p:tgtEl>
                                        <p:attrNameLst>
                                          <p:attrName>style.visibility</p:attrName>
                                        </p:attrNameLst>
                                      </p:cBhvr>
                                      <p:to>
                                        <p:strVal val="visible"/>
                                      </p:to>
                                    </p:set>
                                    <p:animEffect transition="in" filter="wipe(left)">
                                      <p:cBhvr>
                                        <p:cTn id="46" dur="2000"/>
                                        <p:tgtEl>
                                          <p:spTgt spid="297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42 Grupo"/>
          <p:cNvGrpSpPr/>
          <p:nvPr/>
        </p:nvGrpSpPr>
        <p:grpSpPr>
          <a:xfrm>
            <a:off x="610382" y="787448"/>
            <a:ext cx="2892013" cy="2997284"/>
            <a:chOff x="4725182" y="-69802"/>
            <a:chExt cx="2892013" cy="2997284"/>
          </a:xfrm>
        </p:grpSpPr>
        <p:cxnSp>
          <p:nvCxnSpPr>
            <p:cNvPr id="137" name="136 Conector recto"/>
            <p:cNvCxnSpPr/>
            <p:nvPr/>
          </p:nvCxnSpPr>
          <p:spPr bwMode="auto">
            <a:xfrm rot="16200000" flipH="1">
              <a:off x="6407066" y="592538"/>
              <a:ext cx="1351837" cy="509530"/>
            </a:xfrm>
            <a:prstGeom prst="line">
              <a:avLst/>
            </a:prstGeom>
            <a:solidFill>
              <a:schemeClr val="accent1"/>
            </a:solidFill>
            <a:ln w="9525" cap="flat" cmpd="sng" algn="ctr">
              <a:solidFill>
                <a:schemeClr val="tx1"/>
              </a:solidFill>
              <a:prstDash val="solid"/>
              <a:round/>
              <a:headEnd type="arrow" w="med" len="med"/>
              <a:tailEnd type="arrow" w="med" len="med"/>
            </a:ln>
            <a:effectLst/>
          </p:spPr>
        </p:cxnSp>
        <p:sp>
          <p:nvSpPr>
            <p:cNvPr id="138" name="137 CuadroTexto"/>
            <p:cNvSpPr txBox="1"/>
            <p:nvPr/>
          </p:nvSpPr>
          <p:spPr>
            <a:xfrm rot="21360000">
              <a:off x="6989552" y="804060"/>
              <a:ext cx="319318" cy="338554"/>
            </a:xfrm>
            <a:prstGeom prst="rect">
              <a:avLst/>
            </a:prstGeom>
            <a:solidFill>
              <a:schemeClr val="bg1"/>
            </a:solidFill>
          </p:spPr>
          <p:txBody>
            <a:bodyPr wrap="none" rtlCol="0">
              <a:spAutoFit/>
            </a:bodyPr>
            <a:lstStyle/>
            <a:p>
              <a:r>
                <a:rPr lang="es-ES" sz="1600" dirty="0" smtClean="0">
                  <a:latin typeface="Lucida Handwriting" pitchFamily="66" charset="0"/>
                </a:rPr>
                <a:t>b</a:t>
              </a:r>
              <a:endParaRPr lang="es-ES" sz="1600" dirty="0">
                <a:latin typeface="Lucida Handwriting" pitchFamily="66" charset="0"/>
              </a:endParaRPr>
            </a:p>
          </p:txBody>
        </p:sp>
        <p:cxnSp>
          <p:nvCxnSpPr>
            <p:cNvPr id="139" name="138 Conector recto"/>
            <p:cNvCxnSpPr/>
            <p:nvPr/>
          </p:nvCxnSpPr>
          <p:spPr bwMode="auto">
            <a:xfrm flipV="1">
              <a:off x="5629275" y="1650601"/>
              <a:ext cx="1715112" cy="1080000"/>
            </a:xfrm>
            <a:prstGeom prst="line">
              <a:avLst/>
            </a:prstGeom>
            <a:solidFill>
              <a:schemeClr val="accent1"/>
            </a:solidFill>
            <a:ln w="9525" cap="flat" cmpd="sng" algn="ctr">
              <a:solidFill>
                <a:schemeClr val="tx1"/>
              </a:solidFill>
              <a:prstDash val="solid"/>
              <a:round/>
              <a:headEnd type="arrow" w="med" len="med"/>
              <a:tailEnd type="arrow" w="med" len="med"/>
            </a:ln>
            <a:effectLst/>
          </p:spPr>
        </p:cxnSp>
        <p:sp>
          <p:nvSpPr>
            <p:cNvPr id="140" name="139 CuadroTexto"/>
            <p:cNvSpPr txBox="1"/>
            <p:nvPr/>
          </p:nvSpPr>
          <p:spPr>
            <a:xfrm rot="21360000">
              <a:off x="6241636" y="2069964"/>
              <a:ext cx="346570" cy="338554"/>
            </a:xfrm>
            <a:prstGeom prst="rect">
              <a:avLst/>
            </a:prstGeom>
            <a:solidFill>
              <a:schemeClr val="bg1"/>
            </a:solidFill>
          </p:spPr>
          <p:txBody>
            <a:bodyPr wrap="none" rtlCol="0">
              <a:spAutoFit/>
            </a:bodyPr>
            <a:lstStyle/>
            <a:p>
              <a:r>
                <a:rPr lang="es-ES" sz="1600" dirty="0" smtClean="0">
                  <a:latin typeface="Lucida Handwriting" pitchFamily="66" charset="0"/>
                </a:rPr>
                <a:t>a</a:t>
              </a:r>
              <a:endParaRPr lang="es-ES" sz="1600" dirty="0">
                <a:latin typeface="Lucida Handwriting" pitchFamily="66" charset="0"/>
              </a:endParaRPr>
            </a:p>
          </p:txBody>
        </p:sp>
        <p:cxnSp>
          <p:nvCxnSpPr>
            <p:cNvPr id="143" name="142 Conector recto"/>
            <p:cNvCxnSpPr/>
            <p:nvPr/>
          </p:nvCxnSpPr>
          <p:spPr bwMode="auto">
            <a:xfrm rot="16200000" flipH="1">
              <a:off x="6303044" y="641965"/>
              <a:ext cx="1364339" cy="522512"/>
            </a:xfrm>
            <a:prstGeom prst="line">
              <a:avLst/>
            </a:prstGeom>
            <a:solidFill>
              <a:schemeClr val="accent1"/>
            </a:solidFill>
            <a:ln w="76200" cap="flat" cmpd="sng" algn="ctr">
              <a:gradFill>
                <a:gsLst>
                  <a:gs pos="0">
                    <a:srgbClr val="FFC000"/>
                  </a:gs>
                  <a:gs pos="12000">
                    <a:srgbClr val="E6D78A"/>
                  </a:gs>
                  <a:gs pos="30000">
                    <a:srgbClr val="C7AC4C"/>
                  </a:gs>
                  <a:gs pos="45000">
                    <a:srgbClr val="E6D78A"/>
                  </a:gs>
                  <a:gs pos="77000">
                    <a:srgbClr val="C7AC4C"/>
                  </a:gs>
                  <a:gs pos="100000">
                    <a:srgbClr val="E6DCAC"/>
                  </a:gs>
                </a:gsLst>
                <a:lin ang="5400000" scaled="0"/>
              </a:gradFill>
              <a:prstDash val="solid"/>
              <a:round/>
              <a:headEnd type="none" w="med" len="med"/>
              <a:tailEnd type="none" w="med" len="med"/>
            </a:ln>
            <a:effectLst/>
          </p:spPr>
        </p:cxnSp>
        <p:cxnSp>
          <p:nvCxnSpPr>
            <p:cNvPr id="145" name="144 Conector recto"/>
            <p:cNvCxnSpPr/>
            <p:nvPr/>
          </p:nvCxnSpPr>
          <p:spPr bwMode="auto">
            <a:xfrm rot="16200000" flipH="1">
              <a:off x="4606576" y="1719328"/>
              <a:ext cx="1357086" cy="515259"/>
            </a:xfrm>
            <a:prstGeom prst="line">
              <a:avLst/>
            </a:prstGeom>
            <a:solidFill>
              <a:schemeClr val="accent1"/>
            </a:solidFill>
            <a:ln w="76200" cap="flat" cmpd="sng" algn="ctr">
              <a:gradFill>
                <a:gsLst>
                  <a:gs pos="0">
                    <a:srgbClr val="FFC000"/>
                  </a:gs>
                  <a:gs pos="12000">
                    <a:srgbClr val="E6D78A"/>
                  </a:gs>
                  <a:gs pos="30000">
                    <a:srgbClr val="C7AC4C"/>
                  </a:gs>
                  <a:gs pos="45000">
                    <a:srgbClr val="E6D78A"/>
                  </a:gs>
                  <a:gs pos="77000">
                    <a:srgbClr val="C7AC4C"/>
                  </a:gs>
                  <a:gs pos="100000">
                    <a:srgbClr val="E6DCAC"/>
                  </a:gs>
                </a:gsLst>
                <a:lin ang="5400000" scaled="0"/>
              </a:gradFill>
              <a:prstDash val="solid"/>
              <a:round/>
              <a:headEnd type="none" w="med" len="med"/>
              <a:tailEnd type="none" w="med" len="med"/>
            </a:ln>
            <a:effectLst/>
          </p:spPr>
        </p:cxnSp>
        <p:sp>
          <p:nvSpPr>
            <p:cNvPr id="146" name="145 CuadroTexto"/>
            <p:cNvSpPr txBox="1"/>
            <p:nvPr/>
          </p:nvSpPr>
          <p:spPr>
            <a:xfrm rot="21360000">
              <a:off x="4725182" y="1101668"/>
              <a:ext cx="341760" cy="338554"/>
            </a:xfrm>
            <a:prstGeom prst="rect">
              <a:avLst/>
            </a:prstGeom>
            <a:noFill/>
          </p:spPr>
          <p:txBody>
            <a:bodyPr wrap="none" rtlCol="0">
              <a:spAutoFit/>
            </a:bodyPr>
            <a:lstStyle/>
            <a:p>
              <a:r>
                <a:rPr lang="es-ES" sz="1600" dirty="0" smtClean="0">
                  <a:latin typeface="Lucida Handwriting" pitchFamily="66" charset="0"/>
                </a:rPr>
                <a:t>A</a:t>
              </a:r>
              <a:endParaRPr lang="es-ES" sz="1600" dirty="0">
                <a:latin typeface="Lucida Handwriting" pitchFamily="66" charset="0"/>
              </a:endParaRPr>
            </a:p>
          </p:txBody>
        </p:sp>
        <p:sp>
          <p:nvSpPr>
            <p:cNvPr id="163" name="162 CuadroTexto"/>
            <p:cNvSpPr txBox="1"/>
            <p:nvPr/>
          </p:nvSpPr>
          <p:spPr>
            <a:xfrm rot="21360000">
              <a:off x="6626662" y="-69802"/>
              <a:ext cx="282910" cy="338554"/>
            </a:xfrm>
            <a:prstGeom prst="rect">
              <a:avLst/>
            </a:prstGeom>
            <a:noFill/>
          </p:spPr>
          <p:txBody>
            <a:bodyPr wrap="square" rtlCol="0">
              <a:spAutoFit/>
            </a:bodyPr>
            <a:lstStyle/>
            <a:p>
              <a:r>
                <a:rPr lang="es-ES" sz="1600" dirty="0" smtClean="0">
                  <a:latin typeface="Lucida Handwriting" pitchFamily="66" charset="0"/>
                </a:rPr>
                <a:t>B</a:t>
              </a:r>
              <a:endParaRPr lang="es-ES" sz="1600" dirty="0">
                <a:latin typeface="Lucida Handwriting" pitchFamily="66" charset="0"/>
              </a:endParaRPr>
            </a:p>
          </p:txBody>
        </p:sp>
        <p:sp>
          <p:nvSpPr>
            <p:cNvPr id="164" name="163 CuadroTexto"/>
            <p:cNvSpPr txBox="1"/>
            <p:nvPr/>
          </p:nvSpPr>
          <p:spPr>
            <a:xfrm rot="21360000">
              <a:off x="5371768" y="2588928"/>
              <a:ext cx="341760" cy="338554"/>
            </a:xfrm>
            <a:prstGeom prst="rect">
              <a:avLst/>
            </a:prstGeom>
            <a:noFill/>
          </p:spPr>
          <p:txBody>
            <a:bodyPr wrap="none" rtlCol="0">
              <a:spAutoFit/>
            </a:bodyPr>
            <a:lstStyle/>
            <a:p>
              <a:r>
                <a:rPr lang="es-ES" sz="1600" dirty="0" smtClean="0">
                  <a:latin typeface="Lucida Handwriting" pitchFamily="66" charset="0"/>
                </a:rPr>
                <a:t>C</a:t>
              </a:r>
              <a:endParaRPr lang="es-ES" sz="1600" dirty="0">
                <a:latin typeface="Lucida Handwriting" pitchFamily="66" charset="0"/>
              </a:endParaRPr>
            </a:p>
          </p:txBody>
        </p:sp>
        <p:sp>
          <p:nvSpPr>
            <p:cNvPr id="165" name="164 CuadroTexto"/>
            <p:cNvSpPr txBox="1"/>
            <p:nvPr/>
          </p:nvSpPr>
          <p:spPr>
            <a:xfrm rot="21360000">
              <a:off x="7254595" y="1395002"/>
              <a:ext cx="362600" cy="338554"/>
            </a:xfrm>
            <a:prstGeom prst="rect">
              <a:avLst/>
            </a:prstGeom>
            <a:noFill/>
          </p:spPr>
          <p:txBody>
            <a:bodyPr wrap="none" rtlCol="0">
              <a:spAutoFit/>
            </a:bodyPr>
            <a:lstStyle/>
            <a:p>
              <a:r>
                <a:rPr lang="es-ES" sz="1600" dirty="0" smtClean="0">
                  <a:latin typeface="Lucida Handwriting" pitchFamily="66" charset="0"/>
                </a:rPr>
                <a:t>D</a:t>
              </a:r>
              <a:endParaRPr lang="es-ES" sz="1600" dirty="0">
                <a:latin typeface="Lucida Handwriting" pitchFamily="66" charset="0"/>
              </a:endParaRPr>
            </a:p>
          </p:txBody>
        </p:sp>
        <p:cxnSp>
          <p:nvCxnSpPr>
            <p:cNvPr id="40" name="39 Conector recto"/>
            <p:cNvCxnSpPr/>
            <p:nvPr/>
          </p:nvCxnSpPr>
          <p:spPr bwMode="auto">
            <a:xfrm rot="-480000" flipV="1">
              <a:off x="5459850" y="1686298"/>
              <a:ext cx="1857829" cy="827313"/>
            </a:xfrm>
            <a:prstGeom prst="line">
              <a:avLst/>
            </a:prstGeom>
            <a:solidFill>
              <a:schemeClr val="accent1"/>
            </a:solidFill>
            <a:ln w="76200" cap="flat" cmpd="sng" algn="ctr">
              <a:gradFill>
                <a:gsLst>
                  <a:gs pos="0">
                    <a:srgbClr val="E6DCAC"/>
                  </a:gs>
                  <a:gs pos="12000">
                    <a:srgbClr val="E6D78A"/>
                  </a:gs>
                  <a:gs pos="30000">
                    <a:srgbClr val="C7AC4C"/>
                  </a:gs>
                  <a:gs pos="45000">
                    <a:srgbClr val="E6D78A"/>
                  </a:gs>
                  <a:gs pos="77000">
                    <a:srgbClr val="C7AC4C"/>
                  </a:gs>
                  <a:gs pos="100000">
                    <a:srgbClr val="E6DCAC"/>
                  </a:gs>
                </a:gsLst>
                <a:lin ang="5400000" scaled="0"/>
              </a:gradFill>
              <a:prstDash val="solid"/>
              <a:round/>
              <a:headEnd type="none" w="med" len="med"/>
              <a:tailEnd type="none" w="med" len="med"/>
            </a:ln>
            <a:effectLst/>
          </p:spPr>
        </p:cxnSp>
        <p:cxnSp>
          <p:nvCxnSpPr>
            <p:cNvPr id="41" name="40 Conector recto"/>
            <p:cNvCxnSpPr/>
            <p:nvPr/>
          </p:nvCxnSpPr>
          <p:spPr bwMode="auto">
            <a:xfrm rot="-480000" flipV="1">
              <a:off x="4945500" y="371848"/>
              <a:ext cx="1857829" cy="827313"/>
            </a:xfrm>
            <a:prstGeom prst="line">
              <a:avLst/>
            </a:prstGeom>
            <a:solidFill>
              <a:schemeClr val="accent1"/>
            </a:solidFill>
            <a:ln w="76200" cap="flat" cmpd="sng" algn="ctr">
              <a:gradFill>
                <a:gsLst>
                  <a:gs pos="0">
                    <a:srgbClr val="E6DCAC"/>
                  </a:gs>
                  <a:gs pos="12000">
                    <a:srgbClr val="E6D78A"/>
                  </a:gs>
                  <a:gs pos="30000">
                    <a:srgbClr val="C7AC4C"/>
                  </a:gs>
                  <a:gs pos="45000">
                    <a:srgbClr val="E6D78A"/>
                  </a:gs>
                  <a:gs pos="77000">
                    <a:srgbClr val="C7AC4C"/>
                  </a:gs>
                  <a:gs pos="100000">
                    <a:srgbClr val="E6DCAC"/>
                  </a:gs>
                </a:gsLst>
                <a:lin ang="5400000" scaled="0"/>
              </a:gradFill>
              <a:prstDash val="solid"/>
              <a:round/>
              <a:headEnd type="none" w="med" len="med"/>
              <a:tailEnd type="none" w="med" len="med"/>
            </a:ln>
            <a:effectLst/>
          </p:spPr>
        </p:cxnSp>
      </p:grpSp>
      <p:sp>
        <p:nvSpPr>
          <p:cNvPr id="159" name="Line 490"/>
          <p:cNvSpPr>
            <a:spLocks noChangeShapeType="1"/>
          </p:cNvSpPr>
          <p:nvPr/>
        </p:nvSpPr>
        <p:spPr bwMode="auto">
          <a:xfrm flipV="1">
            <a:off x="1143000" y="2733674"/>
            <a:ext cx="923925" cy="19049"/>
          </a:xfrm>
          <a:prstGeom prst="line">
            <a:avLst/>
          </a:prstGeom>
          <a:noFill/>
          <a:ln w="57150">
            <a:solidFill>
              <a:srgbClr val="FF0000"/>
            </a:solidFill>
            <a:round/>
            <a:headEnd/>
            <a:tailEnd type="triangle" w="med" len="lg"/>
          </a:ln>
          <a:effectLst/>
        </p:spPr>
        <p:txBody>
          <a:bodyPr wrap="none" anchor="ctr"/>
          <a:lstStyle/>
          <a:p>
            <a:endParaRPr lang="es-ES"/>
          </a:p>
        </p:txBody>
      </p:sp>
      <p:grpSp>
        <p:nvGrpSpPr>
          <p:cNvPr id="3" name="Group 6"/>
          <p:cNvGrpSpPr>
            <a:grpSpLocks/>
          </p:cNvGrpSpPr>
          <p:nvPr/>
        </p:nvGrpSpPr>
        <p:grpSpPr bwMode="auto">
          <a:xfrm>
            <a:off x="1453947" y="2233251"/>
            <a:ext cx="490538" cy="579438"/>
            <a:chOff x="3874" y="2110"/>
            <a:chExt cx="309" cy="365"/>
          </a:xfrm>
        </p:grpSpPr>
        <p:sp>
          <p:nvSpPr>
            <p:cNvPr id="167" name="Text Box 7"/>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dirty="0">
                  <a:solidFill>
                    <a:srgbClr val="FF0000"/>
                  </a:solidFill>
                  <a:latin typeface="Lucida Handwriting" pitchFamily="66" charset="0"/>
                </a:rPr>
                <a:t>B</a:t>
              </a:r>
            </a:p>
          </p:txBody>
        </p:sp>
        <p:sp>
          <p:nvSpPr>
            <p:cNvPr id="168" name="Line 8"/>
            <p:cNvSpPr>
              <a:spLocks noChangeShapeType="1"/>
            </p:cNvSpPr>
            <p:nvPr/>
          </p:nvSpPr>
          <p:spPr bwMode="auto">
            <a:xfrm>
              <a:off x="3977" y="2139"/>
              <a:ext cx="165" cy="0"/>
            </a:xfrm>
            <a:prstGeom prst="line">
              <a:avLst/>
            </a:prstGeom>
            <a:noFill/>
            <a:ln w="28575">
              <a:solidFill>
                <a:srgbClr val="FF0000"/>
              </a:solidFill>
              <a:round/>
              <a:headEnd/>
              <a:tailEnd type="triangle" w="med" len="med"/>
            </a:ln>
            <a:effectLst/>
          </p:spPr>
          <p:txBody>
            <a:bodyPr/>
            <a:lstStyle/>
            <a:p>
              <a:endParaRPr lang="es-ES"/>
            </a:p>
          </p:txBody>
        </p:sp>
      </p:grpSp>
      <p:grpSp>
        <p:nvGrpSpPr>
          <p:cNvPr id="4" name="27 Grupo"/>
          <p:cNvGrpSpPr/>
          <p:nvPr/>
        </p:nvGrpSpPr>
        <p:grpSpPr>
          <a:xfrm>
            <a:off x="1213448" y="2919902"/>
            <a:ext cx="562695" cy="338554"/>
            <a:chOff x="5166300" y="2613006"/>
            <a:chExt cx="562695" cy="338554"/>
          </a:xfrm>
        </p:grpSpPr>
        <p:sp>
          <p:nvSpPr>
            <p:cNvPr id="29" name="28 CuadroTexto"/>
            <p:cNvSpPr txBox="1"/>
            <p:nvPr/>
          </p:nvSpPr>
          <p:spPr>
            <a:xfrm>
              <a:off x="5166300" y="2613006"/>
              <a:ext cx="562695" cy="338554"/>
            </a:xfrm>
            <a:prstGeom prst="rect">
              <a:avLst/>
            </a:prstGeom>
            <a:noFill/>
          </p:spPr>
          <p:txBody>
            <a:bodyPr wrap="square" rtlCol="0">
              <a:spAutoFit/>
            </a:bodyPr>
            <a:lstStyle/>
            <a:p>
              <a:r>
                <a:rPr lang="es-ES" sz="1600" dirty="0" smtClean="0">
                  <a:latin typeface="Lucida Handwriting" pitchFamily="66" charset="0"/>
                </a:rPr>
                <a:t>dl</a:t>
              </a:r>
              <a:endParaRPr lang="es-ES" sz="1600" dirty="0">
                <a:latin typeface="Lucida Handwriting" pitchFamily="66" charset="0"/>
              </a:endParaRPr>
            </a:p>
          </p:txBody>
        </p:sp>
        <p:sp>
          <p:nvSpPr>
            <p:cNvPr id="30" name="Line 40"/>
            <p:cNvSpPr>
              <a:spLocks noChangeShapeType="1"/>
            </p:cNvSpPr>
            <p:nvPr/>
          </p:nvSpPr>
          <p:spPr bwMode="auto">
            <a:xfrm>
              <a:off x="5350071" y="2619245"/>
              <a:ext cx="210975" cy="2656"/>
            </a:xfrm>
            <a:prstGeom prst="line">
              <a:avLst/>
            </a:prstGeom>
            <a:noFill/>
            <a:ln w="19050">
              <a:solidFill>
                <a:schemeClr val="tx1"/>
              </a:solidFill>
              <a:round/>
              <a:headEnd/>
              <a:tailEnd type="triangle" w="med" len="med"/>
            </a:ln>
            <a:effectLst/>
          </p:spPr>
          <p:txBody>
            <a:bodyPr/>
            <a:lstStyle/>
            <a:p>
              <a:endParaRPr lang="es-ES"/>
            </a:p>
          </p:txBody>
        </p:sp>
      </p:grpSp>
      <p:cxnSp>
        <p:nvCxnSpPr>
          <p:cNvPr id="31" name="30 Conector recto de flecha"/>
          <p:cNvCxnSpPr/>
          <p:nvPr/>
        </p:nvCxnSpPr>
        <p:spPr bwMode="auto">
          <a:xfrm rot="5220000" flipV="1">
            <a:off x="975339" y="2966099"/>
            <a:ext cx="571500" cy="17145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grpSp>
        <p:nvGrpSpPr>
          <p:cNvPr id="5" name="32 Grupo"/>
          <p:cNvGrpSpPr/>
          <p:nvPr/>
        </p:nvGrpSpPr>
        <p:grpSpPr>
          <a:xfrm>
            <a:off x="359316" y="3281152"/>
            <a:ext cx="744114" cy="400110"/>
            <a:chOff x="6483891" y="985627"/>
            <a:chExt cx="744114" cy="400110"/>
          </a:xfrm>
        </p:grpSpPr>
        <p:sp>
          <p:nvSpPr>
            <p:cNvPr id="34" name="Text Box 107"/>
            <p:cNvSpPr txBox="1">
              <a:spLocks noChangeArrowheads="1"/>
            </p:cNvSpPr>
            <p:nvPr/>
          </p:nvSpPr>
          <p:spPr bwMode="auto">
            <a:xfrm>
              <a:off x="6483891" y="985627"/>
              <a:ext cx="744114"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dF</a:t>
              </a:r>
              <a:r>
                <a:rPr lang="eu-ES" sz="1600" baseline="-25000" dirty="0" err="1" smtClean="0">
                  <a:solidFill>
                    <a:srgbClr val="66FF33"/>
                  </a:solidFill>
                  <a:latin typeface="Lucida Handwriting" pitchFamily="66" charset="0"/>
                </a:rPr>
                <a:t>AC</a:t>
              </a:r>
              <a:endParaRPr lang="eu-ES" sz="1600" dirty="0">
                <a:solidFill>
                  <a:srgbClr val="66FF33"/>
                </a:solidFill>
                <a:latin typeface="Lucida Handwriting" pitchFamily="66" charset="0"/>
              </a:endParaRPr>
            </a:p>
          </p:txBody>
        </p:sp>
        <p:sp>
          <p:nvSpPr>
            <p:cNvPr id="35" name="Line 108"/>
            <p:cNvSpPr>
              <a:spLocks noChangeShapeType="1"/>
            </p:cNvSpPr>
            <p:nvPr/>
          </p:nvSpPr>
          <p:spPr bwMode="auto">
            <a:xfrm>
              <a:off x="6667499" y="990599"/>
              <a:ext cx="308517" cy="2965"/>
            </a:xfrm>
            <a:prstGeom prst="line">
              <a:avLst/>
            </a:prstGeom>
            <a:noFill/>
            <a:ln w="28575">
              <a:solidFill>
                <a:srgbClr val="66FF33"/>
              </a:solidFill>
              <a:round/>
              <a:headEnd/>
              <a:tailEnd type="triangle" w="med" len="med"/>
            </a:ln>
            <a:effectLst/>
          </p:spPr>
          <p:txBody>
            <a:bodyPr/>
            <a:lstStyle/>
            <a:p>
              <a:endParaRPr lang="es-ES"/>
            </a:p>
          </p:txBody>
        </p:sp>
      </p:grpSp>
      <p:sp>
        <p:nvSpPr>
          <p:cNvPr id="37" name="Line 490"/>
          <p:cNvSpPr>
            <a:spLocks noChangeShapeType="1"/>
          </p:cNvSpPr>
          <p:nvPr/>
        </p:nvSpPr>
        <p:spPr bwMode="auto">
          <a:xfrm flipH="1">
            <a:off x="285749" y="2743197"/>
            <a:ext cx="876301" cy="561978"/>
          </a:xfrm>
          <a:prstGeom prst="line">
            <a:avLst/>
          </a:prstGeom>
          <a:ln>
            <a:solidFill>
              <a:srgbClr val="66FF33"/>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sp>
        <p:nvSpPr>
          <p:cNvPr id="60" name="Line 490"/>
          <p:cNvSpPr>
            <a:spLocks noChangeShapeType="1"/>
          </p:cNvSpPr>
          <p:nvPr/>
        </p:nvSpPr>
        <p:spPr bwMode="auto">
          <a:xfrm flipV="1">
            <a:off x="2886075" y="1781174"/>
            <a:ext cx="923925" cy="19049"/>
          </a:xfrm>
          <a:prstGeom prst="line">
            <a:avLst/>
          </a:prstGeom>
          <a:noFill/>
          <a:ln w="57150">
            <a:solidFill>
              <a:srgbClr val="FF0000"/>
            </a:solidFill>
            <a:round/>
            <a:headEnd/>
            <a:tailEnd type="triangle" w="med" len="lg"/>
          </a:ln>
          <a:effectLst/>
        </p:spPr>
        <p:txBody>
          <a:bodyPr wrap="none" anchor="ctr"/>
          <a:lstStyle/>
          <a:p>
            <a:endParaRPr lang="es-ES"/>
          </a:p>
        </p:txBody>
      </p:sp>
      <p:grpSp>
        <p:nvGrpSpPr>
          <p:cNvPr id="7" name="Group 6"/>
          <p:cNvGrpSpPr>
            <a:grpSpLocks/>
          </p:cNvGrpSpPr>
          <p:nvPr/>
        </p:nvGrpSpPr>
        <p:grpSpPr bwMode="auto">
          <a:xfrm>
            <a:off x="3492297" y="1880826"/>
            <a:ext cx="490538" cy="579438"/>
            <a:chOff x="3874" y="2110"/>
            <a:chExt cx="309" cy="365"/>
          </a:xfrm>
        </p:grpSpPr>
        <p:sp>
          <p:nvSpPr>
            <p:cNvPr id="62" name="Text Box 7"/>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dirty="0">
                  <a:solidFill>
                    <a:srgbClr val="FF0000"/>
                  </a:solidFill>
                  <a:latin typeface="Lucida Handwriting" pitchFamily="66" charset="0"/>
                </a:rPr>
                <a:t>B</a:t>
              </a:r>
            </a:p>
          </p:txBody>
        </p:sp>
        <p:sp>
          <p:nvSpPr>
            <p:cNvPr id="63" name="Line 8"/>
            <p:cNvSpPr>
              <a:spLocks noChangeShapeType="1"/>
            </p:cNvSpPr>
            <p:nvPr/>
          </p:nvSpPr>
          <p:spPr bwMode="auto">
            <a:xfrm>
              <a:off x="3977" y="2139"/>
              <a:ext cx="165" cy="0"/>
            </a:xfrm>
            <a:prstGeom prst="line">
              <a:avLst/>
            </a:prstGeom>
            <a:noFill/>
            <a:ln w="28575">
              <a:solidFill>
                <a:srgbClr val="FF0000"/>
              </a:solidFill>
              <a:round/>
              <a:headEnd/>
              <a:tailEnd type="triangle" w="med" len="med"/>
            </a:ln>
            <a:effectLst/>
          </p:spPr>
          <p:txBody>
            <a:bodyPr/>
            <a:lstStyle/>
            <a:p>
              <a:endParaRPr lang="es-ES"/>
            </a:p>
          </p:txBody>
        </p:sp>
      </p:grpSp>
      <p:grpSp>
        <p:nvGrpSpPr>
          <p:cNvPr id="8" name="63 Grupo"/>
          <p:cNvGrpSpPr/>
          <p:nvPr/>
        </p:nvGrpSpPr>
        <p:grpSpPr>
          <a:xfrm>
            <a:off x="2280248" y="1310177"/>
            <a:ext cx="562695" cy="338554"/>
            <a:chOff x="5166300" y="2613006"/>
            <a:chExt cx="562695" cy="338554"/>
          </a:xfrm>
        </p:grpSpPr>
        <p:sp>
          <p:nvSpPr>
            <p:cNvPr id="65" name="64 CuadroTexto"/>
            <p:cNvSpPr txBox="1"/>
            <p:nvPr/>
          </p:nvSpPr>
          <p:spPr>
            <a:xfrm>
              <a:off x="5166300" y="2613006"/>
              <a:ext cx="562695" cy="338554"/>
            </a:xfrm>
            <a:prstGeom prst="rect">
              <a:avLst/>
            </a:prstGeom>
            <a:noFill/>
          </p:spPr>
          <p:txBody>
            <a:bodyPr wrap="square" rtlCol="0">
              <a:spAutoFit/>
            </a:bodyPr>
            <a:lstStyle/>
            <a:p>
              <a:r>
                <a:rPr lang="es-ES" sz="1600" dirty="0" smtClean="0">
                  <a:latin typeface="Lucida Handwriting" pitchFamily="66" charset="0"/>
                </a:rPr>
                <a:t>dl</a:t>
              </a:r>
              <a:endParaRPr lang="es-ES" sz="1600" dirty="0">
                <a:latin typeface="Lucida Handwriting" pitchFamily="66" charset="0"/>
              </a:endParaRPr>
            </a:p>
          </p:txBody>
        </p:sp>
        <p:sp>
          <p:nvSpPr>
            <p:cNvPr id="66" name="Line 40"/>
            <p:cNvSpPr>
              <a:spLocks noChangeShapeType="1"/>
            </p:cNvSpPr>
            <p:nvPr/>
          </p:nvSpPr>
          <p:spPr bwMode="auto">
            <a:xfrm>
              <a:off x="5350071" y="2619245"/>
              <a:ext cx="210975" cy="2656"/>
            </a:xfrm>
            <a:prstGeom prst="line">
              <a:avLst/>
            </a:prstGeom>
            <a:noFill/>
            <a:ln w="19050">
              <a:solidFill>
                <a:schemeClr val="tx1"/>
              </a:solidFill>
              <a:round/>
              <a:headEnd/>
              <a:tailEnd type="triangle" w="med" len="med"/>
            </a:ln>
            <a:effectLst/>
          </p:spPr>
          <p:txBody>
            <a:bodyPr/>
            <a:lstStyle/>
            <a:p>
              <a:endParaRPr lang="es-ES"/>
            </a:p>
          </p:txBody>
        </p:sp>
      </p:grpSp>
      <p:cxnSp>
        <p:nvCxnSpPr>
          <p:cNvPr id="67" name="66 Conector recto de flecha"/>
          <p:cNvCxnSpPr/>
          <p:nvPr/>
        </p:nvCxnSpPr>
        <p:spPr bwMode="auto">
          <a:xfrm rot="15900000" flipV="1">
            <a:off x="2499339" y="1451624"/>
            <a:ext cx="571500" cy="17145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68" name="Line 490"/>
          <p:cNvSpPr>
            <a:spLocks noChangeShapeType="1"/>
          </p:cNvSpPr>
          <p:nvPr/>
        </p:nvSpPr>
        <p:spPr bwMode="auto">
          <a:xfrm flipV="1">
            <a:off x="2895599" y="1200147"/>
            <a:ext cx="876301" cy="561978"/>
          </a:xfrm>
          <a:prstGeom prst="line">
            <a:avLst/>
          </a:prstGeom>
          <a:ln>
            <a:solidFill>
              <a:srgbClr val="66FF33"/>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pSp>
        <p:nvGrpSpPr>
          <p:cNvPr id="9" name="81 Grupo"/>
          <p:cNvGrpSpPr/>
          <p:nvPr/>
        </p:nvGrpSpPr>
        <p:grpSpPr>
          <a:xfrm>
            <a:off x="2912016" y="947527"/>
            <a:ext cx="764953" cy="400110"/>
            <a:chOff x="6455316" y="576052"/>
            <a:chExt cx="764953" cy="400110"/>
          </a:xfrm>
        </p:grpSpPr>
        <p:sp>
          <p:nvSpPr>
            <p:cNvPr id="83" name="Text Box 107"/>
            <p:cNvSpPr txBox="1">
              <a:spLocks noChangeArrowheads="1"/>
            </p:cNvSpPr>
            <p:nvPr/>
          </p:nvSpPr>
          <p:spPr bwMode="auto">
            <a:xfrm>
              <a:off x="6455316" y="576052"/>
              <a:ext cx="764953"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dF</a:t>
              </a:r>
              <a:r>
                <a:rPr lang="eu-ES" sz="1600" baseline="-25000" dirty="0" err="1" smtClean="0">
                  <a:solidFill>
                    <a:srgbClr val="66FF33"/>
                  </a:solidFill>
                  <a:latin typeface="Lucida Handwriting" pitchFamily="66" charset="0"/>
                </a:rPr>
                <a:t>BD</a:t>
              </a:r>
              <a:endParaRPr lang="eu-ES" sz="1600" dirty="0">
                <a:solidFill>
                  <a:srgbClr val="66FF33"/>
                </a:solidFill>
                <a:latin typeface="Lucida Handwriting" pitchFamily="66" charset="0"/>
              </a:endParaRPr>
            </a:p>
          </p:txBody>
        </p:sp>
        <p:sp>
          <p:nvSpPr>
            <p:cNvPr id="84" name="Line 108"/>
            <p:cNvSpPr>
              <a:spLocks noChangeShapeType="1"/>
            </p:cNvSpPr>
            <p:nvPr/>
          </p:nvSpPr>
          <p:spPr bwMode="auto">
            <a:xfrm>
              <a:off x="6667499" y="581024"/>
              <a:ext cx="308517" cy="2965"/>
            </a:xfrm>
            <a:prstGeom prst="line">
              <a:avLst/>
            </a:prstGeom>
            <a:noFill/>
            <a:ln w="28575">
              <a:solidFill>
                <a:srgbClr val="66FF33"/>
              </a:solidFill>
              <a:round/>
              <a:headEnd/>
              <a:tailEnd type="triangle" w="med" len="med"/>
            </a:ln>
            <a:effectLst/>
          </p:spPr>
          <p:txBody>
            <a:bodyPr/>
            <a:lstStyle/>
            <a:p>
              <a:endParaRPr lang="es-ES"/>
            </a:p>
          </p:txBody>
        </p:sp>
      </p:grpSp>
      <p:grpSp>
        <p:nvGrpSpPr>
          <p:cNvPr id="98" name="97 Grupo"/>
          <p:cNvGrpSpPr/>
          <p:nvPr/>
        </p:nvGrpSpPr>
        <p:grpSpPr>
          <a:xfrm>
            <a:off x="2081212" y="2986086"/>
            <a:ext cx="1027370" cy="1142851"/>
            <a:chOff x="2081212" y="2986086"/>
            <a:chExt cx="1027370" cy="1142851"/>
          </a:xfrm>
        </p:grpSpPr>
        <p:grpSp>
          <p:nvGrpSpPr>
            <p:cNvPr id="70" name="261 Grupo"/>
            <p:cNvGrpSpPr/>
            <p:nvPr/>
          </p:nvGrpSpPr>
          <p:grpSpPr>
            <a:xfrm>
              <a:off x="2350041" y="3728827"/>
              <a:ext cx="758541" cy="400110"/>
              <a:chOff x="6483891" y="985627"/>
              <a:chExt cx="758541" cy="400110"/>
            </a:xfrm>
          </p:grpSpPr>
          <p:sp>
            <p:nvSpPr>
              <p:cNvPr id="71" name="Text Box 107"/>
              <p:cNvSpPr txBox="1">
                <a:spLocks noChangeArrowheads="1"/>
              </p:cNvSpPr>
              <p:nvPr/>
            </p:nvSpPr>
            <p:spPr bwMode="auto">
              <a:xfrm>
                <a:off x="6483891" y="985627"/>
                <a:ext cx="758541"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dF</a:t>
                </a:r>
                <a:r>
                  <a:rPr lang="eu-ES" sz="1600" baseline="-25000" dirty="0" err="1" smtClean="0">
                    <a:solidFill>
                      <a:srgbClr val="66FF33"/>
                    </a:solidFill>
                    <a:latin typeface="Lucida Handwriting" pitchFamily="66" charset="0"/>
                  </a:rPr>
                  <a:t>CD</a:t>
                </a:r>
                <a:endParaRPr lang="eu-ES" sz="1600" dirty="0">
                  <a:solidFill>
                    <a:srgbClr val="66FF33"/>
                  </a:solidFill>
                  <a:latin typeface="Lucida Handwriting" pitchFamily="66" charset="0"/>
                </a:endParaRPr>
              </a:p>
            </p:txBody>
          </p:sp>
          <p:sp>
            <p:nvSpPr>
              <p:cNvPr id="72" name="Line 108"/>
              <p:cNvSpPr>
                <a:spLocks noChangeShapeType="1"/>
              </p:cNvSpPr>
              <p:nvPr/>
            </p:nvSpPr>
            <p:spPr bwMode="auto">
              <a:xfrm>
                <a:off x="6667499" y="990599"/>
                <a:ext cx="308517" cy="2965"/>
              </a:xfrm>
              <a:prstGeom prst="line">
                <a:avLst/>
              </a:prstGeom>
              <a:noFill/>
              <a:ln w="28575">
                <a:solidFill>
                  <a:srgbClr val="66FF33"/>
                </a:solidFill>
                <a:round/>
                <a:headEnd/>
                <a:tailEnd type="triangle" w="med" len="med"/>
              </a:ln>
              <a:effectLst/>
            </p:spPr>
            <p:txBody>
              <a:bodyPr/>
              <a:lstStyle/>
              <a:p>
                <a:endParaRPr lang="es-ES"/>
              </a:p>
            </p:txBody>
          </p:sp>
        </p:grpSp>
        <p:sp>
          <p:nvSpPr>
            <p:cNvPr id="73" name="Line 490"/>
            <p:cNvSpPr>
              <a:spLocks noChangeShapeType="1"/>
            </p:cNvSpPr>
            <p:nvPr/>
          </p:nvSpPr>
          <p:spPr bwMode="auto">
            <a:xfrm rot="14280000" flipH="1" flipV="1">
              <a:off x="1924050" y="3143248"/>
              <a:ext cx="876301" cy="561978"/>
            </a:xfrm>
            <a:prstGeom prst="line">
              <a:avLst/>
            </a:prstGeom>
            <a:ln>
              <a:solidFill>
                <a:srgbClr val="66FF33"/>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pSp>
      <p:grpSp>
        <p:nvGrpSpPr>
          <p:cNvPr id="95" name="94 Grupo"/>
          <p:cNvGrpSpPr/>
          <p:nvPr/>
        </p:nvGrpSpPr>
        <p:grpSpPr>
          <a:xfrm>
            <a:off x="2289773" y="2443652"/>
            <a:ext cx="691552" cy="338554"/>
            <a:chOff x="2289773" y="2443652"/>
            <a:chExt cx="691552" cy="338554"/>
          </a:xfrm>
        </p:grpSpPr>
        <p:grpSp>
          <p:nvGrpSpPr>
            <p:cNvPr id="61" name="253 Grupo"/>
            <p:cNvGrpSpPr/>
            <p:nvPr/>
          </p:nvGrpSpPr>
          <p:grpSpPr>
            <a:xfrm>
              <a:off x="2289773" y="2443652"/>
              <a:ext cx="562695" cy="338554"/>
              <a:chOff x="5166300" y="2613006"/>
              <a:chExt cx="562695" cy="338554"/>
            </a:xfrm>
          </p:grpSpPr>
          <p:sp>
            <p:nvSpPr>
              <p:cNvPr id="64" name="63 CuadroTexto"/>
              <p:cNvSpPr txBox="1"/>
              <p:nvPr/>
            </p:nvSpPr>
            <p:spPr>
              <a:xfrm>
                <a:off x="5166300" y="2613006"/>
                <a:ext cx="562695" cy="338554"/>
              </a:xfrm>
              <a:prstGeom prst="rect">
                <a:avLst/>
              </a:prstGeom>
              <a:noFill/>
            </p:spPr>
            <p:txBody>
              <a:bodyPr wrap="square" rtlCol="0">
                <a:spAutoFit/>
              </a:bodyPr>
              <a:lstStyle/>
              <a:p>
                <a:r>
                  <a:rPr lang="es-ES" sz="1600" dirty="0" smtClean="0">
                    <a:latin typeface="Lucida Handwriting" pitchFamily="66" charset="0"/>
                  </a:rPr>
                  <a:t>dl</a:t>
                </a:r>
                <a:endParaRPr lang="es-ES" sz="1600" dirty="0">
                  <a:latin typeface="Lucida Handwriting" pitchFamily="66" charset="0"/>
                </a:endParaRPr>
              </a:p>
            </p:txBody>
          </p:sp>
          <p:sp>
            <p:nvSpPr>
              <p:cNvPr id="69" name="Line 40"/>
              <p:cNvSpPr>
                <a:spLocks noChangeShapeType="1"/>
              </p:cNvSpPr>
              <p:nvPr/>
            </p:nvSpPr>
            <p:spPr bwMode="auto">
              <a:xfrm>
                <a:off x="5350071" y="2619245"/>
                <a:ext cx="210975" cy="2656"/>
              </a:xfrm>
              <a:prstGeom prst="line">
                <a:avLst/>
              </a:prstGeom>
              <a:noFill/>
              <a:ln w="19050">
                <a:solidFill>
                  <a:schemeClr val="tx1"/>
                </a:solidFill>
                <a:round/>
                <a:headEnd/>
                <a:tailEnd type="triangle" w="med" len="med"/>
              </a:ln>
              <a:effectLst/>
            </p:spPr>
            <p:txBody>
              <a:bodyPr/>
              <a:lstStyle/>
              <a:p>
                <a:endParaRPr lang="es-ES"/>
              </a:p>
            </p:txBody>
          </p:sp>
        </p:grpSp>
        <p:cxnSp>
          <p:nvCxnSpPr>
            <p:cNvPr id="74" name="73 Conector recto de flecha"/>
            <p:cNvCxnSpPr/>
            <p:nvPr/>
          </p:nvCxnSpPr>
          <p:spPr bwMode="auto">
            <a:xfrm rot="8880000" flipH="1" flipV="1">
              <a:off x="2332101" y="2724150"/>
              <a:ext cx="649224" cy="8702"/>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grpSp>
      <p:grpSp>
        <p:nvGrpSpPr>
          <p:cNvPr id="96" name="95 Grupo"/>
          <p:cNvGrpSpPr/>
          <p:nvPr/>
        </p:nvGrpSpPr>
        <p:grpSpPr>
          <a:xfrm>
            <a:off x="2381250" y="2886074"/>
            <a:ext cx="923925" cy="717190"/>
            <a:chOff x="2381250" y="2886074"/>
            <a:chExt cx="923925" cy="717190"/>
          </a:xfrm>
        </p:grpSpPr>
        <p:sp>
          <p:nvSpPr>
            <p:cNvPr id="75" name="Line 490"/>
            <p:cNvSpPr>
              <a:spLocks noChangeShapeType="1"/>
            </p:cNvSpPr>
            <p:nvPr/>
          </p:nvSpPr>
          <p:spPr bwMode="auto">
            <a:xfrm flipV="1">
              <a:off x="2381250" y="2886074"/>
              <a:ext cx="923925" cy="19049"/>
            </a:xfrm>
            <a:prstGeom prst="line">
              <a:avLst/>
            </a:prstGeom>
            <a:noFill/>
            <a:ln w="57150">
              <a:solidFill>
                <a:srgbClr val="FF0000"/>
              </a:solidFill>
              <a:round/>
              <a:headEnd/>
              <a:tailEnd type="triangle" w="med" len="lg"/>
            </a:ln>
            <a:effectLst/>
          </p:spPr>
          <p:txBody>
            <a:bodyPr wrap="none" anchor="ctr"/>
            <a:lstStyle/>
            <a:p>
              <a:endParaRPr lang="es-ES"/>
            </a:p>
          </p:txBody>
        </p:sp>
        <p:grpSp>
          <p:nvGrpSpPr>
            <p:cNvPr id="76" name="Group 6"/>
            <p:cNvGrpSpPr>
              <a:grpSpLocks/>
            </p:cNvGrpSpPr>
            <p:nvPr/>
          </p:nvGrpSpPr>
          <p:grpSpPr bwMode="auto">
            <a:xfrm>
              <a:off x="2768397" y="3023826"/>
              <a:ext cx="490538" cy="579438"/>
              <a:chOff x="3874" y="2110"/>
              <a:chExt cx="309" cy="365"/>
            </a:xfrm>
          </p:grpSpPr>
          <p:sp>
            <p:nvSpPr>
              <p:cNvPr id="77" name="Text Box 7"/>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dirty="0">
                    <a:solidFill>
                      <a:srgbClr val="FF0000"/>
                    </a:solidFill>
                    <a:latin typeface="Lucida Handwriting" pitchFamily="66" charset="0"/>
                  </a:rPr>
                  <a:t>B</a:t>
                </a:r>
              </a:p>
            </p:txBody>
          </p:sp>
          <p:sp>
            <p:nvSpPr>
              <p:cNvPr id="78" name="Line 8"/>
              <p:cNvSpPr>
                <a:spLocks noChangeShapeType="1"/>
              </p:cNvSpPr>
              <p:nvPr/>
            </p:nvSpPr>
            <p:spPr bwMode="auto">
              <a:xfrm>
                <a:off x="3977" y="2139"/>
                <a:ext cx="165" cy="0"/>
              </a:xfrm>
              <a:prstGeom prst="line">
                <a:avLst/>
              </a:prstGeom>
              <a:noFill/>
              <a:ln w="28575">
                <a:solidFill>
                  <a:srgbClr val="FF0000"/>
                </a:solidFill>
                <a:round/>
                <a:headEnd/>
                <a:tailEnd type="triangle" w="med" len="med"/>
              </a:ln>
              <a:effectLst/>
            </p:spPr>
            <p:txBody>
              <a:bodyPr/>
              <a:lstStyle/>
              <a:p>
                <a:endParaRPr lang="es-ES"/>
              </a:p>
            </p:txBody>
          </p:sp>
        </p:grpSp>
      </p:grpSp>
      <p:grpSp>
        <p:nvGrpSpPr>
          <p:cNvPr id="94" name="93 Grupo"/>
          <p:cNvGrpSpPr/>
          <p:nvPr/>
        </p:nvGrpSpPr>
        <p:grpSpPr>
          <a:xfrm>
            <a:off x="1676400" y="1695449"/>
            <a:ext cx="923925" cy="621940"/>
            <a:chOff x="1676400" y="1695449"/>
            <a:chExt cx="923925" cy="621940"/>
          </a:xfrm>
        </p:grpSpPr>
        <p:sp>
          <p:nvSpPr>
            <p:cNvPr id="79" name="Line 490"/>
            <p:cNvSpPr>
              <a:spLocks noChangeShapeType="1"/>
            </p:cNvSpPr>
            <p:nvPr/>
          </p:nvSpPr>
          <p:spPr bwMode="auto">
            <a:xfrm flipV="1">
              <a:off x="1676400" y="1695449"/>
              <a:ext cx="923925" cy="19049"/>
            </a:xfrm>
            <a:prstGeom prst="line">
              <a:avLst/>
            </a:prstGeom>
            <a:noFill/>
            <a:ln w="57150">
              <a:solidFill>
                <a:srgbClr val="FF0000"/>
              </a:solidFill>
              <a:round/>
              <a:headEnd/>
              <a:tailEnd type="triangle" w="med" len="lg"/>
            </a:ln>
            <a:effectLst/>
          </p:spPr>
          <p:txBody>
            <a:bodyPr wrap="none" anchor="ctr"/>
            <a:lstStyle/>
            <a:p>
              <a:endParaRPr lang="es-ES"/>
            </a:p>
          </p:txBody>
        </p:sp>
        <p:grpSp>
          <p:nvGrpSpPr>
            <p:cNvPr id="80" name="Group 6"/>
            <p:cNvGrpSpPr>
              <a:grpSpLocks/>
            </p:cNvGrpSpPr>
            <p:nvPr/>
          </p:nvGrpSpPr>
          <p:grpSpPr bwMode="auto">
            <a:xfrm>
              <a:off x="1853997" y="1737951"/>
              <a:ext cx="490538" cy="579438"/>
              <a:chOff x="3874" y="2110"/>
              <a:chExt cx="309" cy="365"/>
            </a:xfrm>
          </p:grpSpPr>
          <p:sp>
            <p:nvSpPr>
              <p:cNvPr id="81" name="Text Box 7"/>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dirty="0">
                    <a:solidFill>
                      <a:srgbClr val="FF0000"/>
                    </a:solidFill>
                    <a:latin typeface="Lucida Handwriting" pitchFamily="66" charset="0"/>
                  </a:rPr>
                  <a:t>B</a:t>
                </a:r>
              </a:p>
            </p:txBody>
          </p:sp>
          <p:sp>
            <p:nvSpPr>
              <p:cNvPr id="82" name="Line 8"/>
              <p:cNvSpPr>
                <a:spLocks noChangeShapeType="1"/>
              </p:cNvSpPr>
              <p:nvPr/>
            </p:nvSpPr>
            <p:spPr bwMode="auto">
              <a:xfrm>
                <a:off x="3977" y="2139"/>
                <a:ext cx="165" cy="0"/>
              </a:xfrm>
              <a:prstGeom prst="line">
                <a:avLst/>
              </a:prstGeom>
              <a:noFill/>
              <a:ln w="28575">
                <a:solidFill>
                  <a:srgbClr val="FF0000"/>
                </a:solidFill>
                <a:round/>
                <a:headEnd/>
                <a:tailEnd type="triangle" w="med" len="med"/>
              </a:ln>
              <a:effectLst/>
            </p:spPr>
            <p:txBody>
              <a:bodyPr/>
              <a:lstStyle/>
              <a:p>
                <a:endParaRPr lang="es-ES"/>
              </a:p>
            </p:txBody>
          </p:sp>
        </p:grpSp>
      </p:grpSp>
      <p:grpSp>
        <p:nvGrpSpPr>
          <p:cNvPr id="97" name="96 Grupo"/>
          <p:cNvGrpSpPr/>
          <p:nvPr/>
        </p:nvGrpSpPr>
        <p:grpSpPr>
          <a:xfrm>
            <a:off x="864141" y="718927"/>
            <a:ext cx="1102773" cy="933661"/>
            <a:chOff x="864141" y="718927"/>
            <a:chExt cx="1102773" cy="933661"/>
          </a:xfrm>
        </p:grpSpPr>
        <p:grpSp>
          <p:nvGrpSpPr>
            <p:cNvPr id="85" name="219 Grupo"/>
            <p:cNvGrpSpPr/>
            <p:nvPr/>
          </p:nvGrpSpPr>
          <p:grpSpPr>
            <a:xfrm>
              <a:off x="864141" y="718927"/>
              <a:ext cx="744114" cy="400110"/>
              <a:chOff x="6483891" y="985627"/>
              <a:chExt cx="744114" cy="400110"/>
            </a:xfrm>
          </p:grpSpPr>
          <p:sp>
            <p:nvSpPr>
              <p:cNvPr id="86" name="Text Box 107"/>
              <p:cNvSpPr txBox="1">
                <a:spLocks noChangeArrowheads="1"/>
              </p:cNvSpPr>
              <p:nvPr/>
            </p:nvSpPr>
            <p:spPr bwMode="auto">
              <a:xfrm>
                <a:off x="6483891" y="985627"/>
                <a:ext cx="744114"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dF</a:t>
                </a:r>
                <a:r>
                  <a:rPr lang="eu-ES" sz="1600" baseline="-25000" dirty="0" err="1" smtClean="0">
                    <a:solidFill>
                      <a:srgbClr val="66FF33"/>
                    </a:solidFill>
                    <a:latin typeface="Lucida Handwriting" pitchFamily="66" charset="0"/>
                  </a:rPr>
                  <a:t>AB</a:t>
                </a:r>
                <a:endParaRPr lang="eu-ES" sz="1600" dirty="0">
                  <a:solidFill>
                    <a:srgbClr val="66FF33"/>
                  </a:solidFill>
                  <a:latin typeface="Lucida Handwriting" pitchFamily="66" charset="0"/>
                </a:endParaRPr>
              </a:p>
            </p:txBody>
          </p:sp>
          <p:sp>
            <p:nvSpPr>
              <p:cNvPr id="87" name="Line 108"/>
              <p:cNvSpPr>
                <a:spLocks noChangeShapeType="1"/>
              </p:cNvSpPr>
              <p:nvPr/>
            </p:nvSpPr>
            <p:spPr bwMode="auto">
              <a:xfrm>
                <a:off x="6667499" y="990599"/>
                <a:ext cx="308517" cy="2965"/>
              </a:xfrm>
              <a:prstGeom prst="line">
                <a:avLst/>
              </a:prstGeom>
              <a:noFill/>
              <a:ln w="28575">
                <a:solidFill>
                  <a:srgbClr val="66FF33"/>
                </a:solidFill>
                <a:round/>
                <a:headEnd/>
                <a:tailEnd type="triangle" w="med" len="med"/>
              </a:ln>
              <a:effectLst/>
            </p:spPr>
            <p:txBody>
              <a:bodyPr/>
              <a:lstStyle/>
              <a:p>
                <a:endParaRPr lang="es-ES"/>
              </a:p>
            </p:txBody>
          </p:sp>
        </p:grpSp>
        <p:sp>
          <p:nvSpPr>
            <p:cNvPr id="88" name="Line 490"/>
            <p:cNvSpPr>
              <a:spLocks noChangeShapeType="1"/>
            </p:cNvSpPr>
            <p:nvPr/>
          </p:nvSpPr>
          <p:spPr bwMode="auto">
            <a:xfrm rot="7320000" flipH="1">
              <a:off x="1247774" y="933449"/>
              <a:ext cx="876301" cy="561978"/>
            </a:xfrm>
            <a:prstGeom prst="line">
              <a:avLst/>
            </a:prstGeom>
            <a:ln>
              <a:solidFill>
                <a:srgbClr val="66FF33"/>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pSp>
      <p:grpSp>
        <p:nvGrpSpPr>
          <p:cNvPr id="93" name="92 Grupo"/>
          <p:cNvGrpSpPr/>
          <p:nvPr/>
        </p:nvGrpSpPr>
        <p:grpSpPr>
          <a:xfrm>
            <a:off x="1022948" y="1519727"/>
            <a:ext cx="739177" cy="338554"/>
            <a:chOff x="1022948" y="1519727"/>
            <a:chExt cx="739177" cy="338554"/>
          </a:xfrm>
        </p:grpSpPr>
        <p:grpSp>
          <p:nvGrpSpPr>
            <p:cNvPr id="89" name="253 Grupo"/>
            <p:cNvGrpSpPr/>
            <p:nvPr/>
          </p:nvGrpSpPr>
          <p:grpSpPr>
            <a:xfrm>
              <a:off x="1022948" y="1519727"/>
              <a:ext cx="562695" cy="338554"/>
              <a:chOff x="5166300" y="2613006"/>
              <a:chExt cx="562695" cy="338554"/>
            </a:xfrm>
          </p:grpSpPr>
          <p:sp>
            <p:nvSpPr>
              <p:cNvPr id="90" name="89 CuadroTexto"/>
              <p:cNvSpPr txBox="1"/>
              <p:nvPr/>
            </p:nvSpPr>
            <p:spPr>
              <a:xfrm>
                <a:off x="5166300" y="2613006"/>
                <a:ext cx="562695" cy="338554"/>
              </a:xfrm>
              <a:prstGeom prst="rect">
                <a:avLst/>
              </a:prstGeom>
              <a:noFill/>
            </p:spPr>
            <p:txBody>
              <a:bodyPr wrap="square" rtlCol="0">
                <a:spAutoFit/>
              </a:bodyPr>
              <a:lstStyle/>
              <a:p>
                <a:r>
                  <a:rPr lang="es-ES" sz="1600" dirty="0" smtClean="0">
                    <a:latin typeface="Lucida Handwriting" pitchFamily="66" charset="0"/>
                  </a:rPr>
                  <a:t>dl</a:t>
                </a:r>
                <a:endParaRPr lang="es-ES" sz="1600" dirty="0">
                  <a:latin typeface="Lucida Handwriting" pitchFamily="66" charset="0"/>
                </a:endParaRPr>
              </a:p>
            </p:txBody>
          </p:sp>
          <p:sp>
            <p:nvSpPr>
              <p:cNvPr id="91" name="Line 40"/>
              <p:cNvSpPr>
                <a:spLocks noChangeShapeType="1"/>
              </p:cNvSpPr>
              <p:nvPr/>
            </p:nvSpPr>
            <p:spPr bwMode="auto">
              <a:xfrm>
                <a:off x="5350071" y="2619245"/>
                <a:ext cx="210975" cy="2656"/>
              </a:xfrm>
              <a:prstGeom prst="line">
                <a:avLst/>
              </a:prstGeom>
              <a:noFill/>
              <a:ln w="19050">
                <a:solidFill>
                  <a:schemeClr val="tx1"/>
                </a:solidFill>
                <a:round/>
                <a:headEnd/>
                <a:tailEnd type="triangle" w="med" len="med"/>
              </a:ln>
              <a:effectLst/>
            </p:spPr>
            <p:txBody>
              <a:bodyPr/>
              <a:lstStyle/>
              <a:p>
                <a:endParaRPr lang="es-ES"/>
              </a:p>
            </p:txBody>
          </p:sp>
        </p:grpSp>
        <p:cxnSp>
          <p:nvCxnSpPr>
            <p:cNvPr id="92" name="91 Conector recto de flecha"/>
            <p:cNvCxnSpPr/>
            <p:nvPr/>
          </p:nvCxnSpPr>
          <p:spPr bwMode="auto">
            <a:xfrm rot="19680000" flipH="1" flipV="1">
              <a:off x="1112901" y="1847850"/>
              <a:ext cx="649224" cy="8702"/>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grpSp>
      <p:graphicFrame>
        <p:nvGraphicFramePr>
          <p:cNvPr id="106" name="Object 2"/>
          <p:cNvGraphicFramePr>
            <a:graphicFrameLocks noChangeAspect="1"/>
          </p:cNvGraphicFramePr>
          <p:nvPr/>
        </p:nvGraphicFramePr>
        <p:xfrm>
          <a:off x="5151438" y="747713"/>
          <a:ext cx="2257425" cy="533400"/>
        </p:xfrm>
        <a:graphic>
          <a:graphicData uri="http://schemas.openxmlformats.org/presentationml/2006/ole">
            <mc:AlternateContent xmlns:mc="http://schemas.openxmlformats.org/markup-compatibility/2006">
              <mc:Choice xmlns:v="urn:schemas-microsoft-com:vml" Requires="v">
                <p:oleObj spid="_x0000_s305173" name="Ecuación" r:id="rId4" imgW="1079280" imgH="266400" progId="Equation.3">
                  <p:embed/>
                </p:oleObj>
              </mc:Choice>
              <mc:Fallback>
                <p:oleObj name="Ecuación" r:id="rId4" imgW="1079280" imgH="2664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1438" y="747713"/>
                        <a:ext cx="225742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7" name="106 CuadroTexto"/>
          <p:cNvSpPr txBox="1"/>
          <p:nvPr/>
        </p:nvSpPr>
        <p:spPr>
          <a:xfrm>
            <a:off x="2867025" y="171450"/>
            <a:ext cx="6123792" cy="400110"/>
          </a:xfrm>
          <a:prstGeom prst="rect">
            <a:avLst/>
          </a:prstGeom>
          <a:noFill/>
        </p:spPr>
        <p:txBody>
          <a:bodyPr wrap="none" rtlCol="0">
            <a:spAutoFit/>
          </a:bodyPr>
          <a:lstStyle/>
          <a:p>
            <a:r>
              <a:rPr lang="es-ES" sz="2000" dirty="0" err="1" smtClean="0">
                <a:latin typeface="Lucida Handwriting" pitchFamily="66" charset="0"/>
              </a:rPr>
              <a:t>Indar</a:t>
            </a:r>
            <a:r>
              <a:rPr lang="es-ES" sz="2000" dirty="0" smtClean="0">
                <a:latin typeface="Lucida Handwriting" pitchFamily="66" charset="0"/>
              </a:rPr>
              <a:t> </a:t>
            </a:r>
            <a:r>
              <a:rPr lang="es-ES" sz="2000" dirty="0" err="1" smtClean="0">
                <a:latin typeface="Lucida Handwriting" pitchFamily="66" charset="0"/>
              </a:rPr>
              <a:t>berdinak</a:t>
            </a:r>
            <a:r>
              <a:rPr lang="es-ES" sz="2000" dirty="0" smtClean="0">
                <a:latin typeface="Lucida Handwriting" pitchFamily="66" charset="0"/>
              </a:rPr>
              <a:t> eta </a:t>
            </a:r>
            <a:r>
              <a:rPr lang="es-ES" sz="2000" dirty="0" err="1" smtClean="0">
                <a:latin typeface="Lucida Handwriting" pitchFamily="66" charset="0"/>
              </a:rPr>
              <a:t>elkarren</a:t>
            </a:r>
            <a:r>
              <a:rPr lang="es-ES" sz="2000" dirty="0" smtClean="0">
                <a:latin typeface="Lucida Handwriting" pitchFamily="66" charset="0"/>
              </a:rPr>
              <a:t> </a:t>
            </a:r>
            <a:r>
              <a:rPr lang="es-ES" sz="2000" dirty="0" err="1" smtClean="0">
                <a:latin typeface="Lucida Handwriting" pitchFamily="66" charset="0"/>
              </a:rPr>
              <a:t>aurkakoak</a:t>
            </a:r>
            <a:endParaRPr lang="es-ES" sz="2000" dirty="0">
              <a:latin typeface="Lucida Handwriting" pitchFamily="66" charset="0"/>
            </a:endParaRPr>
          </a:p>
        </p:txBody>
      </p:sp>
      <p:sp>
        <p:nvSpPr>
          <p:cNvPr id="108" name="107 CuadroTexto"/>
          <p:cNvSpPr txBox="1"/>
          <p:nvPr/>
        </p:nvSpPr>
        <p:spPr>
          <a:xfrm>
            <a:off x="4095750" y="1504950"/>
            <a:ext cx="4641014" cy="400110"/>
          </a:xfrm>
          <a:prstGeom prst="rect">
            <a:avLst/>
          </a:prstGeom>
          <a:noFill/>
        </p:spPr>
        <p:txBody>
          <a:bodyPr wrap="none" rtlCol="0">
            <a:spAutoFit/>
          </a:bodyPr>
          <a:lstStyle/>
          <a:p>
            <a:r>
              <a:rPr lang="es-ES" sz="2000" dirty="0" err="1" smtClean="0">
                <a:latin typeface="Lucida Handwriting" pitchFamily="66" charset="0"/>
              </a:rPr>
              <a:t>Indar</a:t>
            </a:r>
            <a:r>
              <a:rPr lang="es-ES" sz="2000" dirty="0" smtClean="0">
                <a:latin typeface="Lucida Handwriting" pitchFamily="66" charset="0"/>
              </a:rPr>
              <a:t> </a:t>
            </a:r>
            <a:r>
              <a:rPr lang="es-ES" sz="2000" dirty="0" err="1" smtClean="0">
                <a:latin typeface="Lucida Handwriting" pitchFamily="66" charset="0"/>
              </a:rPr>
              <a:t>erresultantea</a:t>
            </a:r>
            <a:r>
              <a:rPr lang="es-ES" sz="2000" dirty="0" smtClean="0">
                <a:latin typeface="Lucida Handwriting" pitchFamily="66" charset="0"/>
              </a:rPr>
              <a:t> </a:t>
            </a:r>
            <a:r>
              <a:rPr lang="es-ES" sz="2000" dirty="0" err="1" smtClean="0">
                <a:latin typeface="Lucida Handwriting" pitchFamily="66" charset="0"/>
              </a:rPr>
              <a:t>nulua</a:t>
            </a:r>
            <a:r>
              <a:rPr lang="es-ES" sz="2000" dirty="0" smtClean="0">
                <a:latin typeface="Lucida Handwriting" pitchFamily="66" charset="0"/>
              </a:rPr>
              <a:t> da</a:t>
            </a:r>
            <a:endParaRPr lang="es-ES" sz="2000" dirty="0">
              <a:latin typeface="Lucida Handwriting" pitchFamily="66" charset="0"/>
            </a:endParaRPr>
          </a:p>
        </p:txBody>
      </p:sp>
      <p:sp>
        <p:nvSpPr>
          <p:cNvPr id="109" name="108 CuadroTexto"/>
          <p:cNvSpPr txBox="1"/>
          <p:nvPr/>
        </p:nvSpPr>
        <p:spPr>
          <a:xfrm>
            <a:off x="4114800" y="2809875"/>
            <a:ext cx="4514850" cy="1323439"/>
          </a:xfrm>
          <a:prstGeom prst="rect">
            <a:avLst/>
          </a:prstGeom>
          <a:noFill/>
        </p:spPr>
        <p:txBody>
          <a:bodyPr wrap="square" rtlCol="0">
            <a:spAutoFit/>
          </a:bodyPr>
          <a:lstStyle/>
          <a:p>
            <a:pPr algn="just"/>
            <a:r>
              <a:rPr lang="es-ES" sz="2000" dirty="0" err="1" smtClean="0">
                <a:latin typeface="Lucida Handwriting" pitchFamily="66" charset="0"/>
              </a:rPr>
              <a:t>Ardatz</a:t>
            </a:r>
            <a:r>
              <a:rPr lang="es-ES" sz="2000" dirty="0" smtClean="0">
                <a:latin typeface="Lucida Handwriting" pitchFamily="66" charset="0"/>
              </a:rPr>
              <a:t> </a:t>
            </a:r>
            <a:r>
              <a:rPr lang="es-ES" sz="2000" dirty="0" err="1" smtClean="0">
                <a:latin typeface="Lucida Handwriting" pitchFamily="66" charset="0"/>
              </a:rPr>
              <a:t>banatan</a:t>
            </a:r>
            <a:r>
              <a:rPr lang="es-ES" sz="2000" dirty="0" smtClean="0">
                <a:latin typeface="Lucida Handwriting" pitchFamily="66" charset="0"/>
              </a:rPr>
              <a:t> barrena </a:t>
            </a:r>
            <a:r>
              <a:rPr lang="es-ES" sz="2000" dirty="0" err="1" smtClean="0">
                <a:latin typeface="Lucida Handwriting" pitchFamily="66" charset="0"/>
              </a:rPr>
              <a:t>eragiten</a:t>
            </a:r>
            <a:r>
              <a:rPr lang="es-ES" sz="2000" dirty="0" smtClean="0">
                <a:latin typeface="Lucida Handwriting" pitchFamily="66" charset="0"/>
              </a:rPr>
              <a:t> </a:t>
            </a:r>
            <a:r>
              <a:rPr lang="es-ES" sz="2000" dirty="0" err="1" smtClean="0">
                <a:latin typeface="Lucida Handwriting" pitchFamily="66" charset="0"/>
              </a:rPr>
              <a:t>dutelako</a:t>
            </a:r>
            <a:r>
              <a:rPr lang="es-ES" sz="2000" dirty="0" smtClean="0">
                <a:latin typeface="Lucida Handwriting" pitchFamily="66" charset="0"/>
              </a:rPr>
              <a:t> espiraren </a:t>
            </a:r>
            <a:r>
              <a:rPr lang="es-ES" sz="2000" dirty="0" err="1" smtClean="0">
                <a:latin typeface="Lucida Handwriting" pitchFamily="66" charset="0"/>
              </a:rPr>
              <a:t>gainean</a:t>
            </a:r>
            <a:r>
              <a:rPr lang="es-ES" sz="2000" dirty="0" smtClean="0">
                <a:latin typeface="Lucida Handwriting" pitchFamily="66" charset="0"/>
              </a:rPr>
              <a:t> </a:t>
            </a:r>
            <a:r>
              <a:rPr lang="es-ES" sz="2000" dirty="0" err="1" smtClean="0">
                <a:latin typeface="Lucida Handwriting" pitchFamily="66" charset="0"/>
              </a:rPr>
              <a:t>indar-momentu</a:t>
            </a:r>
            <a:r>
              <a:rPr lang="es-ES" sz="2000" dirty="0" smtClean="0">
                <a:latin typeface="Lucida Handwriting" pitchFamily="66" charset="0"/>
              </a:rPr>
              <a:t> </a:t>
            </a:r>
            <a:r>
              <a:rPr lang="es-ES" sz="2000" dirty="0" err="1" smtClean="0">
                <a:latin typeface="Lucida Handwriting" pitchFamily="66" charset="0"/>
              </a:rPr>
              <a:t>bat</a:t>
            </a:r>
            <a:r>
              <a:rPr lang="es-ES" sz="2000" dirty="0" smtClean="0">
                <a:latin typeface="Lucida Handwriting" pitchFamily="66" charset="0"/>
              </a:rPr>
              <a:t> </a:t>
            </a:r>
            <a:r>
              <a:rPr lang="es-ES" sz="2000" dirty="0" err="1" smtClean="0">
                <a:latin typeface="Lucida Handwriting" pitchFamily="66" charset="0"/>
              </a:rPr>
              <a:t>eragiten</a:t>
            </a:r>
            <a:r>
              <a:rPr lang="es-ES" sz="2000" dirty="0" smtClean="0">
                <a:latin typeface="Lucida Handwriting" pitchFamily="66" charset="0"/>
              </a:rPr>
              <a:t> </a:t>
            </a:r>
            <a:r>
              <a:rPr lang="es-ES" sz="2000" dirty="0" err="1" smtClean="0">
                <a:latin typeface="Lucida Handwriting" pitchFamily="66" charset="0"/>
              </a:rPr>
              <a:t>dute</a:t>
            </a:r>
            <a:endParaRPr lang="es-ES" sz="2000" dirty="0">
              <a:latin typeface="Lucida Handwriting" pitchFamily="66" charset="0"/>
            </a:endParaRPr>
          </a:p>
        </p:txBody>
      </p:sp>
      <p:sp>
        <p:nvSpPr>
          <p:cNvPr id="110" name="109 CuadroTexto"/>
          <p:cNvSpPr txBox="1"/>
          <p:nvPr/>
        </p:nvSpPr>
        <p:spPr>
          <a:xfrm>
            <a:off x="4162425" y="2143125"/>
            <a:ext cx="4514850" cy="707886"/>
          </a:xfrm>
          <a:prstGeom prst="rect">
            <a:avLst/>
          </a:prstGeom>
          <a:noFill/>
        </p:spPr>
        <p:txBody>
          <a:bodyPr wrap="square" rtlCol="0">
            <a:spAutoFit/>
          </a:bodyPr>
          <a:lstStyle/>
          <a:p>
            <a:pPr algn="just"/>
            <a:r>
              <a:rPr lang="es-ES" sz="2000" dirty="0" err="1" smtClean="0">
                <a:latin typeface="Lucida Handwriting" pitchFamily="66" charset="0"/>
              </a:rPr>
              <a:t>Aplikazio-lerro</a:t>
            </a:r>
            <a:r>
              <a:rPr lang="es-ES" sz="2000" dirty="0" smtClean="0">
                <a:latin typeface="Lucida Handwriting" pitchFamily="66" charset="0"/>
              </a:rPr>
              <a:t> </a:t>
            </a:r>
            <a:r>
              <a:rPr lang="es-ES" sz="2000" dirty="0" err="1" smtClean="0">
                <a:latin typeface="Lucida Handwriting" pitchFamily="66" charset="0"/>
              </a:rPr>
              <a:t>desberdinak</a:t>
            </a:r>
            <a:r>
              <a:rPr lang="es-ES" sz="2000" dirty="0" smtClean="0">
                <a:latin typeface="Lucida Handwriting" pitchFamily="66" charset="0"/>
              </a:rPr>
              <a:t> </a:t>
            </a:r>
            <a:r>
              <a:rPr lang="es-ES" sz="2000" dirty="0" err="1" smtClean="0">
                <a:latin typeface="Lucida Handwriting" pitchFamily="66" charset="0"/>
              </a:rPr>
              <a:t>dute</a:t>
            </a:r>
            <a:endParaRPr lang="es-ES" sz="2000" dirty="0">
              <a:latin typeface="Lucida Handwriting" pitchFamily="66" charset="0"/>
            </a:endParaRPr>
          </a:p>
        </p:txBody>
      </p:sp>
      <p:sp>
        <p:nvSpPr>
          <p:cNvPr id="111" name="110 CuadroTexto"/>
          <p:cNvSpPr txBox="1"/>
          <p:nvPr/>
        </p:nvSpPr>
        <p:spPr>
          <a:xfrm>
            <a:off x="2046767" y="4769810"/>
            <a:ext cx="4481623" cy="1015663"/>
          </a:xfrm>
          <a:prstGeom prst="rect">
            <a:avLst/>
          </a:prstGeom>
          <a:solidFill>
            <a:srgbClr val="FFFF00"/>
          </a:solidFill>
          <a:ln w="50800">
            <a:solidFill>
              <a:srgbClr val="332BD5"/>
            </a:solidFill>
          </a:ln>
        </p:spPr>
        <p:txBody>
          <a:bodyPr wrap="square" rtlCol="0">
            <a:spAutoFit/>
          </a:bodyPr>
          <a:lstStyle/>
          <a:p>
            <a:pPr algn="just"/>
            <a:r>
              <a:rPr lang="es-ES" sz="2000" dirty="0" smtClean="0">
                <a:latin typeface="Lucida Handwriting" pitchFamily="66" charset="0"/>
              </a:rPr>
              <a:t>Bi </a:t>
            </a:r>
            <a:r>
              <a:rPr lang="es-ES" sz="2000" dirty="0" err="1" smtClean="0">
                <a:latin typeface="Lucida Handwriting" pitchFamily="66" charset="0"/>
              </a:rPr>
              <a:t>indar</a:t>
            </a:r>
            <a:r>
              <a:rPr lang="es-ES" sz="2000" dirty="0" smtClean="0">
                <a:latin typeface="Lucida Handwriting" pitchFamily="66" charset="0"/>
              </a:rPr>
              <a:t> </a:t>
            </a:r>
            <a:r>
              <a:rPr lang="es-ES" sz="2000" dirty="0" err="1" smtClean="0">
                <a:latin typeface="Lucida Handwriting" pitchFamily="66" charset="0"/>
              </a:rPr>
              <a:t>hauek</a:t>
            </a:r>
            <a:r>
              <a:rPr lang="es-ES" sz="2000" dirty="0" smtClean="0">
                <a:latin typeface="Lucida Handwriting" pitchFamily="66" charset="0"/>
              </a:rPr>
              <a:t> </a:t>
            </a:r>
            <a:r>
              <a:rPr lang="es-ES" sz="2000" dirty="0" err="1" smtClean="0">
                <a:latin typeface="Lucida Handwriting" pitchFamily="66" charset="0"/>
              </a:rPr>
              <a:t>ez</a:t>
            </a:r>
            <a:r>
              <a:rPr lang="es-ES" sz="2000" dirty="0" smtClean="0">
                <a:latin typeface="Lucida Handwriting" pitchFamily="66" charset="0"/>
              </a:rPr>
              <a:t> </a:t>
            </a:r>
            <a:r>
              <a:rPr lang="es-ES" sz="2000" dirty="0" err="1" smtClean="0">
                <a:latin typeface="Lucida Handwriting" pitchFamily="66" charset="0"/>
              </a:rPr>
              <a:t>dira</a:t>
            </a:r>
            <a:r>
              <a:rPr lang="es-ES" sz="2000" dirty="0" smtClean="0">
                <a:latin typeface="Lucida Handwriting" pitchFamily="66" charset="0"/>
              </a:rPr>
              <a:t> </a:t>
            </a:r>
            <a:r>
              <a:rPr lang="es-ES" sz="2000" dirty="0" err="1" smtClean="0">
                <a:latin typeface="Lucida Handwriting" pitchFamily="66" charset="0"/>
              </a:rPr>
              <a:t>ezabatzen</a:t>
            </a:r>
            <a:r>
              <a:rPr lang="es-ES" sz="2000" dirty="0" smtClean="0">
                <a:latin typeface="Lucida Handwriting" pitchFamily="66" charset="0"/>
              </a:rPr>
              <a:t> </a:t>
            </a:r>
            <a:r>
              <a:rPr lang="es-ES" sz="2000" dirty="0" err="1" smtClean="0">
                <a:latin typeface="Lucida Handwriting" pitchFamily="66" charset="0"/>
              </a:rPr>
              <a:t>zentzu</a:t>
            </a:r>
            <a:r>
              <a:rPr lang="es-ES" sz="2000" dirty="0" smtClean="0">
                <a:latin typeface="Lucida Handwriting" pitchFamily="66" charset="0"/>
              </a:rPr>
              <a:t>  </a:t>
            </a:r>
            <a:r>
              <a:rPr lang="es-ES" sz="2000" dirty="0" err="1" smtClean="0">
                <a:latin typeface="Lucida Handwriting" pitchFamily="66" charset="0"/>
              </a:rPr>
              <a:t>guztietan</a:t>
            </a:r>
            <a:r>
              <a:rPr lang="es-ES" sz="2000" dirty="0" smtClean="0">
                <a:latin typeface="Lucida Handwriting" pitchFamily="66" charset="0"/>
              </a:rPr>
              <a:t>.</a:t>
            </a:r>
          </a:p>
          <a:p>
            <a:pPr algn="just"/>
            <a:r>
              <a:rPr lang="es-ES" sz="2000" dirty="0" err="1" smtClean="0">
                <a:latin typeface="Lucida Handwriting" pitchFamily="66" charset="0"/>
              </a:rPr>
              <a:t>Eraginik</a:t>
            </a:r>
            <a:r>
              <a:rPr lang="es-ES" sz="2000" dirty="0" smtClean="0">
                <a:latin typeface="Lucida Handwriting" pitchFamily="66" charset="0"/>
              </a:rPr>
              <a:t>  </a:t>
            </a:r>
            <a:r>
              <a:rPr lang="es-ES" sz="2000" dirty="0" err="1" smtClean="0">
                <a:latin typeface="Lucida Handwriting" pitchFamily="66" charset="0"/>
              </a:rPr>
              <a:t>sortzen</a:t>
            </a:r>
            <a:r>
              <a:rPr lang="es-ES" sz="2000" dirty="0" smtClean="0">
                <a:latin typeface="Lucida Handwriting" pitchFamily="66" charset="0"/>
              </a:rPr>
              <a:t> </a:t>
            </a:r>
            <a:r>
              <a:rPr lang="es-ES" sz="2000" dirty="0" err="1" smtClean="0">
                <a:latin typeface="Lucida Handwriting" pitchFamily="66" charset="0"/>
              </a:rPr>
              <a:t>dute</a:t>
            </a:r>
            <a:r>
              <a:rPr lang="es-ES" sz="2000" dirty="0" smtClean="0">
                <a:latin typeface="Lucida Handwriting" pitchFamily="66" charset="0"/>
              </a:rPr>
              <a:t>. </a:t>
            </a:r>
            <a:endParaRPr lang="es-ES" sz="2000" dirty="0">
              <a:latin typeface="Lucida Handwriting"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down)">
                                      <p:cBhvr>
                                        <p:cTn id="31" dur="1000"/>
                                        <p:tgtEl>
                                          <p:spTgt spid="107"/>
                                        </p:tgtEl>
                                      </p:cBhvr>
                                    </p:animEffect>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106"/>
                                        </p:tgtEl>
                                        <p:attrNameLst>
                                          <p:attrName>style.visibility</p:attrName>
                                        </p:attrNameLst>
                                      </p:cBhvr>
                                      <p:to>
                                        <p:strVal val="visible"/>
                                      </p:to>
                                    </p:set>
                                    <p:anim to="" calcmode="lin" valueType="num">
                                      <p:cBhvr>
                                        <p:cTn id="36" dur="1" fill="hold"/>
                                        <p:tgtEl>
                                          <p:spTgt spid="106"/>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wipe(left)">
                                      <p:cBhvr>
                                        <p:cTn id="41" dur="1000"/>
                                        <p:tgtEl>
                                          <p:spTgt spid="10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0"/>
                                        </p:tgtEl>
                                        <p:attrNameLst>
                                          <p:attrName>style.visibility</p:attrName>
                                        </p:attrNameLst>
                                      </p:cBhvr>
                                      <p:to>
                                        <p:strVal val="visible"/>
                                      </p:to>
                                    </p:set>
                                    <p:animEffect transition="in" filter="fade">
                                      <p:cBhvr>
                                        <p:cTn id="46" dur="2000"/>
                                        <p:tgtEl>
                                          <p:spTgt spid="1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9"/>
                                        </p:tgtEl>
                                        <p:attrNameLst>
                                          <p:attrName>style.visibility</p:attrName>
                                        </p:attrNameLst>
                                      </p:cBhvr>
                                      <p:to>
                                        <p:strVal val="visible"/>
                                      </p:to>
                                    </p:set>
                                    <p:animEffect transition="in" filter="fade">
                                      <p:cBhvr>
                                        <p:cTn id="51" dur="2000"/>
                                        <p:tgtEl>
                                          <p:spTgt spid="10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repeatCount="4000" fill="hold" grpId="0" nodeType="clickEffect">
                                  <p:stCondLst>
                                    <p:cond delay="0"/>
                                  </p:stCondLst>
                                  <p:childTnLst>
                                    <p:set>
                                      <p:cBhvr>
                                        <p:cTn id="55" dur="1" fill="hold">
                                          <p:stCondLst>
                                            <p:cond delay="0"/>
                                          </p:stCondLst>
                                        </p:cTn>
                                        <p:tgtEl>
                                          <p:spTgt spid="111"/>
                                        </p:tgtEl>
                                        <p:attrNameLst>
                                          <p:attrName>style.visibility</p:attrName>
                                        </p:attrNameLst>
                                      </p:cBhvr>
                                      <p:to>
                                        <p:strVal val="visible"/>
                                      </p:to>
                                    </p:set>
                                    <p:animEffect transition="in" filter="fade">
                                      <p:cBhvr>
                                        <p:cTn id="56" dur="20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8" grpId="0"/>
      <p:bldP spid="109" grpId="0"/>
      <p:bldP spid="110" grpId="0"/>
      <p:bldP spid="1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261 Grupo"/>
          <p:cNvGrpSpPr/>
          <p:nvPr/>
        </p:nvGrpSpPr>
        <p:grpSpPr>
          <a:xfrm>
            <a:off x="2188116" y="4976602"/>
            <a:ext cx="758541" cy="400110"/>
            <a:chOff x="6483891" y="985627"/>
            <a:chExt cx="758541" cy="400110"/>
          </a:xfrm>
        </p:grpSpPr>
        <p:sp>
          <p:nvSpPr>
            <p:cNvPr id="71" name="Text Box 107"/>
            <p:cNvSpPr txBox="1">
              <a:spLocks noChangeArrowheads="1"/>
            </p:cNvSpPr>
            <p:nvPr/>
          </p:nvSpPr>
          <p:spPr bwMode="auto">
            <a:xfrm>
              <a:off x="6483891" y="985627"/>
              <a:ext cx="758541"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dF</a:t>
              </a:r>
              <a:r>
                <a:rPr lang="eu-ES" sz="1600" baseline="-25000" dirty="0" err="1" smtClean="0">
                  <a:solidFill>
                    <a:srgbClr val="66FF33"/>
                  </a:solidFill>
                  <a:latin typeface="Lucida Handwriting" pitchFamily="66" charset="0"/>
                </a:rPr>
                <a:t>CD</a:t>
              </a:r>
              <a:endParaRPr lang="eu-ES" sz="1600" dirty="0">
                <a:solidFill>
                  <a:srgbClr val="66FF33"/>
                </a:solidFill>
                <a:latin typeface="Lucida Handwriting" pitchFamily="66" charset="0"/>
              </a:endParaRPr>
            </a:p>
          </p:txBody>
        </p:sp>
        <p:sp>
          <p:nvSpPr>
            <p:cNvPr id="72" name="Line 108"/>
            <p:cNvSpPr>
              <a:spLocks noChangeShapeType="1"/>
            </p:cNvSpPr>
            <p:nvPr/>
          </p:nvSpPr>
          <p:spPr bwMode="auto">
            <a:xfrm>
              <a:off x="6667499" y="990599"/>
              <a:ext cx="308517" cy="2965"/>
            </a:xfrm>
            <a:prstGeom prst="line">
              <a:avLst/>
            </a:prstGeom>
            <a:noFill/>
            <a:ln w="28575">
              <a:solidFill>
                <a:srgbClr val="66FF33"/>
              </a:solidFill>
              <a:round/>
              <a:headEnd/>
              <a:tailEnd type="triangle" w="med" len="med"/>
            </a:ln>
            <a:effectLst/>
          </p:spPr>
          <p:txBody>
            <a:bodyPr/>
            <a:lstStyle/>
            <a:p>
              <a:endParaRPr lang="es-ES"/>
            </a:p>
          </p:txBody>
        </p:sp>
      </p:grpSp>
      <p:sp>
        <p:nvSpPr>
          <p:cNvPr id="73" name="Line 490"/>
          <p:cNvSpPr>
            <a:spLocks noChangeShapeType="1"/>
          </p:cNvSpPr>
          <p:nvPr/>
        </p:nvSpPr>
        <p:spPr bwMode="auto">
          <a:xfrm rot="14280000" flipH="1" flipV="1">
            <a:off x="1762125" y="4391023"/>
            <a:ext cx="876301" cy="561978"/>
          </a:xfrm>
          <a:prstGeom prst="line">
            <a:avLst/>
          </a:prstGeom>
          <a:ln>
            <a:solidFill>
              <a:srgbClr val="66FF33"/>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pSp>
        <p:nvGrpSpPr>
          <p:cNvPr id="13" name="219 Grupo"/>
          <p:cNvGrpSpPr/>
          <p:nvPr/>
        </p:nvGrpSpPr>
        <p:grpSpPr>
          <a:xfrm>
            <a:off x="283116" y="261727"/>
            <a:ext cx="744114" cy="400110"/>
            <a:chOff x="6483891" y="985627"/>
            <a:chExt cx="744114" cy="400110"/>
          </a:xfrm>
        </p:grpSpPr>
        <p:sp>
          <p:nvSpPr>
            <p:cNvPr id="86" name="Text Box 107"/>
            <p:cNvSpPr txBox="1">
              <a:spLocks noChangeArrowheads="1"/>
            </p:cNvSpPr>
            <p:nvPr/>
          </p:nvSpPr>
          <p:spPr bwMode="auto">
            <a:xfrm>
              <a:off x="6483891" y="985627"/>
              <a:ext cx="744114"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dF</a:t>
              </a:r>
              <a:r>
                <a:rPr lang="eu-ES" sz="1600" baseline="-25000" dirty="0" err="1" smtClean="0">
                  <a:solidFill>
                    <a:srgbClr val="66FF33"/>
                  </a:solidFill>
                  <a:latin typeface="Lucida Handwriting" pitchFamily="66" charset="0"/>
                </a:rPr>
                <a:t>AB</a:t>
              </a:r>
              <a:endParaRPr lang="eu-ES" sz="1600" dirty="0">
                <a:solidFill>
                  <a:srgbClr val="66FF33"/>
                </a:solidFill>
                <a:latin typeface="Lucida Handwriting" pitchFamily="66" charset="0"/>
              </a:endParaRPr>
            </a:p>
          </p:txBody>
        </p:sp>
        <p:sp>
          <p:nvSpPr>
            <p:cNvPr id="87" name="Line 108"/>
            <p:cNvSpPr>
              <a:spLocks noChangeShapeType="1"/>
            </p:cNvSpPr>
            <p:nvPr/>
          </p:nvSpPr>
          <p:spPr bwMode="auto">
            <a:xfrm>
              <a:off x="6667499" y="990599"/>
              <a:ext cx="308517" cy="2965"/>
            </a:xfrm>
            <a:prstGeom prst="line">
              <a:avLst/>
            </a:prstGeom>
            <a:noFill/>
            <a:ln w="28575">
              <a:solidFill>
                <a:srgbClr val="66FF33"/>
              </a:solidFill>
              <a:round/>
              <a:headEnd/>
              <a:tailEnd type="triangle" w="med" len="med"/>
            </a:ln>
            <a:effectLst/>
          </p:spPr>
          <p:txBody>
            <a:bodyPr/>
            <a:lstStyle/>
            <a:p>
              <a:endParaRPr lang="es-ES"/>
            </a:p>
          </p:txBody>
        </p:sp>
      </p:grpSp>
      <p:sp>
        <p:nvSpPr>
          <p:cNvPr id="88" name="Line 490"/>
          <p:cNvSpPr>
            <a:spLocks noChangeShapeType="1"/>
          </p:cNvSpPr>
          <p:nvPr/>
        </p:nvSpPr>
        <p:spPr bwMode="auto">
          <a:xfrm rot="7320000" flipH="1">
            <a:off x="666749" y="476249"/>
            <a:ext cx="876301" cy="561978"/>
          </a:xfrm>
          <a:prstGeom prst="line">
            <a:avLst/>
          </a:prstGeom>
          <a:ln>
            <a:solidFill>
              <a:srgbClr val="66FF33"/>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aphicFrame>
        <p:nvGraphicFramePr>
          <p:cNvPr id="106" name="Object 2"/>
          <p:cNvGraphicFramePr>
            <a:graphicFrameLocks noChangeAspect="1"/>
          </p:cNvGraphicFramePr>
          <p:nvPr/>
        </p:nvGraphicFramePr>
        <p:xfrm>
          <a:off x="3349625" y="814388"/>
          <a:ext cx="4514850" cy="533400"/>
        </p:xfrm>
        <a:graphic>
          <a:graphicData uri="http://schemas.openxmlformats.org/presentationml/2006/ole">
            <mc:AlternateContent xmlns:mc="http://schemas.openxmlformats.org/markup-compatibility/2006">
              <mc:Choice xmlns:v="urn:schemas-microsoft-com:vml" Requires="v">
                <p:oleObj spid="_x0000_s339092" name="Ecuación" r:id="rId4" imgW="2158920" imgH="266400" progId="Equation.3">
                  <p:embed/>
                </p:oleObj>
              </mc:Choice>
              <mc:Fallback>
                <p:oleObj name="Ecuación" r:id="rId4" imgW="2158920" imgH="2664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9625" y="814388"/>
                        <a:ext cx="451485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2" name="121 Conector recto"/>
          <p:cNvCxnSpPr/>
          <p:nvPr/>
        </p:nvCxnSpPr>
        <p:spPr bwMode="auto">
          <a:xfrm rot="16200000" flipH="1">
            <a:off x="100015" y="2224090"/>
            <a:ext cx="2905122" cy="1104897"/>
          </a:xfrm>
          <a:prstGeom prst="line">
            <a:avLst/>
          </a:prstGeom>
          <a:solidFill>
            <a:schemeClr val="accent1"/>
          </a:solidFill>
          <a:ln w="9525" cap="flat" cmpd="sng" algn="ctr">
            <a:solidFill>
              <a:schemeClr val="tx1"/>
            </a:solidFill>
            <a:prstDash val="solid"/>
            <a:round/>
            <a:headEnd type="arrow" w="med" len="med"/>
            <a:tailEnd type="arrow" w="med" len="med"/>
          </a:ln>
          <a:effectLst/>
        </p:spPr>
      </p:cxnSp>
      <p:sp>
        <p:nvSpPr>
          <p:cNvPr id="123" name="122 CuadroTexto"/>
          <p:cNvSpPr txBox="1"/>
          <p:nvPr/>
        </p:nvSpPr>
        <p:spPr>
          <a:xfrm rot="21360000">
            <a:off x="1289147" y="2691914"/>
            <a:ext cx="319318" cy="338554"/>
          </a:xfrm>
          <a:prstGeom prst="rect">
            <a:avLst/>
          </a:prstGeom>
          <a:solidFill>
            <a:schemeClr val="bg1"/>
          </a:solidFill>
        </p:spPr>
        <p:txBody>
          <a:bodyPr wrap="none" rtlCol="0">
            <a:spAutoFit/>
          </a:bodyPr>
          <a:lstStyle/>
          <a:p>
            <a:r>
              <a:rPr lang="es-ES" sz="1600" dirty="0" smtClean="0">
                <a:latin typeface="Lucida Handwriting" pitchFamily="66" charset="0"/>
              </a:rPr>
              <a:t>b</a:t>
            </a:r>
            <a:endParaRPr lang="es-ES" sz="1600" dirty="0">
              <a:latin typeface="Lucida Handwriting" pitchFamily="66" charset="0"/>
            </a:endParaRPr>
          </a:p>
        </p:txBody>
      </p:sp>
      <p:cxnSp>
        <p:nvCxnSpPr>
          <p:cNvPr id="124" name="123 Conector recto"/>
          <p:cNvCxnSpPr>
            <a:cxnSpLocks/>
          </p:cNvCxnSpPr>
          <p:nvPr/>
        </p:nvCxnSpPr>
        <p:spPr bwMode="auto">
          <a:xfrm rot="16200000" flipH="1">
            <a:off x="220485" y="2170295"/>
            <a:ext cx="2876533" cy="1088647"/>
          </a:xfrm>
          <a:prstGeom prst="line">
            <a:avLst/>
          </a:prstGeom>
          <a:solidFill>
            <a:schemeClr val="accent1"/>
          </a:solidFill>
          <a:ln w="76200" cap="flat" cmpd="sng" algn="ctr">
            <a:gradFill>
              <a:gsLst>
                <a:gs pos="0">
                  <a:srgbClr val="FFC000"/>
                </a:gs>
                <a:gs pos="12000">
                  <a:srgbClr val="E6D78A"/>
                </a:gs>
                <a:gs pos="30000">
                  <a:srgbClr val="C7AC4C"/>
                </a:gs>
                <a:gs pos="45000">
                  <a:srgbClr val="E6D78A"/>
                </a:gs>
                <a:gs pos="77000">
                  <a:srgbClr val="C7AC4C"/>
                </a:gs>
                <a:gs pos="100000">
                  <a:srgbClr val="E6DCAC"/>
                </a:gs>
              </a:gsLst>
              <a:lin ang="5400000" scaled="0"/>
            </a:gradFill>
            <a:prstDash val="solid"/>
            <a:round/>
            <a:headEnd type="none" w="med" len="med"/>
            <a:tailEnd type="none" w="med" len="med"/>
          </a:ln>
          <a:effectLst/>
        </p:spPr>
      </p:cxnSp>
      <p:cxnSp>
        <p:nvCxnSpPr>
          <p:cNvPr id="135" name="134 Conector recto"/>
          <p:cNvCxnSpPr/>
          <p:nvPr/>
        </p:nvCxnSpPr>
        <p:spPr bwMode="auto">
          <a:xfrm flipH="1">
            <a:off x="1684858" y="2158643"/>
            <a:ext cx="1357086" cy="515259"/>
          </a:xfrm>
          <a:prstGeom prst="line">
            <a:avLst/>
          </a:prstGeom>
          <a:solidFill>
            <a:schemeClr val="accent1"/>
          </a:solidFill>
          <a:ln w="25400" cap="flat" cmpd="sng" algn="ctr">
            <a:solidFill>
              <a:schemeClr val="tx1"/>
            </a:solidFill>
            <a:prstDash val="dash"/>
            <a:round/>
            <a:headEnd type="none" w="med" len="med"/>
            <a:tailEnd type="none" w="med" len="med"/>
          </a:ln>
          <a:effectLst/>
        </p:spPr>
      </p:cxnSp>
      <p:sp>
        <p:nvSpPr>
          <p:cNvPr id="136" name="135 Arco"/>
          <p:cNvSpPr/>
          <p:nvPr/>
        </p:nvSpPr>
        <p:spPr bwMode="auto">
          <a:xfrm>
            <a:off x="2132581" y="2487918"/>
            <a:ext cx="186612" cy="363894"/>
          </a:xfrm>
          <a:prstGeom prst="arc">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smtClean="0">
              <a:ln>
                <a:noFill/>
              </a:ln>
              <a:solidFill>
                <a:schemeClr val="tx1"/>
              </a:solidFill>
              <a:effectLst/>
              <a:latin typeface="Times New Roman" pitchFamily="18" charset="0"/>
            </a:endParaRPr>
          </a:p>
        </p:txBody>
      </p:sp>
      <p:sp>
        <p:nvSpPr>
          <p:cNvPr id="141" name="140 CuadroTexto"/>
          <p:cNvSpPr txBox="1"/>
          <p:nvPr/>
        </p:nvSpPr>
        <p:spPr>
          <a:xfrm rot="160934">
            <a:off x="2373400" y="2353473"/>
            <a:ext cx="292068" cy="338554"/>
          </a:xfrm>
          <a:prstGeom prst="rect">
            <a:avLst/>
          </a:prstGeom>
          <a:noFill/>
        </p:spPr>
        <p:txBody>
          <a:bodyPr wrap="none" rtlCol="0">
            <a:spAutoFit/>
          </a:bodyPr>
          <a:lstStyle/>
          <a:p>
            <a:r>
              <a:rPr lang="es-ES" sz="1600" dirty="0" smtClean="0">
                <a:latin typeface="Symbol" pitchFamily="18" charset="2"/>
              </a:rPr>
              <a:t>q</a:t>
            </a:r>
            <a:endParaRPr lang="es-ES" sz="1600" dirty="0">
              <a:latin typeface="Symbol" pitchFamily="18" charset="2"/>
            </a:endParaRPr>
          </a:p>
        </p:txBody>
      </p:sp>
      <p:sp>
        <p:nvSpPr>
          <p:cNvPr id="154" name="153 CuadroTexto"/>
          <p:cNvSpPr txBox="1"/>
          <p:nvPr/>
        </p:nvSpPr>
        <p:spPr>
          <a:xfrm rot="161434">
            <a:off x="1891209" y="4152920"/>
            <a:ext cx="341760" cy="338554"/>
          </a:xfrm>
          <a:prstGeom prst="rect">
            <a:avLst/>
          </a:prstGeom>
          <a:noFill/>
        </p:spPr>
        <p:txBody>
          <a:bodyPr wrap="none" rtlCol="0">
            <a:spAutoFit/>
          </a:bodyPr>
          <a:lstStyle/>
          <a:p>
            <a:r>
              <a:rPr lang="es-ES" sz="1600" dirty="0" smtClean="0">
                <a:latin typeface="Lucida Handwriting" pitchFamily="66" charset="0"/>
              </a:rPr>
              <a:t>C</a:t>
            </a:r>
            <a:endParaRPr lang="es-ES" sz="1600" dirty="0">
              <a:latin typeface="Lucida Handwriting" pitchFamily="66" charset="0"/>
            </a:endParaRPr>
          </a:p>
        </p:txBody>
      </p:sp>
      <p:sp>
        <p:nvSpPr>
          <p:cNvPr id="155" name="154 CuadroTexto"/>
          <p:cNvSpPr txBox="1"/>
          <p:nvPr/>
        </p:nvSpPr>
        <p:spPr>
          <a:xfrm rot="21360000">
            <a:off x="730664" y="1077707"/>
            <a:ext cx="341760" cy="338554"/>
          </a:xfrm>
          <a:prstGeom prst="rect">
            <a:avLst/>
          </a:prstGeom>
          <a:noFill/>
        </p:spPr>
        <p:txBody>
          <a:bodyPr wrap="none" rtlCol="0">
            <a:spAutoFit/>
          </a:bodyPr>
          <a:lstStyle/>
          <a:p>
            <a:r>
              <a:rPr lang="es-ES" sz="1600" dirty="0" smtClean="0">
                <a:latin typeface="Lucida Handwriting" pitchFamily="66" charset="0"/>
              </a:rPr>
              <a:t>A</a:t>
            </a:r>
            <a:endParaRPr lang="es-ES" sz="1600" dirty="0">
              <a:latin typeface="Lucida Handwriting" pitchFamily="66" charset="0"/>
            </a:endParaRPr>
          </a:p>
        </p:txBody>
      </p:sp>
      <p:cxnSp>
        <p:nvCxnSpPr>
          <p:cNvPr id="158" name="157 Conector recto"/>
          <p:cNvCxnSpPr/>
          <p:nvPr/>
        </p:nvCxnSpPr>
        <p:spPr bwMode="auto">
          <a:xfrm rot="10800000" flipV="1">
            <a:off x="1695450" y="2686049"/>
            <a:ext cx="1504952" cy="9526"/>
          </a:xfrm>
          <a:prstGeom prst="line">
            <a:avLst/>
          </a:prstGeom>
          <a:solidFill>
            <a:schemeClr val="accent1"/>
          </a:solidFill>
          <a:ln w="25400" cap="flat" cmpd="sng" algn="ctr">
            <a:solidFill>
              <a:schemeClr val="tx1"/>
            </a:solidFill>
            <a:prstDash val="dash"/>
            <a:round/>
            <a:headEnd type="none" w="med" len="med"/>
            <a:tailEnd type="none" w="med" len="med"/>
          </a:ln>
          <a:effectLst/>
        </p:spPr>
      </p:cxnSp>
      <p:sp>
        <p:nvSpPr>
          <p:cNvPr id="169" name="168 CuadroTexto"/>
          <p:cNvSpPr txBox="1"/>
          <p:nvPr/>
        </p:nvSpPr>
        <p:spPr>
          <a:xfrm rot="21600000">
            <a:off x="1491769" y="2373107"/>
            <a:ext cx="362600" cy="338554"/>
          </a:xfrm>
          <a:prstGeom prst="rect">
            <a:avLst/>
          </a:prstGeom>
          <a:noFill/>
        </p:spPr>
        <p:txBody>
          <a:bodyPr wrap="none" rtlCol="0">
            <a:spAutoFit/>
          </a:bodyPr>
          <a:lstStyle/>
          <a:p>
            <a:r>
              <a:rPr lang="es-ES" sz="1600" dirty="0" smtClean="0">
                <a:latin typeface="Lucida Handwriting" pitchFamily="66" charset="0"/>
              </a:rPr>
              <a:t>O</a:t>
            </a:r>
            <a:endParaRPr lang="es-ES" sz="1600" dirty="0">
              <a:latin typeface="Lucida Handwriting" pitchFamily="66" charset="0"/>
            </a:endParaRPr>
          </a:p>
        </p:txBody>
      </p:sp>
      <p:sp>
        <p:nvSpPr>
          <p:cNvPr id="170" name="169 Elipse"/>
          <p:cNvSpPr>
            <a:spLocks noChangeAspect="1"/>
          </p:cNvSpPr>
          <p:nvPr/>
        </p:nvSpPr>
        <p:spPr bwMode="auto">
          <a:xfrm>
            <a:off x="1609723" y="2676523"/>
            <a:ext cx="62865" cy="6286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smtClean="0">
              <a:ln>
                <a:noFill/>
              </a:ln>
              <a:solidFill>
                <a:schemeClr val="tx1"/>
              </a:solidFill>
              <a:effectLst/>
              <a:latin typeface="Times New Roman" pitchFamily="18" charset="0"/>
            </a:endParaRPr>
          </a:p>
        </p:txBody>
      </p:sp>
      <p:grpSp>
        <p:nvGrpSpPr>
          <p:cNvPr id="171" name="170 Grupo"/>
          <p:cNvGrpSpPr/>
          <p:nvPr/>
        </p:nvGrpSpPr>
        <p:grpSpPr>
          <a:xfrm>
            <a:off x="8157714" y="963853"/>
            <a:ext cx="255114" cy="255114"/>
            <a:chOff x="4457251" y="3378441"/>
            <a:chExt cx="255114" cy="255114"/>
          </a:xfrm>
        </p:grpSpPr>
        <p:sp>
          <p:nvSpPr>
            <p:cNvPr id="172" name="171 Elipse"/>
            <p:cNvSpPr>
              <a:spLocks noChangeAspect="1"/>
            </p:cNvSpPr>
            <p:nvPr/>
          </p:nvSpPr>
          <p:spPr bwMode="auto">
            <a:xfrm>
              <a:off x="4458845" y="3380034"/>
              <a:ext cx="251926" cy="251926"/>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smtClean="0">
                <a:ln>
                  <a:noFill/>
                </a:ln>
                <a:solidFill>
                  <a:schemeClr val="tx1"/>
                </a:solidFill>
                <a:effectLst/>
                <a:latin typeface="Times New Roman" pitchFamily="18" charset="0"/>
              </a:endParaRPr>
            </a:p>
          </p:txBody>
        </p:sp>
        <p:grpSp>
          <p:nvGrpSpPr>
            <p:cNvPr id="173" name="269 Grupo"/>
            <p:cNvGrpSpPr>
              <a:grpSpLocks noChangeAspect="1"/>
            </p:cNvGrpSpPr>
            <p:nvPr/>
          </p:nvGrpSpPr>
          <p:grpSpPr>
            <a:xfrm rot="2700000">
              <a:off x="4457251" y="3378441"/>
              <a:ext cx="255114" cy="255114"/>
              <a:chOff x="4457251" y="3378441"/>
              <a:chExt cx="255114" cy="255114"/>
            </a:xfrm>
          </p:grpSpPr>
          <p:cxnSp>
            <p:nvCxnSpPr>
              <p:cNvPr id="174" name="173 Conector recto"/>
              <p:cNvCxnSpPr/>
              <p:nvPr/>
            </p:nvCxnSpPr>
            <p:spPr bwMode="auto">
              <a:xfrm rot="10800000" flipV="1">
                <a:off x="4457251" y="3505224"/>
                <a:ext cx="255114" cy="1545"/>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175" name="174 Conector recto"/>
              <p:cNvCxnSpPr/>
              <p:nvPr/>
            </p:nvCxnSpPr>
            <p:spPr bwMode="auto">
              <a:xfrm rot="5400000" flipV="1">
                <a:off x="4457251" y="3505225"/>
                <a:ext cx="255114" cy="1545"/>
              </a:xfrm>
              <a:prstGeom prst="line">
                <a:avLst/>
              </a:prstGeom>
              <a:solidFill>
                <a:schemeClr val="accent1"/>
              </a:solidFill>
              <a:ln w="31750" cap="flat" cmpd="sng" algn="ctr">
                <a:solidFill>
                  <a:schemeClr val="tx1"/>
                </a:solidFill>
                <a:prstDash val="solid"/>
                <a:round/>
                <a:headEnd type="none" w="med" len="med"/>
                <a:tailEnd type="none" w="med" len="med"/>
              </a:ln>
              <a:effectLst/>
            </p:spPr>
          </p:cxnSp>
        </p:grpSp>
      </p:grpSp>
      <p:graphicFrame>
        <p:nvGraphicFramePr>
          <p:cNvPr id="177" name="Object 2"/>
          <p:cNvGraphicFramePr>
            <a:graphicFrameLocks noChangeAspect="1"/>
          </p:cNvGraphicFramePr>
          <p:nvPr/>
        </p:nvGraphicFramePr>
        <p:xfrm>
          <a:off x="3365500" y="1694084"/>
          <a:ext cx="5418138" cy="812800"/>
        </p:xfrm>
        <a:graphic>
          <a:graphicData uri="http://schemas.openxmlformats.org/presentationml/2006/ole">
            <mc:AlternateContent xmlns:mc="http://schemas.openxmlformats.org/markup-compatibility/2006">
              <mc:Choice xmlns:v="urn:schemas-microsoft-com:vml" Requires="v">
                <p:oleObj spid="_x0000_s339093" name="Ecuación" r:id="rId6" imgW="2590560" imgH="406080" progId="Equation.3">
                  <p:embed/>
                </p:oleObj>
              </mc:Choice>
              <mc:Fallback>
                <p:oleObj name="Ecuación" r:id="rId6" imgW="2590560" imgH="40608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5500" y="1694084"/>
                        <a:ext cx="5418138"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31 CuadroTexto"/>
          <p:cNvSpPr txBox="1"/>
          <p:nvPr/>
        </p:nvSpPr>
        <p:spPr>
          <a:xfrm>
            <a:off x="2105025" y="314325"/>
            <a:ext cx="5495925" cy="400110"/>
          </a:xfrm>
          <a:prstGeom prst="rect">
            <a:avLst/>
          </a:prstGeom>
          <a:noFill/>
        </p:spPr>
        <p:txBody>
          <a:bodyPr wrap="square" rtlCol="0">
            <a:spAutoFit/>
          </a:bodyPr>
          <a:lstStyle/>
          <a:p>
            <a:pPr algn="just"/>
            <a:r>
              <a:rPr lang="es-ES" sz="2000" dirty="0" smtClean="0">
                <a:latin typeface="Lucida Handwriting" pitchFamily="66" charset="0"/>
              </a:rPr>
              <a:t>Espiraren </a:t>
            </a:r>
            <a:r>
              <a:rPr lang="es-ES" sz="2000" dirty="0" err="1" smtClean="0">
                <a:latin typeface="Lucida Handwriting" pitchFamily="66" charset="0"/>
              </a:rPr>
              <a:t>gaineko</a:t>
            </a:r>
            <a:r>
              <a:rPr lang="es-ES" sz="2000" dirty="0" smtClean="0">
                <a:latin typeface="Lucida Handwriting" pitchFamily="66" charset="0"/>
              </a:rPr>
              <a:t> </a:t>
            </a:r>
            <a:r>
              <a:rPr lang="es-ES" sz="2000" dirty="0" err="1" smtClean="0">
                <a:latin typeface="Lucida Handwriting" pitchFamily="66" charset="0"/>
              </a:rPr>
              <a:t>indar-momentua</a:t>
            </a:r>
            <a:endParaRPr lang="es-ES" sz="2000" dirty="0">
              <a:latin typeface="Lucida Handwriting" pitchFamily="66" charset="0"/>
            </a:endParaRPr>
          </a:p>
        </p:txBody>
      </p:sp>
      <p:graphicFrame>
        <p:nvGraphicFramePr>
          <p:cNvPr id="36" name="Object 2"/>
          <p:cNvGraphicFramePr>
            <a:graphicFrameLocks noChangeAspect="1"/>
          </p:cNvGraphicFramePr>
          <p:nvPr/>
        </p:nvGraphicFramePr>
        <p:xfrm>
          <a:off x="3452813" y="3094038"/>
          <a:ext cx="1620837" cy="1244600"/>
        </p:xfrm>
        <a:graphic>
          <a:graphicData uri="http://schemas.openxmlformats.org/presentationml/2006/ole">
            <mc:AlternateContent xmlns:mc="http://schemas.openxmlformats.org/markup-compatibility/2006">
              <mc:Choice xmlns:v="urn:schemas-microsoft-com:vml" Requires="v">
                <p:oleObj spid="_x0000_s339094" name="Ecuación" r:id="rId8" imgW="774360" imgH="622080" progId="Equation.3">
                  <p:embed/>
                </p:oleObj>
              </mc:Choice>
              <mc:Fallback>
                <p:oleObj name="Ecuación" r:id="rId8" imgW="774360" imgH="622080" progId="Equation.3">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52813" y="3094038"/>
                        <a:ext cx="1620837" cy="124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36 CuadroTexto"/>
          <p:cNvSpPr txBox="1"/>
          <p:nvPr/>
        </p:nvSpPr>
        <p:spPr>
          <a:xfrm>
            <a:off x="238124" y="5860386"/>
            <a:ext cx="8656493" cy="369332"/>
          </a:xfrm>
          <a:prstGeom prst="rect">
            <a:avLst/>
          </a:prstGeom>
          <a:noFill/>
        </p:spPr>
        <p:txBody>
          <a:bodyPr wrap="square" rtlCol="0">
            <a:spAutoFit/>
          </a:bodyPr>
          <a:lstStyle/>
          <a:p>
            <a:pPr algn="just"/>
            <a:r>
              <a:rPr lang="es-ES" sz="1800" dirty="0" smtClean="0">
                <a:latin typeface="Lucida Handwriting" pitchFamily="66" charset="0"/>
              </a:rPr>
              <a:t>S:espirako </a:t>
            </a:r>
            <a:r>
              <a:rPr lang="es-ES" sz="1800" dirty="0" err="1" smtClean="0">
                <a:latin typeface="Lucida Handwriting" pitchFamily="66" charset="0"/>
              </a:rPr>
              <a:t>aldeek</a:t>
            </a:r>
            <a:r>
              <a:rPr lang="es-ES" sz="1800" dirty="0" smtClean="0">
                <a:latin typeface="Lucida Handwriting" pitchFamily="66" charset="0"/>
              </a:rPr>
              <a:t> </a:t>
            </a:r>
            <a:r>
              <a:rPr lang="es-ES" sz="1800" dirty="0" err="1" smtClean="0">
                <a:latin typeface="Lucida Handwriting" pitchFamily="66" charset="0"/>
              </a:rPr>
              <a:t>mugatzen</a:t>
            </a:r>
            <a:r>
              <a:rPr lang="es-ES" sz="1800" dirty="0" smtClean="0">
                <a:latin typeface="Lucida Handwriting" pitchFamily="66" charset="0"/>
              </a:rPr>
              <a:t> </a:t>
            </a:r>
            <a:r>
              <a:rPr lang="es-ES" sz="1800" dirty="0" err="1" smtClean="0">
                <a:latin typeface="Lucida Handwriting" pitchFamily="66" charset="0"/>
              </a:rPr>
              <a:t>duten</a:t>
            </a:r>
            <a:r>
              <a:rPr lang="es-ES" sz="1800" dirty="0" smtClean="0">
                <a:latin typeface="Lucida Handwriting" pitchFamily="66" charset="0"/>
              </a:rPr>
              <a:t> </a:t>
            </a:r>
            <a:r>
              <a:rPr lang="es-ES" sz="1800" dirty="0" err="1" smtClean="0">
                <a:latin typeface="Lucida Handwriting" pitchFamily="66" charset="0"/>
              </a:rPr>
              <a:t>gainazal</a:t>
            </a:r>
            <a:r>
              <a:rPr lang="es-ES" sz="1800" dirty="0" smtClean="0">
                <a:latin typeface="Lucida Handwriting" pitchFamily="66" charset="0"/>
              </a:rPr>
              <a:t> </a:t>
            </a:r>
            <a:r>
              <a:rPr lang="es-ES" sz="1800" dirty="0" err="1" smtClean="0">
                <a:latin typeface="Lucida Handwriting" pitchFamily="66" charset="0"/>
              </a:rPr>
              <a:t>launaren</a:t>
            </a:r>
            <a:r>
              <a:rPr lang="es-ES" sz="1800" dirty="0" smtClean="0">
                <a:latin typeface="Lucida Handwriting" pitchFamily="66" charset="0"/>
              </a:rPr>
              <a:t> </a:t>
            </a:r>
            <a:r>
              <a:rPr lang="es-ES" sz="1800" dirty="0" err="1" smtClean="0">
                <a:latin typeface="Lucida Handwriting" pitchFamily="66" charset="0"/>
              </a:rPr>
              <a:t>azalera</a:t>
            </a:r>
            <a:endParaRPr lang="es-ES" sz="1800" dirty="0" smtClean="0">
              <a:latin typeface="Lucida Handwriting" pitchFamily="66" charset="0"/>
            </a:endParaRPr>
          </a:p>
        </p:txBody>
      </p:sp>
      <p:graphicFrame>
        <p:nvGraphicFramePr>
          <p:cNvPr id="31" name="Object 2"/>
          <p:cNvGraphicFramePr>
            <a:graphicFrameLocks noChangeAspect="1"/>
          </p:cNvGraphicFramePr>
          <p:nvPr/>
        </p:nvGraphicFramePr>
        <p:xfrm>
          <a:off x="3871103" y="2522689"/>
          <a:ext cx="4859337" cy="482600"/>
        </p:xfrm>
        <a:graphic>
          <a:graphicData uri="http://schemas.openxmlformats.org/presentationml/2006/ole">
            <mc:AlternateContent xmlns:mc="http://schemas.openxmlformats.org/markup-compatibility/2006">
              <mc:Choice xmlns:v="urn:schemas-microsoft-com:vml" Requires="v">
                <p:oleObj spid="_x0000_s339095" name="Ecuación" r:id="rId10" imgW="2323800" imgH="241200" progId="Equation.3">
                  <p:embed/>
                </p:oleObj>
              </mc:Choice>
              <mc:Fallback>
                <p:oleObj name="Ecuación" r:id="rId10" imgW="2323800" imgH="241200" progId="Equation.3">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71103" y="2522689"/>
                        <a:ext cx="4859337"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 name="Object 2"/>
          <p:cNvGraphicFramePr>
            <a:graphicFrameLocks noChangeAspect="1"/>
          </p:cNvGraphicFramePr>
          <p:nvPr/>
        </p:nvGraphicFramePr>
        <p:xfrm>
          <a:off x="3598863" y="4097338"/>
          <a:ext cx="3160712" cy="1244600"/>
        </p:xfrm>
        <a:graphic>
          <a:graphicData uri="http://schemas.openxmlformats.org/presentationml/2006/ole">
            <mc:AlternateContent xmlns:mc="http://schemas.openxmlformats.org/markup-compatibility/2006">
              <mc:Choice xmlns:v="urn:schemas-microsoft-com:vml" Requires="v">
                <p:oleObj spid="_x0000_s339096" name="Ecuación" r:id="rId12" imgW="1511280" imgH="622080" progId="Equation.3">
                  <p:embed/>
                </p:oleObj>
              </mc:Choice>
              <mc:Fallback>
                <p:oleObj name="Ecuación" r:id="rId12" imgW="1511280" imgH="622080"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98863" y="4097338"/>
                        <a:ext cx="3160712" cy="124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 name="Object 2"/>
          <p:cNvGraphicFramePr>
            <a:graphicFrameLocks noChangeAspect="1"/>
          </p:cNvGraphicFramePr>
          <p:nvPr/>
        </p:nvGraphicFramePr>
        <p:xfrm>
          <a:off x="4983163" y="3143250"/>
          <a:ext cx="2974975" cy="1244600"/>
        </p:xfrm>
        <a:graphic>
          <a:graphicData uri="http://schemas.openxmlformats.org/presentationml/2006/ole">
            <mc:AlternateContent xmlns:mc="http://schemas.openxmlformats.org/markup-compatibility/2006">
              <mc:Choice xmlns:v="urn:schemas-microsoft-com:vml" Requires="v">
                <p:oleObj spid="_x0000_s339097" name="Ecuación" r:id="rId14" imgW="1422360" imgH="622080" progId="Equation.3">
                  <p:embed/>
                </p:oleObj>
              </mc:Choice>
              <mc:Fallback>
                <p:oleObj name="Ecuación" r:id="rId14" imgW="1422360" imgH="622080" progId="Equation.3">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83163" y="3143250"/>
                        <a:ext cx="2974975" cy="124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2"/>
          <p:cNvGraphicFramePr>
            <a:graphicFrameLocks noChangeAspect="1"/>
          </p:cNvGraphicFramePr>
          <p:nvPr/>
        </p:nvGraphicFramePr>
        <p:xfrm>
          <a:off x="3622601" y="5271386"/>
          <a:ext cx="2071688" cy="355600"/>
        </p:xfrm>
        <a:graphic>
          <a:graphicData uri="http://schemas.openxmlformats.org/presentationml/2006/ole">
            <mc:AlternateContent xmlns:mc="http://schemas.openxmlformats.org/markup-compatibility/2006">
              <mc:Choice xmlns:v="urn:schemas-microsoft-com:vml" Requires="v">
                <p:oleObj spid="_x0000_s339098" name="Ecuación" r:id="rId16" imgW="990360" imgH="177480" progId="Equation.3">
                  <p:embed/>
                </p:oleObj>
              </mc:Choice>
              <mc:Fallback>
                <p:oleObj name="Ecuación" r:id="rId16" imgW="990360" imgH="177480" progId="Equation.3">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22601" y="5271386"/>
                        <a:ext cx="2071688"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 name="Object 2"/>
          <p:cNvGraphicFramePr>
            <a:graphicFrameLocks noChangeAspect="1"/>
          </p:cNvGraphicFramePr>
          <p:nvPr/>
        </p:nvGraphicFramePr>
        <p:xfrm>
          <a:off x="6718584" y="4447521"/>
          <a:ext cx="2416175" cy="406400"/>
        </p:xfrm>
        <a:graphic>
          <a:graphicData uri="http://schemas.openxmlformats.org/presentationml/2006/ole">
            <mc:AlternateContent xmlns:mc="http://schemas.openxmlformats.org/markup-compatibility/2006">
              <mc:Choice xmlns:v="urn:schemas-microsoft-com:vml" Requires="v">
                <p:oleObj spid="_x0000_s339099" name="Ecuación" r:id="rId18" imgW="1155600" imgH="203040" progId="Equation.3">
                  <p:embed/>
                </p:oleObj>
              </mc:Choice>
              <mc:Fallback>
                <p:oleObj name="Ecuación" r:id="rId18" imgW="1155600" imgH="203040" progId="Equation.3">
                  <p:embed/>
                  <p:pic>
                    <p:nvPicPr>
                      <p:cNvPr id="0" name="Picture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718584" y="4447521"/>
                        <a:ext cx="2416175"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ntr" presetSubtype="10" fill="hold" nodeType="clickEffect">
                                  <p:stCondLst>
                                    <p:cond delay="0"/>
                                  </p:stCondLst>
                                  <p:childTnLst>
                                    <p:set>
                                      <p:cBhvr>
                                        <p:cTn id="11" dur="1" fill="hold">
                                          <p:stCondLst>
                                            <p:cond delay="0"/>
                                          </p:stCondLst>
                                        </p:cTn>
                                        <p:tgtEl>
                                          <p:spTgt spid="171"/>
                                        </p:tgtEl>
                                        <p:attrNameLst>
                                          <p:attrName>style.visibility</p:attrName>
                                        </p:attrNameLst>
                                      </p:cBhvr>
                                      <p:to>
                                        <p:strVal val="visible"/>
                                      </p:to>
                                    </p:set>
                                    <p:anim calcmode="lin" valueType="num">
                                      <p:cBhvr>
                                        <p:cTn id="12" dur="5000" fill="hold"/>
                                        <p:tgtEl>
                                          <p:spTgt spid="171"/>
                                        </p:tgtEl>
                                        <p:attrNameLst>
                                          <p:attrName>ppt_w</p:attrName>
                                        </p:attrNameLst>
                                      </p:cBhvr>
                                      <p:tavLst>
                                        <p:tav tm="0" fmla="#ppt_w*sin(2.5*pi*$)">
                                          <p:val>
                                            <p:fltVal val="0"/>
                                          </p:val>
                                        </p:tav>
                                        <p:tav tm="100000">
                                          <p:val>
                                            <p:fltVal val="1"/>
                                          </p:val>
                                        </p:tav>
                                      </p:tavLst>
                                    </p:anim>
                                    <p:anim calcmode="lin" valueType="num">
                                      <p:cBhvr>
                                        <p:cTn id="13" dur="5000" fill="hold"/>
                                        <p:tgtEl>
                                          <p:spTgt spid="171"/>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77"/>
                                        </p:tgtEl>
                                        <p:attrNameLst>
                                          <p:attrName>style.visibility</p:attrName>
                                        </p:attrNameLst>
                                      </p:cBhvr>
                                      <p:to>
                                        <p:strVal val="visible"/>
                                      </p:to>
                                    </p:set>
                                    <p:animEffect transition="in" filter="wipe(left)">
                                      <p:cBhvr>
                                        <p:cTn id="18" dur="5000"/>
                                        <p:tgtEl>
                                          <p:spTgt spid="17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left)">
                                      <p:cBhvr>
                                        <p:cTn id="23" dur="50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left)">
                                      <p:cBhvr>
                                        <p:cTn id="33" dur="50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ipe(left)">
                                      <p:cBhvr>
                                        <p:cTn id="38" dur="5000"/>
                                        <p:tgtEl>
                                          <p:spTgt spid="3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left)">
                                      <p:cBhvr>
                                        <p:cTn id="43" dur="5000"/>
                                        <p:tgtEl>
                                          <p:spTgt spid="3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left)">
                                      <p:cBhvr>
                                        <p:cTn id="48" dur="500"/>
                                        <p:tgtEl>
                                          <p:spTgt spid="3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wipe(left)">
                                      <p:cBhvr>
                                        <p:cTn id="5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36 CuadroTexto"/>
          <p:cNvSpPr txBox="1"/>
          <p:nvPr/>
        </p:nvSpPr>
        <p:spPr>
          <a:xfrm>
            <a:off x="499730" y="5677790"/>
            <a:ext cx="7644843" cy="338554"/>
          </a:xfrm>
          <a:prstGeom prst="rect">
            <a:avLst/>
          </a:prstGeom>
          <a:noFill/>
        </p:spPr>
        <p:txBody>
          <a:bodyPr wrap="square" rtlCol="0">
            <a:spAutoFit/>
          </a:bodyPr>
          <a:lstStyle/>
          <a:p>
            <a:pPr algn="just"/>
            <a:r>
              <a:rPr lang="es-ES" sz="1600" dirty="0" smtClean="0">
                <a:latin typeface="Lucida Handwriting" pitchFamily="66" charset="0"/>
              </a:rPr>
              <a:t>S: </a:t>
            </a:r>
            <a:r>
              <a:rPr lang="es-ES" sz="1600" dirty="0" err="1" smtClean="0">
                <a:latin typeface="Lucida Handwriting" pitchFamily="66" charset="0"/>
              </a:rPr>
              <a:t>espirako</a:t>
            </a:r>
            <a:r>
              <a:rPr lang="es-ES" sz="1600" dirty="0" smtClean="0">
                <a:latin typeface="Lucida Handwriting" pitchFamily="66" charset="0"/>
              </a:rPr>
              <a:t> </a:t>
            </a:r>
            <a:r>
              <a:rPr lang="es-ES" sz="1600" dirty="0" err="1" smtClean="0">
                <a:latin typeface="Lucida Handwriting" pitchFamily="66" charset="0"/>
              </a:rPr>
              <a:t>aldeek</a:t>
            </a:r>
            <a:r>
              <a:rPr lang="es-ES" sz="1600" dirty="0" smtClean="0">
                <a:latin typeface="Lucida Handwriting" pitchFamily="66" charset="0"/>
              </a:rPr>
              <a:t> </a:t>
            </a:r>
            <a:r>
              <a:rPr lang="es-ES" sz="1600" dirty="0" err="1" smtClean="0">
                <a:latin typeface="Lucida Handwriting" pitchFamily="66" charset="0"/>
              </a:rPr>
              <a:t>mugatzen</a:t>
            </a:r>
            <a:r>
              <a:rPr lang="es-ES" sz="1600" dirty="0" smtClean="0">
                <a:latin typeface="Lucida Handwriting" pitchFamily="66" charset="0"/>
              </a:rPr>
              <a:t> </a:t>
            </a:r>
            <a:r>
              <a:rPr lang="es-ES" sz="1600" dirty="0" err="1" smtClean="0">
                <a:latin typeface="Lucida Handwriting" pitchFamily="66" charset="0"/>
              </a:rPr>
              <a:t>duten</a:t>
            </a:r>
            <a:r>
              <a:rPr lang="es-ES" sz="1600" dirty="0" smtClean="0">
                <a:latin typeface="Lucida Handwriting" pitchFamily="66" charset="0"/>
              </a:rPr>
              <a:t> </a:t>
            </a:r>
            <a:r>
              <a:rPr lang="es-ES" sz="1600" dirty="0" err="1" smtClean="0">
                <a:latin typeface="Lucida Handwriting" pitchFamily="66" charset="0"/>
              </a:rPr>
              <a:t>gainazal</a:t>
            </a:r>
            <a:r>
              <a:rPr lang="es-ES" sz="1600" dirty="0" smtClean="0">
                <a:latin typeface="Lucida Handwriting" pitchFamily="66" charset="0"/>
              </a:rPr>
              <a:t> </a:t>
            </a:r>
            <a:r>
              <a:rPr lang="es-ES" sz="1600" dirty="0" err="1" smtClean="0">
                <a:latin typeface="Lucida Handwriting" pitchFamily="66" charset="0"/>
              </a:rPr>
              <a:t>launaren</a:t>
            </a:r>
            <a:r>
              <a:rPr lang="es-ES" sz="1600" dirty="0" smtClean="0">
                <a:latin typeface="Lucida Handwriting" pitchFamily="66" charset="0"/>
              </a:rPr>
              <a:t> </a:t>
            </a:r>
            <a:r>
              <a:rPr lang="es-ES" sz="1600" dirty="0" err="1" smtClean="0">
                <a:latin typeface="Lucida Handwriting" pitchFamily="66" charset="0"/>
              </a:rPr>
              <a:t>azalera</a:t>
            </a:r>
            <a:endParaRPr lang="es-ES" sz="1600" dirty="0" smtClean="0">
              <a:latin typeface="Lucida Handwriting" pitchFamily="66" charset="0"/>
            </a:endParaRPr>
          </a:p>
        </p:txBody>
      </p:sp>
      <p:graphicFrame>
        <p:nvGraphicFramePr>
          <p:cNvPr id="35" name="Object 2"/>
          <p:cNvGraphicFramePr>
            <a:graphicFrameLocks noChangeAspect="1"/>
          </p:cNvGraphicFramePr>
          <p:nvPr/>
        </p:nvGraphicFramePr>
        <p:xfrm>
          <a:off x="4854925" y="4027418"/>
          <a:ext cx="2900362" cy="446088"/>
        </p:xfrm>
        <a:graphic>
          <a:graphicData uri="http://schemas.openxmlformats.org/presentationml/2006/ole">
            <mc:AlternateContent xmlns:mc="http://schemas.openxmlformats.org/markup-compatibility/2006">
              <mc:Choice xmlns:v="urn:schemas-microsoft-com:vml" Requires="v">
                <p:oleObj spid="_x0000_s821293" name="Ecuación" r:id="rId4" imgW="1104840" imgH="177480" progId="Equation.3">
                  <p:embed/>
                </p:oleObj>
              </mc:Choice>
              <mc:Fallback>
                <p:oleObj name="Ecuación" r:id="rId4" imgW="1104840" imgH="177480" progId="Equation.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4925" y="4027418"/>
                        <a:ext cx="2900362" cy="446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9" name="48 Conector recto"/>
          <p:cNvCxnSpPr>
            <a:cxnSpLocks/>
          </p:cNvCxnSpPr>
          <p:nvPr/>
        </p:nvCxnSpPr>
        <p:spPr bwMode="auto">
          <a:xfrm rot="16200000" flipH="1">
            <a:off x="5809842" y="929481"/>
            <a:ext cx="1371324" cy="533637"/>
          </a:xfrm>
          <a:prstGeom prst="line">
            <a:avLst/>
          </a:prstGeom>
          <a:solidFill>
            <a:schemeClr val="accent1"/>
          </a:solidFill>
          <a:ln w="76200" cap="flat" cmpd="sng" algn="ctr">
            <a:gradFill>
              <a:gsLst>
                <a:gs pos="0">
                  <a:srgbClr val="FFC000"/>
                </a:gs>
                <a:gs pos="12000">
                  <a:srgbClr val="E6D78A"/>
                </a:gs>
                <a:gs pos="30000">
                  <a:srgbClr val="C7AC4C"/>
                </a:gs>
                <a:gs pos="45000">
                  <a:srgbClr val="E6D78A"/>
                </a:gs>
                <a:gs pos="77000">
                  <a:srgbClr val="C7AC4C"/>
                </a:gs>
                <a:gs pos="100000">
                  <a:srgbClr val="E6DCAC"/>
                </a:gs>
              </a:gsLst>
              <a:lin ang="5400000" scaled="0"/>
            </a:gradFill>
            <a:prstDash val="solid"/>
            <a:round/>
            <a:headEnd type="none" w="med" len="med"/>
            <a:tailEnd type="none" w="med" len="med"/>
          </a:ln>
          <a:effectLst/>
        </p:spPr>
      </p:cxnSp>
      <p:grpSp>
        <p:nvGrpSpPr>
          <p:cNvPr id="203" name="202 Grupo"/>
          <p:cNvGrpSpPr/>
          <p:nvPr/>
        </p:nvGrpSpPr>
        <p:grpSpPr>
          <a:xfrm>
            <a:off x="7012909" y="822210"/>
            <a:ext cx="532887" cy="498339"/>
            <a:chOff x="6693919" y="907274"/>
            <a:chExt cx="532887" cy="498339"/>
          </a:xfrm>
        </p:grpSpPr>
        <p:sp>
          <p:nvSpPr>
            <p:cNvPr id="51" name="50 Arco"/>
            <p:cNvSpPr/>
            <p:nvPr/>
          </p:nvSpPr>
          <p:spPr bwMode="auto">
            <a:xfrm>
              <a:off x="6693919" y="1041719"/>
              <a:ext cx="186612" cy="363894"/>
            </a:xfrm>
            <a:prstGeom prst="arc">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smtClean="0">
                <a:ln>
                  <a:noFill/>
                </a:ln>
                <a:solidFill>
                  <a:schemeClr val="tx1"/>
                </a:solidFill>
                <a:effectLst/>
                <a:latin typeface="Times New Roman" pitchFamily="18" charset="0"/>
              </a:endParaRPr>
            </a:p>
          </p:txBody>
        </p:sp>
        <p:sp>
          <p:nvSpPr>
            <p:cNvPr id="52" name="51 CuadroTexto"/>
            <p:cNvSpPr txBox="1"/>
            <p:nvPr/>
          </p:nvSpPr>
          <p:spPr>
            <a:xfrm rot="160934">
              <a:off x="6934738" y="907274"/>
              <a:ext cx="292068" cy="338554"/>
            </a:xfrm>
            <a:prstGeom prst="rect">
              <a:avLst/>
            </a:prstGeom>
            <a:noFill/>
          </p:spPr>
          <p:txBody>
            <a:bodyPr wrap="none" rtlCol="0">
              <a:spAutoFit/>
            </a:bodyPr>
            <a:lstStyle/>
            <a:p>
              <a:r>
                <a:rPr lang="es-ES" sz="1600" dirty="0" smtClean="0">
                  <a:latin typeface="Symbol" pitchFamily="18" charset="2"/>
                </a:rPr>
                <a:t>q</a:t>
              </a:r>
              <a:endParaRPr lang="es-ES" sz="1600" dirty="0">
                <a:latin typeface="Symbol" pitchFamily="18" charset="2"/>
              </a:endParaRPr>
            </a:p>
          </p:txBody>
        </p:sp>
      </p:grpSp>
      <p:grpSp>
        <p:nvGrpSpPr>
          <p:cNvPr id="202" name="201 Grupo"/>
          <p:cNvGrpSpPr/>
          <p:nvPr/>
        </p:nvGrpSpPr>
        <p:grpSpPr>
          <a:xfrm>
            <a:off x="6565186" y="627380"/>
            <a:ext cx="1515544" cy="536932"/>
            <a:chOff x="6246196" y="712444"/>
            <a:chExt cx="1515544" cy="536932"/>
          </a:xfrm>
        </p:grpSpPr>
        <p:cxnSp>
          <p:nvCxnSpPr>
            <p:cNvPr id="50" name="49 Conector recto"/>
            <p:cNvCxnSpPr/>
            <p:nvPr/>
          </p:nvCxnSpPr>
          <p:spPr bwMode="auto">
            <a:xfrm flipH="1">
              <a:off x="6246196" y="712444"/>
              <a:ext cx="1357086" cy="515259"/>
            </a:xfrm>
            <a:prstGeom prst="line">
              <a:avLst/>
            </a:prstGeom>
            <a:solidFill>
              <a:schemeClr val="accent1"/>
            </a:solidFill>
            <a:ln w="25400" cap="flat" cmpd="sng" algn="ctr">
              <a:solidFill>
                <a:schemeClr val="tx1"/>
              </a:solidFill>
              <a:prstDash val="dash"/>
              <a:round/>
              <a:headEnd type="none" w="med" len="med"/>
              <a:tailEnd type="none" w="med" len="med"/>
            </a:ln>
            <a:effectLst/>
          </p:spPr>
        </p:cxnSp>
        <p:cxnSp>
          <p:nvCxnSpPr>
            <p:cNvPr id="55" name="54 Conector recto"/>
            <p:cNvCxnSpPr/>
            <p:nvPr/>
          </p:nvCxnSpPr>
          <p:spPr bwMode="auto">
            <a:xfrm rot="10800000" flipV="1">
              <a:off x="6256788" y="1239850"/>
              <a:ext cx="1504952" cy="9526"/>
            </a:xfrm>
            <a:prstGeom prst="line">
              <a:avLst/>
            </a:prstGeom>
            <a:solidFill>
              <a:schemeClr val="accent1"/>
            </a:solidFill>
            <a:ln w="25400" cap="flat" cmpd="sng" algn="ctr">
              <a:solidFill>
                <a:schemeClr val="tx1"/>
              </a:solidFill>
              <a:prstDash val="dash"/>
              <a:round/>
              <a:headEnd type="none" w="med" len="med"/>
              <a:tailEnd type="none" w="med" len="med"/>
            </a:ln>
            <a:effectLst/>
          </p:spPr>
        </p:cxnSp>
      </p:grpSp>
      <p:grpSp>
        <p:nvGrpSpPr>
          <p:cNvPr id="195" name="194 Grupo"/>
          <p:cNvGrpSpPr/>
          <p:nvPr/>
        </p:nvGrpSpPr>
        <p:grpSpPr>
          <a:xfrm>
            <a:off x="6527931" y="1158944"/>
            <a:ext cx="1244481" cy="711038"/>
            <a:chOff x="6208941" y="1244008"/>
            <a:chExt cx="1244481" cy="711038"/>
          </a:xfrm>
        </p:grpSpPr>
        <p:sp>
          <p:nvSpPr>
            <p:cNvPr id="59" name="Line 490"/>
            <p:cNvSpPr>
              <a:spLocks noChangeShapeType="1"/>
            </p:cNvSpPr>
            <p:nvPr/>
          </p:nvSpPr>
          <p:spPr bwMode="auto">
            <a:xfrm flipV="1">
              <a:off x="6208941" y="1244008"/>
              <a:ext cx="1244481" cy="12894"/>
            </a:xfrm>
            <a:prstGeom prst="line">
              <a:avLst/>
            </a:prstGeom>
            <a:noFill/>
            <a:ln w="57150">
              <a:solidFill>
                <a:srgbClr val="FF0000"/>
              </a:solidFill>
              <a:round/>
              <a:headEnd/>
              <a:tailEnd type="triangle" w="med" len="lg"/>
            </a:ln>
            <a:effectLst/>
          </p:spPr>
          <p:txBody>
            <a:bodyPr wrap="none" anchor="ctr"/>
            <a:lstStyle/>
            <a:p>
              <a:endParaRPr lang="es-ES"/>
            </a:p>
          </p:txBody>
        </p:sp>
        <p:grpSp>
          <p:nvGrpSpPr>
            <p:cNvPr id="60" name="Group 6"/>
            <p:cNvGrpSpPr>
              <a:grpSpLocks/>
            </p:cNvGrpSpPr>
            <p:nvPr/>
          </p:nvGrpSpPr>
          <p:grpSpPr bwMode="auto">
            <a:xfrm>
              <a:off x="6596089" y="1375608"/>
              <a:ext cx="490538" cy="579438"/>
              <a:chOff x="3874" y="2110"/>
              <a:chExt cx="309" cy="365"/>
            </a:xfrm>
          </p:grpSpPr>
          <p:sp>
            <p:nvSpPr>
              <p:cNvPr id="61" name="Text Box 7"/>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dirty="0">
                    <a:solidFill>
                      <a:srgbClr val="FF0000"/>
                    </a:solidFill>
                    <a:latin typeface="Lucida Handwriting" pitchFamily="66" charset="0"/>
                  </a:rPr>
                  <a:t>B</a:t>
                </a:r>
              </a:p>
            </p:txBody>
          </p:sp>
          <p:sp>
            <p:nvSpPr>
              <p:cNvPr id="62" name="Line 8"/>
              <p:cNvSpPr>
                <a:spLocks noChangeShapeType="1"/>
              </p:cNvSpPr>
              <p:nvPr/>
            </p:nvSpPr>
            <p:spPr bwMode="auto">
              <a:xfrm>
                <a:off x="3977" y="2139"/>
                <a:ext cx="165" cy="0"/>
              </a:xfrm>
              <a:prstGeom prst="line">
                <a:avLst/>
              </a:prstGeom>
              <a:noFill/>
              <a:ln w="28575">
                <a:solidFill>
                  <a:srgbClr val="FF0000"/>
                </a:solidFill>
                <a:round/>
                <a:headEnd/>
                <a:tailEnd type="triangle" w="med" len="med"/>
              </a:ln>
              <a:effectLst/>
            </p:spPr>
            <p:txBody>
              <a:bodyPr/>
              <a:lstStyle/>
              <a:p>
                <a:endParaRPr lang="es-ES"/>
              </a:p>
            </p:txBody>
          </p:sp>
        </p:grpSp>
      </p:grpSp>
      <p:sp>
        <p:nvSpPr>
          <p:cNvPr id="64" name="63 CuadroTexto"/>
          <p:cNvSpPr txBox="1"/>
          <p:nvPr/>
        </p:nvSpPr>
        <p:spPr>
          <a:xfrm>
            <a:off x="499730" y="4720860"/>
            <a:ext cx="4975983" cy="338554"/>
          </a:xfrm>
          <a:prstGeom prst="rect">
            <a:avLst/>
          </a:prstGeom>
          <a:noFill/>
        </p:spPr>
        <p:txBody>
          <a:bodyPr wrap="square" rtlCol="0">
            <a:spAutoFit/>
          </a:bodyPr>
          <a:lstStyle/>
          <a:p>
            <a:pPr algn="just"/>
            <a:r>
              <a:rPr lang="es-ES" sz="1600" dirty="0" smtClean="0">
                <a:latin typeface="Lucida Handwriting" pitchFamily="66" charset="0"/>
              </a:rPr>
              <a:t>i: </a:t>
            </a:r>
            <a:r>
              <a:rPr lang="es-ES" sz="1600" dirty="0" err="1" smtClean="0">
                <a:latin typeface="Lucida Handwriting" pitchFamily="66" charset="0"/>
              </a:rPr>
              <a:t>espiratik</a:t>
            </a:r>
            <a:r>
              <a:rPr lang="es-ES" sz="1600" dirty="0" smtClean="0">
                <a:latin typeface="Lucida Handwriting" pitchFamily="66" charset="0"/>
              </a:rPr>
              <a:t> </a:t>
            </a:r>
            <a:r>
              <a:rPr lang="es-ES" sz="1600" dirty="0" err="1" smtClean="0">
                <a:latin typeface="Lucida Handwriting" pitchFamily="66" charset="0"/>
              </a:rPr>
              <a:t>iragaten</a:t>
            </a:r>
            <a:r>
              <a:rPr lang="es-ES" sz="1600" dirty="0" smtClean="0">
                <a:latin typeface="Lucida Handwriting" pitchFamily="66" charset="0"/>
              </a:rPr>
              <a:t> den </a:t>
            </a:r>
            <a:r>
              <a:rPr lang="es-ES" sz="1600" dirty="0" err="1" smtClean="0">
                <a:latin typeface="Lucida Handwriting" pitchFamily="66" charset="0"/>
              </a:rPr>
              <a:t>intentsitatea</a:t>
            </a:r>
            <a:endParaRPr lang="es-ES" sz="1600" dirty="0" smtClean="0">
              <a:latin typeface="Lucida Handwriting" pitchFamily="66" charset="0"/>
            </a:endParaRPr>
          </a:p>
        </p:txBody>
      </p:sp>
      <p:sp>
        <p:nvSpPr>
          <p:cNvPr id="65" name="64 CuadroTexto"/>
          <p:cNvSpPr txBox="1"/>
          <p:nvPr/>
        </p:nvSpPr>
        <p:spPr>
          <a:xfrm>
            <a:off x="499730" y="5199325"/>
            <a:ext cx="3030225" cy="338554"/>
          </a:xfrm>
          <a:prstGeom prst="rect">
            <a:avLst/>
          </a:prstGeom>
          <a:noFill/>
        </p:spPr>
        <p:txBody>
          <a:bodyPr wrap="square" rtlCol="0">
            <a:spAutoFit/>
          </a:bodyPr>
          <a:lstStyle/>
          <a:p>
            <a:pPr algn="just"/>
            <a:r>
              <a:rPr lang="es-ES" sz="1600" dirty="0" smtClean="0">
                <a:latin typeface="Lucida Handwriting" pitchFamily="66" charset="0"/>
              </a:rPr>
              <a:t>B: </a:t>
            </a:r>
            <a:r>
              <a:rPr lang="es-ES" sz="1600" dirty="0" err="1" smtClean="0">
                <a:latin typeface="Lucida Handwriting" pitchFamily="66" charset="0"/>
              </a:rPr>
              <a:t>Eremu</a:t>
            </a:r>
            <a:r>
              <a:rPr lang="es-ES" sz="1600" dirty="0" smtClean="0">
                <a:latin typeface="Lucida Handwriting" pitchFamily="66" charset="0"/>
              </a:rPr>
              <a:t> </a:t>
            </a:r>
            <a:r>
              <a:rPr lang="es-ES" sz="1600" dirty="0" err="1" smtClean="0">
                <a:latin typeface="Lucida Handwriting" pitchFamily="66" charset="0"/>
              </a:rPr>
              <a:t>magnetikoa</a:t>
            </a:r>
            <a:endParaRPr lang="es-ES" sz="1600" dirty="0" smtClean="0">
              <a:latin typeface="Lucida Handwriting" pitchFamily="66" charset="0"/>
            </a:endParaRPr>
          </a:p>
        </p:txBody>
      </p:sp>
      <p:sp>
        <p:nvSpPr>
          <p:cNvPr id="66" name="65 CuadroTexto"/>
          <p:cNvSpPr txBox="1"/>
          <p:nvPr/>
        </p:nvSpPr>
        <p:spPr>
          <a:xfrm>
            <a:off x="499730" y="6156255"/>
            <a:ext cx="8420986" cy="338554"/>
          </a:xfrm>
          <a:prstGeom prst="rect">
            <a:avLst/>
          </a:prstGeom>
          <a:noFill/>
        </p:spPr>
        <p:txBody>
          <a:bodyPr wrap="square" rtlCol="0">
            <a:spAutoFit/>
          </a:bodyPr>
          <a:lstStyle/>
          <a:p>
            <a:pPr algn="just"/>
            <a:r>
              <a:rPr lang="es-ES" sz="1600" dirty="0" smtClean="0">
                <a:latin typeface="Symbol" pitchFamily="18" charset="2"/>
              </a:rPr>
              <a:t>q</a:t>
            </a:r>
            <a:r>
              <a:rPr lang="es-ES" sz="1600" dirty="0" smtClean="0">
                <a:latin typeface="Lucida Handwriting" pitchFamily="66" charset="0"/>
              </a:rPr>
              <a:t>: </a:t>
            </a:r>
            <a:r>
              <a:rPr lang="es-ES" sz="1600" dirty="0" err="1" smtClean="0">
                <a:latin typeface="Lucida Handwriting" pitchFamily="66" charset="0"/>
              </a:rPr>
              <a:t>espirako</a:t>
            </a:r>
            <a:r>
              <a:rPr lang="es-ES" sz="1600" dirty="0" smtClean="0">
                <a:latin typeface="Lucida Handwriting" pitchFamily="66" charset="0"/>
              </a:rPr>
              <a:t> </a:t>
            </a:r>
            <a:r>
              <a:rPr lang="es-ES" sz="1600" dirty="0" err="1" smtClean="0">
                <a:latin typeface="Lucida Handwriting" pitchFamily="66" charset="0"/>
              </a:rPr>
              <a:t>normalak</a:t>
            </a:r>
            <a:r>
              <a:rPr lang="es-ES" sz="1600" dirty="0" smtClean="0">
                <a:latin typeface="Lucida Handwriting" pitchFamily="66" charset="0"/>
              </a:rPr>
              <a:t> eta </a:t>
            </a:r>
            <a:r>
              <a:rPr lang="es-ES" sz="1600" dirty="0" err="1" smtClean="0">
                <a:latin typeface="Lucida Handwriting" pitchFamily="66" charset="0"/>
              </a:rPr>
              <a:t>eremu</a:t>
            </a:r>
            <a:r>
              <a:rPr lang="es-ES" sz="1600" dirty="0" smtClean="0">
                <a:latin typeface="Lucida Handwriting" pitchFamily="66" charset="0"/>
              </a:rPr>
              <a:t> </a:t>
            </a:r>
            <a:r>
              <a:rPr lang="es-ES" sz="1600" dirty="0" err="1" smtClean="0">
                <a:latin typeface="Lucida Handwriting" pitchFamily="66" charset="0"/>
              </a:rPr>
              <a:t>magnetikoak</a:t>
            </a:r>
            <a:r>
              <a:rPr lang="es-ES" sz="1600" dirty="0" smtClean="0">
                <a:latin typeface="Lucida Handwriting" pitchFamily="66" charset="0"/>
              </a:rPr>
              <a:t> </a:t>
            </a:r>
            <a:r>
              <a:rPr lang="es-ES" sz="1600" dirty="0" err="1" smtClean="0">
                <a:latin typeface="Lucida Handwriting" pitchFamily="66" charset="0"/>
              </a:rPr>
              <a:t>osatzen</a:t>
            </a:r>
            <a:r>
              <a:rPr lang="es-ES" sz="1600" dirty="0" smtClean="0">
                <a:latin typeface="Lucida Handwriting" pitchFamily="66" charset="0"/>
              </a:rPr>
              <a:t> </a:t>
            </a:r>
            <a:r>
              <a:rPr lang="es-ES" sz="1600" dirty="0" err="1" smtClean="0">
                <a:latin typeface="Lucida Handwriting" pitchFamily="66" charset="0"/>
              </a:rPr>
              <a:t>duten</a:t>
            </a:r>
            <a:r>
              <a:rPr lang="es-ES" sz="1600" dirty="0" smtClean="0">
                <a:latin typeface="Lucida Handwriting" pitchFamily="66" charset="0"/>
              </a:rPr>
              <a:t> </a:t>
            </a:r>
            <a:r>
              <a:rPr lang="es-ES" sz="1600" dirty="0" err="1" smtClean="0">
                <a:latin typeface="Lucida Handwriting" pitchFamily="66" charset="0"/>
              </a:rPr>
              <a:t>angelua</a:t>
            </a:r>
            <a:endParaRPr lang="es-ES" sz="1600" dirty="0" smtClean="0">
              <a:latin typeface="Lucida Handwriting" pitchFamily="66" charset="0"/>
            </a:endParaRPr>
          </a:p>
        </p:txBody>
      </p:sp>
      <p:grpSp>
        <p:nvGrpSpPr>
          <p:cNvPr id="75" name="42 Grupo"/>
          <p:cNvGrpSpPr/>
          <p:nvPr/>
        </p:nvGrpSpPr>
        <p:grpSpPr>
          <a:xfrm>
            <a:off x="1318450" y="142746"/>
            <a:ext cx="2372179" cy="2434450"/>
            <a:chOff x="4945500" y="221051"/>
            <a:chExt cx="2372179" cy="2434450"/>
          </a:xfrm>
        </p:grpSpPr>
        <p:cxnSp>
          <p:nvCxnSpPr>
            <p:cNvPr id="80" name="79 Conector recto"/>
            <p:cNvCxnSpPr/>
            <p:nvPr/>
          </p:nvCxnSpPr>
          <p:spPr bwMode="auto">
            <a:xfrm rot="16200000" flipH="1">
              <a:off x="6303044" y="641965"/>
              <a:ext cx="1364339" cy="522512"/>
            </a:xfrm>
            <a:prstGeom prst="line">
              <a:avLst/>
            </a:prstGeom>
            <a:solidFill>
              <a:schemeClr val="accent1"/>
            </a:solidFill>
            <a:ln w="76200" cap="flat" cmpd="sng" algn="ctr">
              <a:gradFill>
                <a:gsLst>
                  <a:gs pos="0">
                    <a:srgbClr val="FFC000"/>
                  </a:gs>
                  <a:gs pos="12000">
                    <a:srgbClr val="E6D78A"/>
                  </a:gs>
                  <a:gs pos="30000">
                    <a:srgbClr val="C7AC4C"/>
                  </a:gs>
                  <a:gs pos="45000">
                    <a:srgbClr val="E6D78A"/>
                  </a:gs>
                  <a:gs pos="77000">
                    <a:srgbClr val="C7AC4C"/>
                  </a:gs>
                  <a:gs pos="100000">
                    <a:srgbClr val="E6DCAC"/>
                  </a:gs>
                </a:gsLst>
                <a:lin ang="5400000" scaled="0"/>
              </a:gradFill>
              <a:prstDash val="solid"/>
              <a:round/>
              <a:headEnd type="none" w="med" len="med"/>
              <a:tailEnd type="none" w="med" len="med"/>
            </a:ln>
            <a:effectLst/>
          </p:spPr>
        </p:cxnSp>
        <p:cxnSp>
          <p:nvCxnSpPr>
            <p:cNvPr id="81" name="80 Conector recto"/>
            <p:cNvCxnSpPr/>
            <p:nvPr/>
          </p:nvCxnSpPr>
          <p:spPr bwMode="auto">
            <a:xfrm rot="16200000" flipH="1">
              <a:off x="4606576" y="1719328"/>
              <a:ext cx="1357086" cy="515259"/>
            </a:xfrm>
            <a:prstGeom prst="line">
              <a:avLst/>
            </a:prstGeom>
            <a:solidFill>
              <a:schemeClr val="accent1"/>
            </a:solidFill>
            <a:ln w="76200" cap="flat" cmpd="sng" algn="ctr">
              <a:gradFill>
                <a:gsLst>
                  <a:gs pos="0">
                    <a:srgbClr val="FFC000"/>
                  </a:gs>
                  <a:gs pos="12000">
                    <a:srgbClr val="E6D78A"/>
                  </a:gs>
                  <a:gs pos="30000">
                    <a:srgbClr val="C7AC4C"/>
                  </a:gs>
                  <a:gs pos="45000">
                    <a:srgbClr val="E6D78A"/>
                  </a:gs>
                  <a:gs pos="77000">
                    <a:srgbClr val="C7AC4C"/>
                  </a:gs>
                  <a:gs pos="100000">
                    <a:srgbClr val="E6DCAC"/>
                  </a:gs>
                </a:gsLst>
                <a:lin ang="5400000" scaled="0"/>
              </a:gradFill>
              <a:prstDash val="solid"/>
              <a:round/>
              <a:headEnd type="none" w="med" len="med"/>
              <a:tailEnd type="none" w="med" len="med"/>
            </a:ln>
            <a:effectLst/>
          </p:spPr>
        </p:cxnSp>
        <p:cxnSp>
          <p:nvCxnSpPr>
            <p:cNvPr id="89" name="88 Conector recto"/>
            <p:cNvCxnSpPr/>
            <p:nvPr/>
          </p:nvCxnSpPr>
          <p:spPr bwMode="auto">
            <a:xfrm rot="-480000" flipV="1">
              <a:off x="5459850" y="1686298"/>
              <a:ext cx="1857829" cy="827313"/>
            </a:xfrm>
            <a:prstGeom prst="line">
              <a:avLst/>
            </a:prstGeom>
            <a:solidFill>
              <a:schemeClr val="accent1"/>
            </a:solidFill>
            <a:ln w="76200" cap="flat" cmpd="sng" algn="ctr">
              <a:gradFill>
                <a:gsLst>
                  <a:gs pos="0">
                    <a:srgbClr val="E6DCAC"/>
                  </a:gs>
                  <a:gs pos="12000">
                    <a:srgbClr val="E6D78A"/>
                  </a:gs>
                  <a:gs pos="30000">
                    <a:srgbClr val="C7AC4C"/>
                  </a:gs>
                  <a:gs pos="45000">
                    <a:srgbClr val="E6D78A"/>
                  </a:gs>
                  <a:gs pos="77000">
                    <a:srgbClr val="C7AC4C"/>
                  </a:gs>
                  <a:gs pos="100000">
                    <a:srgbClr val="E6DCAC"/>
                  </a:gs>
                </a:gsLst>
                <a:lin ang="5400000" scaled="0"/>
              </a:gradFill>
              <a:prstDash val="solid"/>
              <a:round/>
              <a:headEnd type="none" w="med" len="med"/>
              <a:tailEnd type="none" w="med" len="med"/>
            </a:ln>
            <a:effectLst/>
          </p:spPr>
        </p:cxnSp>
        <p:cxnSp>
          <p:nvCxnSpPr>
            <p:cNvPr id="90" name="89 Conector recto"/>
            <p:cNvCxnSpPr/>
            <p:nvPr/>
          </p:nvCxnSpPr>
          <p:spPr bwMode="auto">
            <a:xfrm rot="-480000" flipV="1">
              <a:off x="4945500" y="371848"/>
              <a:ext cx="1857829" cy="827313"/>
            </a:xfrm>
            <a:prstGeom prst="line">
              <a:avLst/>
            </a:prstGeom>
            <a:solidFill>
              <a:schemeClr val="accent1"/>
            </a:solidFill>
            <a:ln w="76200" cap="flat" cmpd="sng" algn="ctr">
              <a:gradFill>
                <a:gsLst>
                  <a:gs pos="0">
                    <a:srgbClr val="E6DCAC"/>
                  </a:gs>
                  <a:gs pos="12000">
                    <a:srgbClr val="E6D78A"/>
                  </a:gs>
                  <a:gs pos="30000">
                    <a:srgbClr val="C7AC4C"/>
                  </a:gs>
                  <a:gs pos="45000">
                    <a:srgbClr val="E6D78A"/>
                  </a:gs>
                  <a:gs pos="77000">
                    <a:srgbClr val="C7AC4C"/>
                  </a:gs>
                  <a:gs pos="100000">
                    <a:srgbClr val="E6DCAC"/>
                  </a:gs>
                </a:gsLst>
                <a:lin ang="5400000" scaled="0"/>
              </a:gradFill>
              <a:prstDash val="solid"/>
              <a:round/>
              <a:headEnd type="none" w="med" len="med"/>
              <a:tailEnd type="none" w="med" len="med"/>
            </a:ln>
            <a:effectLst/>
          </p:spPr>
        </p:cxnSp>
      </p:grpSp>
      <p:cxnSp>
        <p:nvCxnSpPr>
          <p:cNvPr id="157" name="156 Conector recto"/>
          <p:cNvCxnSpPr/>
          <p:nvPr/>
        </p:nvCxnSpPr>
        <p:spPr bwMode="auto">
          <a:xfrm rot="10800000" flipV="1">
            <a:off x="2464395" y="882499"/>
            <a:ext cx="1331443" cy="465692"/>
          </a:xfrm>
          <a:prstGeom prst="line">
            <a:avLst/>
          </a:prstGeom>
          <a:solidFill>
            <a:schemeClr val="accent1"/>
          </a:solidFill>
          <a:ln w="25400" cap="flat" cmpd="sng" algn="ctr">
            <a:solidFill>
              <a:schemeClr val="tx1"/>
            </a:solidFill>
            <a:prstDash val="dash"/>
            <a:round/>
            <a:headEnd type="none" w="med" len="med"/>
            <a:tailEnd type="none" w="med" len="med"/>
          </a:ln>
          <a:effectLst/>
        </p:spPr>
      </p:cxnSp>
      <p:sp>
        <p:nvSpPr>
          <p:cNvPr id="159" name="158 Arco"/>
          <p:cNvSpPr/>
          <p:nvPr/>
        </p:nvSpPr>
        <p:spPr bwMode="auto">
          <a:xfrm>
            <a:off x="2890849" y="1140941"/>
            <a:ext cx="330828" cy="719751"/>
          </a:xfrm>
          <a:prstGeom prst="arc">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smtClean="0">
              <a:ln>
                <a:noFill/>
              </a:ln>
              <a:solidFill>
                <a:schemeClr val="tx1"/>
              </a:solidFill>
              <a:effectLst/>
              <a:latin typeface="Times New Roman" pitchFamily="18" charset="0"/>
            </a:endParaRPr>
          </a:p>
        </p:txBody>
      </p:sp>
      <p:sp>
        <p:nvSpPr>
          <p:cNvPr id="160" name="159 CuadroTexto"/>
          <p:cNvSpPr txBox="1"/>
          <p:nvPr/>
        </p:nvSpPr>
        <p:spPr>
          <a:xfrm rot="160934">
            <a:off x="3152934" y="1027763"/>
            <a:ext cx="292068" cy="338554"/>
          </a:xfrm>
          <a:prstGeom prst="rect">
            <a:avLst/>
          </a:prstGeom>
          <a:noFill/>
        </p:spPr>
        <p:txBody>
          <a:bodyPr wrap="none" rtlCol="0">
            <a:spAutoFit/>
          </a:bodyPr>
          <a:lstStyle/>
          <a:p>
            <a:r>
              <a:rPr lang="es-ES" sz="1600" dirty="0" smtClean="0">
                <a:latin typeface="Symbol" pitchFamily="18" charset="2"/>
              </a:rPr>
              <a:t>q</a:t>
            </a:r>
            <a:endParaRPr lang="es-ES" sz="1600" dirty="0">
              <a:latin typeface="Symbol" pitchFamily="18" charset="2"/>
            </a:endParaRPr>
          </a:p>
        </p:txBody>
      </p:sp>
      <p:cxnSp>
        <p:nvCxnSpPr>
          <p:cNvPr id="161" name="160 Conector recto"/>
          <p:cNvCxnSpPr/>
          <p:nvPr/>
        </p:nvCxnSpPr>
        <p:spPr bwMode="auto">
          <a:xfrm rot="10800000">
            <a:off x="2474985" y="1369865"/>
            <a:ext cx="2139559" cy="469564"/>
          </a:xfrm>
          <a:prstGeom prst="line">
            <a:avLst/>
          </a:prstGeom>
          <a:solidFill>
            <a:schemeClr val="accent1"/>
          </a:solidFill>
          <a:ln w="25400" cap="flat" cmpd="sng" algn="ctr">
            <a:solidFill>
              <a:schemeClr val="tx1"/>
            </a:solidFill>
            <a:prstDash val="dash"/>
            <a:round/>
            <a:headEnd type="none" w="med" len="med"/>
            <a:tailEnd type="none" w="med" len="med"/>
          </a:ln>
          <a:effectLst/>
        </p:spPr>
      </p:cxnSp>
      <p:grpSp>
        <p:nvGrpSpPr>
          <p:cNvPr id="194" name="193 Grupo"/>
          <p:cNvGrpSpPr/>
          <p:nvPr/>
        </p:nvGrpSpPr>
        <p:grpSpPr>
          <a:xfrm>
            <a:off x="2427138" y="1366759"/>
            <a:ext cx="1453759" cy="836372"/>
            <a:chOff x="2108148" y="1451823"/>
            <a:chExt cx="1453759" cy="836372"/>
          </a:xfrm>
        </p:grpSpPr>
        <p:sp>
          <p:nvSpPr>
            <p:cNvPr id="163" name="Line 490"/>
            <p:cNvSpPr>
              <a:spLocks noChangeShapeType="1"/>
            </p:cNvSpPr>
            <p:nvPr/>
          </p:nvSpPr>
          <p:spPr bwMode="auto">
            <a:xfrm>
              <a:off x="2108148" y="1451823"/>
              <a:ext cx="1453759" cy="291917"/>
            </a:xfrm>
            <a:prstGeom prst="line">
              <a:avLst/>
            </a:prstGeom>
            <a:noFill/>
            <a:ln w="57150">
              <a:solidFill>
                <a:srgbClr val="FF0000"/>
              </a:solidFill>
              <a:round/>
              <a:headEnd/>
              <a:tailEnd type="triangle" w="med" len="lg"/>
            </a:ln>
            <a:effectLst/>
          </p:spPr>
          <p:txBody>
            <a:bodyPr wrap="none" anchor="ctr"/>
            <a:lstStyle/>
            <a:p>
              <a:endParaRPr lang="es-ES"/>
            </a:p>
          </p:txBody>
        </p:sp>
        <p:grpSp>
          <p:nvGrpSpPr>
            <p:cNvPr id="164" name="Group 6"/>
            <p:cNvGrpSpPr>
              <a:grpSpLocks/>
            </p:cNvGrpSpPr>
            <p:nvPr/>
          </p:nvGrpSpPr>
          <p:grpSpPr bwMode="auto">
            <a:xfrm>
              <a:off x="2495295" y="1708757"/>
              <a:ext cx="490538" cy="579438"/>
              <a:chOff x="3874" y="2110"/>
              <a:chExt cx="309" cy="365"/>
            </a:xfrm>
          </p:grpSpPr>
          <p:sp>
            <p:nvSpPr>
              <p:cNvPr id="165" name="Text Box 7"/>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dirty="0">
                    <a:solidFill>
                      <a:srgbClr val="FF0000"/>
                    </a:solidFill>
                    <a:latin typeface="Lucida Handwriting" pitchFamily="66" charset="0"/>
                  </a:rPr>
                  <a:t>B</a:t>
                </a:r>
              </a:p>
            </p:txBody>
          </p:sp>
          <p:sp>
            <p:nvSpPr>
              <p:cNvPr id="166" name="Line 8"/>
              <p:cNvSpPr>
                <a:spLocks noChangeShapeType="1"/>
              </p:cNvSpPr>
              <p:nvPr/>
            </p:nvSpPr>
            <p:spPr bwMode="auto">
              <a:xfrm>
                <a:off x="3977" y="2139"/>
                <a:ext cx="165" cy="0"/>
              </a:xfrm>
              <a:prstGeom prst="line">
                <a:avLst/>
              </a:prstGeom>
              <a:noFill/>
              <a:ln w="28575">
                <a:solidFill>
                  <a:srgbClr val="FF0000"/>
                </a:solidFill>
                <a:round/>
                <a:headEnd/>
                <a:tailEnd type="triangle" w="med" len="med"/>
              </a:ln>
              <a:effectLst/>
            </p:spPr>
            <p:txBody>
              <a:bodyPr/>
              <a:lstStyle/>
              <a:p>
                <a:endParaRPr lang="es-ES"/>
              </a:p>
            </p:txBody>
          </p:sp>
        </p:grpSp>
      </p:grpSp>
      <p:grpSp>
        <p:nvGrpSpPr>
          <p:cNvPr id="206" name="205 Grupo"/>
          <p:cNvGrpSpPr/>
          <p:nvPr/>
        </p:nvGrpSpPr>
        <p:grpSpPr>
          <a:xfrm>
            <a:off x="5813884" y="91840"/>
            <a:ext cx="1473004" cy="2438838"/>
            <a:chOff x="5494894" y="176904"/>
            <a:chExt cx="1473004" cy="2438838"/>
          </a:xfrm>
        </p:grpSpPr>
        <p:grpSp>
          <p:nvGrpSpPr>
            <p:cNvPr id="205" name="204 Grupo"/>
            <p:cNvGrpSpPr/>
            <p:nvPr/>
          </p:nvGrpSpPr>
          <p:grpSpPr>
            <a:xfrm>
              <a:off x="5494894" y="176904"/>
              <a:ext cx="573325" cy="435964"/>
              <a:chOff x="5494894" y="176904"/>
              <a:chExt cx="573325" cy="435964"/>
            </a:xfrm>
          </p:grpSpPr>
          <p:sp>
            <p:nvSpPr>
              <p:cNvPr id="144" name="Line 490"/>
              <p:cNvSpPr>
                <a:spLocks noChangeShapeType="1"/>
              </p:cNvSpPr>
              <p:nvPr/>
            </p:nvSpPr>
            <p:spPr bwMode="auto">
              <a:xfrm rot="7320000" flipH="1">
                <a:off x="5720327" y="264976"/>
                <a:ext cx="435964" cy="259820"/>
              </a:xfrm>
              <a:prstGeom prst="line">
                <a:avLst/>
              </a:prstGeom>
              <a:ln w="19050">
                <a:solidFill>
                  <a:srgbClr val="66FF33"/>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pSp>
            <p:nvGrpSpPr>
              <p:cNvPr id="178" name="177 Grupo"/>
              <p:cNvGrpSpPr/>
              <p:nvPr/>
            </p:nvGrpSpPr>
            <p:grpSpPr>
              <a:xfrm>
                <a:off x="5494894" y="202534"/>
                <a:ext cx="470000" cy="400110"/>
                <a:chOff x="4229567" y="1393430"/>
                <a:chExt cx="470000" cy="400110"/>
              </a:xfrm>
            </p:grpSpPr>
            <p:sp>
              <p:nvSpPr>
                <p:cNvPr id="173" name="Text Box 107"/>
                <p:cNvSpPr txBox="1">
                  <a:spLocks noChangeArrowheads="1"/>
                </p:cNvSpPr>
                <p:nvPr/>
              </p:nvSpPr>
              <p:spPr bwMode="auto">
                <a:xfrm>
                  <a:off x="4229567" y="1393430"/>
                  <a:ext cx="470000"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F</a:t>
                  </a:r>
                  <a:r>
                    <a:rPr lang="eu-ES" sz="1600" baseline="-25000" dirty="0" err="1" smtClean="0">
                      <a:solidFill>
                        <a:srgbClr val="66FF33"/>
                      </a:solidFill>
                      <a:latin typeface="Lucida Handwriting" pitchFamily="66" charset="0"/>
                    </a:rPr>
                    <a:t>M</a:t>
                  </a:r>
                  <a:endParaRPr lang="eu-ES" sz="1600" dirty="0">
                    <a:solidFill>
                      <a:srgbClr val="66FF33"/>
                    </a:solidFill>
                    <a:latin typeface="Lucida Handwriting" pitchFamily="66" charset="0"/>
                  </a:endParaRPr>
                </a:p>
              </p:txBody>
            </p:sp>
            <p:sp>
              <p:nvSpPr>
                <p:cNvPr id="176" name="Line 108"/>
                <p:cNvSpPr>
                  <a:spLocks noChangeShapeType="1"/>
                </p:cNvSpPr>
                <p:nvPr/>
              </p:nvSpPr>
              <p:spPr bwMode="auto">
                <a:xfrm flipV="1">
                  <a:off x="4338749" y="1403498"/>
                  <a:ext cx="233252" cy="5537"/>
                </a:xfrm>
                <a:prstGeom prst="line">
                  <a:avLst/>
                </a:prstGeom>
                <a:noFill/>
                <a:ln w="19050">
                  <a:solidFill>
                    <a:srgbClr val="66FF33"/>
                  </a:solidFill>
                  <a:round/>
                  <a:headEnd/>
                  <a:tailEnd type="triangle" w="med" len="med"/>
                </a:ln>
                <a:effectLst/>
              </p:spPr>
              <p:txBody>
                <a:bodyPr/>
                <a:lstStyle/>
                <a:p>
                  <a:endParaRPr lang="es-ES"/>
                </a:p>
              </p:txBody>
            </p:sp>
          </p:grpSp>
        </p:grpSp>
        <p:grpSp>
          <p:nvGrpSpPr>
            <p:cNvPr id="204" name="203 Grupo"/>
            <p:cNvGrpSpPr/>
            <p:nvPr/>
          </p:nvGrpSpPr>
          <p:grpSpPr>
            <a:xfrm>
              <a:off x="6322321" y="1998685"/>
              <a:ext cx="645577" cy="617057"/>
              <a:chOff x="6322321" y="1998685"/>
              <a:chExt cx="645577" cy="617057"/>
            </a:xfrm>
          </p:grpSpPr>
          <p:sp>
            <p:nvSpPr>
              <p:cNvPr id="168" name="Line 490"/>
              <p:cNvSpPr>
                <a:spLocks noChangeShapeType="1"/>
              </p:cNvSpPr>
              <p:nvPr/>
            </p:nvSpPr>
            <p:spPr bwMode="auto">
              <a:xfrm rot="14280000" flipH="1" flipV="1">
                <a:off x="6234249" y="2086757"/>
                <a:ext cx="435964" cy="259820"/>
              </a:xfrm>
              <a:prstGeom prst="line">
                <a:avLst/>
              </a:prstGeom>
              <a:ln w="19050">
                <a:solidFill>
                  <a:srgbClr val="66FF33"/>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pSp>
            <p:nvGrpSpPr>
              <p:cNvPr id="179" name="178 Grupo"/>
              <p:cNvGrpSpPr/>
              <p:nvPr/>
            </p:nvGrpSpPr>
            <p:grpSpPr>
              <a:xfrm>
                <a:off x="6497898" y="2215632"/>
                <a:ext cx="470000" cy="400110"/>
                <a:chOff x="4229567" y="1393430"/>
                <a:chExt cx="470000" cy="400110"/>
              </a:xfrm>
            </p:grpSpPr>
            <p:sp>
              <p:nvSpPr>
                <p:cNvPr id="180" name="Text Box 107"/>
                <p:cNvSpPr txBox="1">
                  <a:spLocks noChangeArrowheads="1"/>
                </p:cNvSpPr>
                <p:nvPr/>
              </p:nvSpPr>
              <p:spPr bwMode="auto">
                <a:xfrm>
                  <a:off x="4229567" y="1393430"/>
                  <a:ext cx="470000"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F</a:t>
                  </a:r>
                  <a:r>
                    <a:rPr lang="eu-ES" sz="1600" baseline="-25000" dirty="0" err="1" smtClean="0">
                      <a:solidFill>
                        <a:srgbClr val="66FF33"/>
                      </a:solidFill>
                      <a:latin typeface="Lucida Handwriting" pitchFamily="66" charset="0"/>
                    </a:rPr>
                    <a:t>M</a:t>
                  </a:r>
                  <a:endParaRPr lang="eu-ES" sz="1600" dirty="0">
                    <a:solidFill>
                      <a:srgbClr val="66FF33"/>
                    </a:solidFill>
                    <a:latin typeface="Lucida Handwriting" pitchFamily="66" charset="0"/>
                  </a:endParaRPr>
                </a:p>
              </p:txBody>
            </p:sp>
            <p:sp>
              <p:nvSpPr>
                <p:cNvPr id="181" name="Line 108"/>
                <p:cNvSpPr>
                  <a:spLocks noChangeShapeType="1"/>
                </p:cNvSpPr>
                <p:nvPr/>
              </p:nvSpPr>
              <p:spPr bwMode="auto">
                <a:xfrm flipV="1">
                  <a:off x="4338749" y="1403498"/>
                  <a:ext cx="233252" cy="5537"/>
                </a:xfrm>
                <a:prstGeom prst="line">
                  <a:avLst/>
                </a:prstGeom>
                <a:noFill/>
                <a:ln w="19050">
                  <a:solidFill>
                    <a:srgbClr val="66FF33"/>
                  </a:solidFill>
                  <a:round/>
                  <a:headEnd/>
                  <a:tailEnd type="triangle" w="med" len="med"/>
                </a:ln>
                <a:effectLst/>
              </p:spPr>
              <p:txBody>
                <a:bodyPr/>
                <a:lstStyle/>
                <a:p>
                  <a:endParaRPr lang="es-ES"/>
                </a:p>
              </p:txBody>
            </p:sp>
          </p:grpSp>
        </p:grpSp>
      </p:grpSp>
      <p:grpSp>
        <p:nvGrpSpPr>
          <p:cNvPr id="196" name="195 Grupo"/>
          <p:cNvGrpSpPr/>
          <p:nvPr/>
        </p:nvGrpSpPr>
        <p:grpSpPr>
          <a:xfrm>
            <a:off x="1798148" y="244240"/>
            <a:ext cx="573325" cy="435964"/>
            <a:chOff x="1479158" y="329304"/>
            <a:chExt cx="573325" cy="435964"/>
          </a:xfrm>
        </p:grpSpPr>
        <p:sp>
          <p:nvSpPr>
            <p:cNvPr id="182" name="Line 490"/>
            <p:cNvSpPr>
              <a:spLocks noChangeShapeType="1"/>
            </p:cNvSpPr>
            <p:nvPr/>
          </p:nvSpPr>
          <p:spPr bwMode="auto">
            <a:xfrm rot="7320000" flipH="1">
              <a:off x="1704591" y="417376"/>
              <a:ext cx="435964" cy="259820"/>
            </a:xfrm>
            <a:prstGeom prst="line">
              <a:avLst/>
            </a:prstGeom>
            <a:ln w="19050">
              <a:solidFill>
                <a:srgbClr val="66FF33"/>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pSp>
          <p:nvGrpSpPr>
            <p:cNvPr id="184" name="183 Grupo"/>
            <p:cNvGrpSpPr/>
            <p:nvPr/>
          </p:nvGrpSpPr>
          <p:grpSpPr>
            <a:xfrm>
              <a:off x="1479158" y="354934"/>
              <a:ext cx="470000" cy="400110"/>
              <a:chOff x="4229567" y="1393430"/>
              <a:chExt cx="470000" cy="400110"/>
            </a:xfrm>
          </p:grpSpPr>
          <p:sp>
            <p:nvSpPr>
              <p:cNvPr id="185" name="Text Box 107"/>
              <p:cNvSpPr txBox="1">
                <a:spLocks noChangeArrowheads="1"/>
              </p:cNvSpPr>
              <p:nvPr/>
            </p:nvSpPr>
            <p:spPr bwMode="auto">
              <a:xfrm>
                <a:off x="4229567" y="1393430"/>
                <a:ext cx="470000"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F</a:t>
                </a:r>
                <a:r>
                  <a:rPr lang="eu-ES" sz="1600" baseline="-25000" dirty="0" err="1" smtClean="0">
                    <a:solidFill>
                      <a:srgbClr val="66FF33"/>
                    </a:solidFill>
                    <a:latin typeface="Lucida Handwriting" pitchFamily="66" charset="0"/>
                  </a:rPr>
                  <a:t>M</a:t>
                </a:r>
                <a:endParaRPr lang="eu-ES" sz="1600" dirty="0">
                  <a:solidFill>
                    <a:srgbClr val="66FF33"/>
                  </a:solidFill>
                  <a:latin typeface="Lucida Handwriting" pitchFamily="66" charset="0"/>
                </a:endParaRPr>
              </a:p>
            </p:txBody>
          </p:sp>
          <p:sp>
            <p:nvSpPr>
              <p:cNvPr id="186" name="Line 108"/>
              <p:cNvSpPr>
                <a:spLocks noChangeShapeType="1"/>
              </p:cNvSpPr>
              <p:nvPr/>
            </p:nvSpPr>
            <p:spPr bwMode="auto">
              <a:xfrm flipV="1">
                <a:off x="4338749" y="1403498"/>
                <a:ext cx="233252" cy="5537"/>
              </a:xfrm>
              <a:prstGeom prst="line">
                <a:avLst/>
              </a:prstGeom>
              <a:noFill/>
              <a:ln w="19050">
                <a:solidFill>
                  <a:srgbClr val="66FF33"/>
                </a:solidFill>
                <a:round/>
                <a:headEnd/>
                <a:tailEnd type="triangle" w="med" len="med"/>
              </a:ln>
              <a:effectLst/>
            </p:spPr>
            <p:txBody>
              <a:bodyPr/>
              <a:lstStyle/>
              <a:p>
                <a:endParaRPr lang="es-ES"/>
              </a:p>
            </p:txBody>
          </p:sp>
        </p:grpSp>
      </p:grpSp>
      <p:grpSp>
        <p:nvGrpSpPr>
          <p:cNvPr id="197" name="196 Grupo"/>
          <p:cNvGrpSpPr/>
          <p:nvPr/>
        </p:nvGrpSpPr>
        <p:grpSpPr>
          <a:xfrm>
            <a:off x="2625575" y="2066021"/>
            <a:ext cx="645577" cy="617057"/>
            <a:chOff x="2306585" y="2151085"/>
            <a:chExt cx="645577" cy="617057"/>
          </a:xfrm>
        </p:grpSpPr>
        <p:sp>
          <p:nvSpPr>
            <p:cNvPr id="183" name="Line 490"/>
            <p:cNvSpPr>
              <a:spLocks noChangeShapeType="1"/>
            </p:cNvSpPr>
            <p:nvPr/>
          </p:nvSpPr>
          <p:spPr bwMode="auto">
            <a:xfrm rot="14280000" flipH="1" flipV="1">
              <a:off x="2218513" y="2239157"/>
              <a:ext cx="435964" cy="259820"/>
            </a:xfrm>
            <a:prstGeom prst="line">
              <a:avLst/>
            </a:prstGeom>
            <a:ln w="19050">
              <a:solidFill>
                <a:srgbClr val="66FF33"/>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pSp>
          <p:nvGrpSpPr>
            <p:cNvPr id="187" name="186 Grupo"/>
            <p:cNvGrpSpPr/>
            <p:nvPr/>
          </p:nvGrpSpPr>
          <p:grpSpPr>
            <a:xfrm>
              <a:off x="2482162" y="2368032"/>
              <a:ext cx="470000" cy="400110"/>
              <a:chOff x="4229567" y="1393430"/>
              <a:chExt cx="470000" cy="400110"/>
            </a:xfrm>
          </p:grpSpPr>
          <p:sp>
            <p:nvSpPr>
              <p:cNvPr id="188" name="Text Box 107"/>
              <p:cNvSpPr txBox="1">
                <a:spLocks noChangeArrowheads="1"/>
              </p:cNvSpPr>
              <p:nvPr/>
            </p:nvSpPr>
            <p:spPr bwMode="auto">
              <a:xfrm>
                <a:off x="4229567" y="1393430"/>
                <a:ext cx="470000"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F</a:t>
                </a:r>
                <a:r>
                  <a:rPr lang="eu-ES" sz="1600" baseline="-25000" dirty="0" err="1" smtClean="0">
                    <a:solidFill>
                      <a:srgbClr val="66FF33"/>
                    </a:solidFill>
                    <a:latin typeface="Lucida Handwriting" pitchFamily="66" charset="0"/>
                  </a:rPr>
                  <a:t>M</a:t>
                </a:r>
                <a:endParaRPr lang="eu-ES" sz="1600" dirty="0">
                  <a:solidFill>
                    <a:srgbClr val="66FF33"/>
                  </a:solidFill>
                  <a:latin typeface="Lucida Handwriting" pitchFamily="66" charset="0"/>
                </a:endParaRPr>
              </a:p>
            </p:txBody>
          </p:sp>
          <p:sp>
            <p:nvSpPr>
              <p:cNvPr id="189" name="Line 108"/>
              <p:cNvSpPr>
                <a:spLocks noChangeShapeType="1"/>
              </p:cNvSpPr>
              <p:nvPr/>
            </p:nvSpPr>
            <p:spPr bwMode="auto">
              <a:xfrm flipV="1">
                <a:off x="4338749" y="1403498"/>
                <a:ext cx="233252" cy="5537"/>
              </a:xfrm>
              <a:prstGeom prst="line">
                <a:avLst/>
              </a:prstGeom>
              <a:noFill/>
              <a:ln w="19050">
                <a:solidFill>
                  <a:srgbClr val="66FF33"/>
                </a:solidFill>
                <a:round/>
                <a:headEnd/>
                <a:tailEnd type="triangle" w="med" len="med"/>
              </a:ln>
              <a:effectLst/>
            </p:spPr>
            <p:txBody>
              <a:bodyPr/>
              <a:lstStyle/>
              <a:p>
                <a:endParaRPr lang="es-ES"/>
              </a:p>
            </p:txBody>
          </p:sp>
        </p:grpSp>
      </p:grpSp>
      <p:pic>
        <p:nvPicPr>
          <p:cNvPr id="198" name="Picture 14"/>
          <p:cNvPicPr>
            <a:picLocks noChangeAspect="1" noChangeArrowheads="1"/>
          </p:cNvPicPr>
          <p:nvPr/>
        </p:nvPicPr>
        <p:blipFill>
          <a:blip r:embed="rId6" cstate="print"/>
          <a:srcRect/>
          <a:stretch>
            <a:fillRect/>
          </a:stretch>
        </p:blipFill>
        <p:spPr bwMode="auto">
          <a:xfrm rot="-1380000">
            <a:off x="503019" y="1925230"/>
            <a:ext cx="962444" cy="959064"/>
          </a:xfrm>
          <a:prstGeom prst="rect">
            <a:avLst/>
          </a:prstGeom>
          <a:noFill/>
          <a:ln w="9525">
            <a:noFill/>
            <a:miter lim="800000"/>
            <a:headEnd/>
            <a:tailEnd/>
          </a:ln>
        </p:spPr>
      </p:pic>
      <p:sp>
        <p:nvSpPr>
          <p:cNvPr id="201" name="200 Flecha curvada hacia arriba"/>
          <p:cNvSpPr/>
          <p:nvPr/>
        </p:nvSpPr>
        <p:spPr>
          <a:xfrm>
            <a:off x="786822" y="2498647"/>
            <a:ext cx="6039293" cy="978196"/>
          </a:xfrm>
          <a:prstGeom prst="curvedUpArrow">
            <a:avLst/>
          </a:prstGeom>
          <a:solidFill>
            <a:srgbClr val="F8AB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solidFill>
                <a:schemeClr val="tx1"/>
              </a:solidFill>
            </a:endParaRPr>
          </a:p>
        </p:txBody>
      </p:sp>
      <p:grpSp>
        <p:nvGrpSpPr>
          <p:cNvPr id="207" name="206 Grupo"/>
          <p:cNvGrpSpPr>
            <a:grpSpLocks noChangeAspect="1"/>
          </p:cNvGrpSpPr>
          <p:nvPr/>
        </p:nvGrpSpPr>
        <p:grpSpPr>
          <a:xfrm>
            <a:off x="8115233" y="4068549"/>
            <a:ext cx="387883" cy="387883"/>
            <a:chOff x="4457251" y="3378441"/>
            <a:chExt cx="255114" cy="255114"/>
          </a:xfrm>
        </p:grpSpPr>
        <p:sp>
          <p:nvSpPr>
            <p:cNvPr id="208" name="207 Elipse"/>
            <p:cNvSpPr>
              <a:spLocks noChangeAspect="1"/>
            </p:cNvSpPr>
            <p:nvPr/>
          </p:nvSpPr>
          <p:spPr bwMode="auto">
            <a:xfrm>
              <a:off x="4458845" y="3380034"/>
              <a:ext cx="251926" cy="251926"/>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smtClean="0">
                <a:ln>
                  <a:noFill/>
                </a:ln>
                <a:solidFill>
                  <a:schemeClr val="tx1"/>
                </a:solidFill>
                <a:effectLst/>
                <a:latin typeface="Times New Roman" pitchFamily="18" charset="0"/>
              </a:endParaRPr>
            </a:p>
          </p:txBody>
        </p:sp>
        <p:grpSp>
          <p:nvGrpSpPr>
            <p:cNvPr id="209" name="269 Grupo"/>
            <p:cNvGrpSpPr>
              <a:grpSpLocks noChangeAspect="1"/>
            </p:cNvGrpSpPr>
            <p:nvPr/>
          </p:nvGrpSpPr>
          <p:grpSpPr>
            <a:xfrm rot="2700000">
              <a:off x="4457251" y="3378441"/>
              <a:ext cx="255114" cy="255114"/>
              <a:chOff x="4457251" y="3378441"/>
              <a:chExt cx="255114" cy="255114"/>
            </a:xfrm>
          </p:grpSpPr>
          <p:cxnSp>
            <p:nvCxnSpPr>
              <p:cNvPr id="210" name="209 Conector recto"/>
              <p:cNvCxnSpPr/>
              <p:nvPr/>
            </p:nvCxnSpPr>
            <p:spPr bwMode="auto">
              <a:xfrm rot="10800000" flipV="1">
                <a:off x="4457251" y="3505224"/>
                <a:ext cx="255114" cy="1545"/>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211" name="210 Conector recto"/>
              <p:cNvCxnSpPr/>
              <p:nvPr/>
            </p:nvCxnSpPr>
            <p:spPr bwMode="auto">
              <a:xfrm rot="5400000" flipV="1">
                <a:off x="4457251" y="3505225"/>
                <a:ext cx="255114" cy="1545"/>
              </a:xfrm>
              <a:prstGeom prst="line">
                <a:avLst/>
              </a:prstGeom>
              <a:solidFill>
                <a:schemeClr val="accent1"/>
              </a:solidFill>
              <a:ln w="31750" cap="flat" cmpd="sng" algn="ctr">
                <a:solidFill>
                  <a:schemeClr val="tx1"/>
                </a:solidFill>
                <a:prstDash val="solid"/>
                <a:round/>
                <a:headEnd type="none" w="med" len="med"/>
                <a:tailEnd type="none" w="med" len="med"/>
              </a:ln>
              <a:effectLst/>
            </p:spPr>
          </p:cxnSp>
        </p:grpSp>
      </p:grpSp>
      <p:sp>
        <p:nvSpPr>
          <p:cNvPr id="218" name="217 Flecha circular"/>
          <p:cNvSpPr/>
          <p:nvPr/>
        </p:nvSpPr>
        <p:spPr>
          <a:xfrm>
            <a:off x="2381706" y="95689"/>
            <a:ext cx="669851" cy="669851"/>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solidFill>
                <a:schemeClr val="tx1"/>
              </a:solidFill>
            </a:endParaRPr>
          </a:p>
        </p:txBody>
      </p:sp>
      <p:sp>
        <p:nvSpPr>
          <p:cNvPr id="219" name="218 Flecha circular"/>
          <p:cNvSpPr/>
          <p:nvPr/>
        </p:nvSpPr>
        <p:spPr>
          <a:xfrm>
            <a:off x="6021586" y="584787"/>
            <a:ext cx="669851" cy="669851"/>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solidFill>
                <a:schemeClr val="tx1"/>
              </a:solidFill>
            </a:endParaRPr>
          </a:p>
        </p:txBody>
      </p:sp>
      <p:sp>
        <p:nvSpPr>
          <p:cNvPr id="221" name="220 Flecha circular"/>
          <p:cNvSpPr/>
          <p:nvPr/>
        </p:nvSpPr>
        <p:spPr>
          <a:xfrm rot="10800000">
            <a:off x="7910680" y="4079353"/>
            <a:ext cx="864782" cy="669851"/>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solidFill>
                <a:schemeClr val="tx1"/>
              </a:solidFill>
            </a:endParaRPr>
          </a:p>
        </p:txBody>
      </p:sp>
      <p:sp>
        <p:nvSpPr>
          <p:cNvPr id="222" name="221 Flecha circular"/>
          <p:cNvSpPr/>
          <p:nvPr/>
        </p:nvSpPr>
        <p:spPr>
          <a:xfrm>
            <a:off x="7892952" y="3806433"/>
            <a:ext cx="864782" cy="669851"/>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solidFill>
                <a:schemeClr val="tx1"/>
              </a:solidFill>
            </a:endParaRPr>
          </a:p>
        </p:txBody>
      </p:sp>
      <p:graphicFrame>
        <p:nvGraphicFramePr>
          <p:cNvPr id="224" name="Object 2"/>
          <p:cNvGraphicFramePr>
            <a:graphicFrameLocks noChangeAspect="1"/>
          </p:cNvGraphicFramePr>
          <p:nvPr/>
        </p:nvGraphicFramePr>
        <p:xfrm>
          <a:off x="427038" y="3582988"/>
          <a:ext cx="7539037" cy="820737"/>
        </p:xfrm>
        <a:graphic>
          <a:graphicData uri="http://schemas.openxmlformats.org/presentationml/2006/ole">
            <mc:AlternateContent xmlns:mc="http://schemas.openxmlformats.org/markup-compatibility/2006">
              <mc:Choice xmlns:v="urn:schemas-microsoft-com:vml" Requires="v">
                <p:oleObj spid="_x0000_s821294" name="Ecuación" r:id="rId7" imgW="4241520" imgH="482400" progId="Equation.3">
                  <p:embed/>
                </p:oleObj>
              </mc:Choice>
              <mc:Fallback>
                <p:oleObj name="Ecuación" r:id="rId7" imgW="4241520" imgH="482400" progId="Equation.3">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038" y="3582988"/>
                        <a:ext cx="7539037" cy="820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2000"/>
                                        <p:tgtEl>
                                          <p:spTgt spid="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20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7"/>
                                        </p:tgtEl>
                                        <p:attrNameLst>
                                          <p:attrName>style.visibility</p:attrName>
                                        </p:attrNameLst>
                                      </p:cBhvr>
                                      <p:to>
                                        <p:strVal val="visible"/>
                                      </p:to>
                                    </p:set>
                                    <p:animEffect transition="in" filter="wipe(left)">
                                      <p:cBhvr>
                                        <p:cTn id="17" dur="2000"/>
                                        <p:tgtEl>
                                          <p:spTgt spid="15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59"/>
                                        </p:tgtEl>
                                        <p:attrNameLst>
                                          <p:attrName>style.visibility</p:attrName>
                                        </p:attrNameLst>
                                      </p:cBhvr>
                                      <p:to>
                                        <p:strVal val="visible"/>
                                      </p:to>
                                    </p:set>
                                    <p:animEffect transition="in" filter="wipe(up)">
                                      <p:cBhvr>
                                        <p:cTn id="22" dur="2000"/>
                                        <p:tgtEl>
                                          <p:spTgt spid="15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1"/>
                                        </p:tgtEl>
                                        <p:attrNameLst>
                                          <p:attrName>style.visibility</p:attrName>
                                        </p:attrNameLst>
                                      </p:cBhvr>
                                      <p:to>
                                        <p:strVal val="visible"/>
                                      </p:to>
                                    </p:set>
                                    <p:animEffect transition="in" filter="wipe(left)">
                                      <p:cBhvr>
                                        <p:cTn id="27" dur="500"/>
                                        <p:tgtEl>
                                          <p:spTgt spid="161"/>
                                        </p:tgtEl>
                                      </p:cBhvr>
                                    </p:animEffec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60"/>
                                        </p:tgtEl>
                                        <p:attrNameLst>
                                          <p:attrName>style.visibility</p:attrName>
                                        </p:attrNameLst>
                                      </p:cBhvr>
                                      <p:to>
                                        <p:strVal val="visible"/>
                                      </p:to>
                                    </p:set>
                                    <p:anim to="" calcmode="lin" valueType="num">
                                      <p:cBhvr>
                                        <p:cTn id="32" dur="1" fill="hold"/>
                                        <p:tgtEl>
                                          <p:spTgt spid="160"/>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196"/>
                                        </p:tgtEl>
                                        <p:attrNameLst>
                                          <p:attrName>style.visibility</p:attrName>
                                        </p:attrNameLst>
                                      </p:cBhvr>
                                      <p:to>
                                        <p:strVal val="visible"/>
                                      </p:to>
                                    </p:set>
                                    <p:anim to="" calcmode="lin" valueType="num">
                                      <p:cBhvr>
                                        <p:cTn id="37" dur="1" fill="hold"/>
                                        <p:tgtEl>
                                          <p:spTgt spid="196"/>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197"/>
                                        </p:tgtEl>
                                        <p:attrNameLst>
                                          <p:attrName>style.visibility</p:attrName>
                                        </p:attrNameLst>
                                      </p:cBhvr>
                                      <p:to>
                                        <p:strVal val="visible"/>
                                      </p:to>
                                    </p:set>
                                    <p:anim to="" calcmode="lin" valueType="num">
                                      <p:cBhvr>
                                        <p:cTn id="42" dur="1" fill="hold"/>
                                        <p:tgtEl>
                                          <p:spTgt spid="197"/>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18"/>
                                        </p:tgtEl>
                                        <p:attrNameLst>
                                          <p:attrName>style.visibility</p:attrName>
                                        </p:attrNameLst>
                                      </p:cBhvr>
                                      <p:to>
                                        <p:strVal val="visible"/>
                                      </p:to>
                                    </p:set>
                                    <p:animEffect transition="in" filter="wipe(left)">
                                      <p:cBhvr>
                                        <p:cTn id="47" dur="500"/>
                                        <p:tgtEl>
                                          <p:spTgt spid="2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98"/>
                                        </p:tgtEl>
                                        <p:attrNameLst>
                                          <p:attrName>style.visibility</p:attrName>
                                        </p:attrNameLst>
                                      </p:cBhvr>
                                      <p:to>
                                        <p:strVal val="visible"/>
                                      </p:to>
                                    </p:set>
                                    <p:animEffect transition="in" filter="fade">
                                      <p:cBhvr>
                                        <p:cTn id="52" dur="2000"/>
                                        <p:tgtEl>
                                          <p:spTgt spid="19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01"/>
                                        </p:tgtEl>
                                        <p:attrNameLst>
                                          <p:attrName>style.visibility</p:attrName>
                                        </p:attrNameLst>
                                      </p:cBhvr>
                                      <p:to>
                                        <p:strVal val="visible"/>
                                      </p:to>
                                    </p:set>
                                    <p:animEffect transition="in" filter="wipe(left)">
                                      <p:cBhvr>
                                        <p:cTn id="57" dur="500"/>
                                        <p:tgtEl>
                                          <p:spTgt spid="201"/>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49"/>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202"/>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203"/>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195"/>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06"/>
                                        </p:tgtEl>
                                        <p:attrNameLst>
                                          <p:attrName>style.visibility</p:attrName>
                                        </p:attrNameLst>
                                      </p:cBhvr>
                                      <p:to>
                                        <p:strVal val="visible"/>
                                      </p:to>
                                    </p:set>
                                    <p:animEffect transition="in" filter="fade">
                                      <p:cBhvr>
                                        <p:cTn id="78" dur="2000"/>
                                        <p:tgtEl>
                                          <p:spTgt spid="20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19"/>
                                        </p:tgtEl>
                                        <p:attrNameLst>
                                          <p:attrName>style.visibility</p:attrName>
                                        </p:attrNameLst>
                                      </p:cBhvr>
                                      <p:to>
                                        <p:strVal val="visible"/>
                                      </p:to>
                                    </p:set>
                                    <p:animEffect transition="in" filter="wipe(left)">
                                      <p:cBhvr>
                                        <p:cTn id="83" dur="500"/>
                                        <p:tgtEl>
                                          <p:spTgt spid="219"/>
                                        </p:tgtEl>
                                      </p:cBhvr>
                                    </p:animEffect>
                                  </p:childTnLst>
                                </p:cTn>
                              </p:par>
                            </p:childTnLst>
                          </p:cTn>
                        </p:par>
                      </p:childTnLst>
                    </p:cTn>
                  </p:par>
                  <p:par>
                    <p:cTn id="84" fill="hold">
                      <p:stCondLst>
                        <p:cond delay="indefinite"/>
                      </p:stCondLst>
                      <p:childTnLst>
                        <p:par>
                          <p:cTn id="85" fill="hold">
                            <p:stCondLst>
                              <p:cond delay="0"/>
                            </p:stCondLst>
                            <p:childTnLst>
                              <p:par>
                                <p:cTn id="86" presetID="25" presetClass="entr" presetSubtype="0" fill="hold" nodeType="clickEffect">
                                  <p:stCondLst>
                                    <p:cond delay="0"/>
                                  </p:stCondLst>
                                  <p:childTnLst>
                                    <p:set>
                                      <p:cBhvr>
                                        <p:cTn id="87" dur="1" fill="hold">
                                          <p:stCondLst>
                                            <p:cond delay="0"/>
                                          </p:stCondLst>
                                        </p:cTn>
                                        <p:tgtEl>
                                          <p:spTgt spid="224"/>
                                        </p:tgtEl>
                                        <p:attrNameLst>
                                          <p:attrName>style.visibility</p:attrName>
                                        </p:attrNameLst>
                                      </p:cBhvr>
                                      <p:to>
                                        <p:strVal val="visible"/>
                                      </p:to>
                                    </p:set>
                                    <p:anim calcmode="lin" valueType="num">
                                      <p:cBhvr>
                                        <p:cTn id="88" dur="500" decel="50000" fill="hold">
                                          <p:stCondLst>
                                            <p:cond delay="0"/>
                                          </p:stCondLst>
                                        </p:cTn>
                                        <p:tgtEl>
                                          <p:spTgt spid="224"/>
                                        </p:tgtEl>
                                        <p:attrNameLst>
                                          <p:attrName>style.rotation</p:attrName>
                                        </p:attrNameLst>
                                      </p:cBhvr>
                                      <p:tavLst>
                                        <p:tav tm="0">
                                          <p:val>
                                            <p:fltVal val="-90"/>
                                          </p:val>
                                        </p:tav>
                                        <p:tav tm="100000">
                                          <p:val>
                                            <p:fltVal val="0"/>
                                          </p:val>
                                        </p:tav>
                                      </p:tavLst>
                                    </p:anim>
                                    <p:anim calcmode="lin" valueType="num">
                                      <p:cBhvr>
                                        <p:cTn id="89" dur="500" decel="50000" fill="hold">
                                          <p:stCondLst>
                                            <p:cond delay="0"/>
                                          </p:stCondLst>
                                        </p:cTn>
                                        <p:tgtEl>
                                          <p:spTgt spid="224"/>
                                        </p:tgtEl>
                                        <p:attrNameLst>
                                          <p:attrName>ppt_w</p:attrName>
                                        </p:attrNameLst>
                                      </p:cBhvr>
                                      <p:tavLst>
                                        <p:tav tm="0">
                                          <p:val>
                                            <p:strVal val="#ppt_w"/>
                                          </p:val>
                                        </p:tav>
                                        <p:tav tm="100000">
                                          <p:val>
                                            <p:strVal val="#ppt_w*.05"/>
                                          </p:val>
                                        </p:tav>
                                      </p:tavLst>
                                    </p:anim>
                                    <p:anim calcmode="lin" valueType="num">
                                      <p:cBhvr>
                                        <p:cTn id="90" dur="500" accel="50000" fill="hold">
                                          <p:stCondLst>
                                            <p:cond delay="500"/>
                                          </p:stCondLst>
                                        </p:cTn>
                                        <p:tgtEl>
                                          <p:spTgt spid="224"/>
                                        </p:tgtEl>
                                        <p:attrNameLst>
                                          <p:attrName>ppt_w</p:attrName>
                                        </p:attrNameLst>
                                      </p:cBhvr>
                                      <p:tavLst>
                                        <p:tav tm="0">
                                          <p:val>
                                            <p:strVal val="#ppt_w*.05"/>
                                          </p:val>
                                        </p:tav>
                                        <p:tav tm="100000">
                                          <p:val>
                                            <p:strVal val="#ppt_w"/>
                                          </p:val>
                                        </p:tav>
                                      </p:tavLst>
                                    </p:anim>
                                    <p:anim calcmode="lin" valueType="num">
                                      <p:cBhvr>
                                        <p:cTn id="91" dur="1000" fill="hold"/>
                                        <p:tgtEl>
                                          <p:spTgt spid="224"/>
                                        </p:tgtEl>
                                        <p:attrNameLst>
                                          <p:attrName>ppt_h</p:attrName>
                                        </p:attrNameLst>
                                      </p:cBhvr>
                                      <p:tavLst>
                                        <p:tav tm="0">
                                          <p:val>
                                            <p:strVal val="#ppt_h"/>
                                          </p:val>
                                        </p:tav>
                                        <p:tav tm="100000">
                                          <p:val>
                                            <p:strVal val="#ppt_h"/>
                                          </p:val>
                                        </p:tav>
                                      </p:tavLst>
                                    </p:anim>
                                    <p:anim calcmode="lin" valueType="num">
                                      <p:cBhvr>
                                        <p:cTn id="92" dur="500" decel="50000" fill="hold">
                                          <p:stCondLst>
                                            <p:cond delay="0"/>
                                          </p:stCondLst>
                                        </p:cTn>
                                        <p:tgtEl>
                                          <p:spTgt spid="224"/>
                                        </p:tgtEl>
                                        <p:attrNameLst>
                                          <p:attrName>ppt_x</p:attrName>
                                        </p:attrNameLst>
                                      </p:cBhvr>
                                      <p:tavLst>
                                        <p:tav tm="0">
                                          <p:val>
                                            <p:strVal val="#ppt_x+.4"/>
                                          </p:val>
                                        </p:tav>
                                        <p:tav tm="100000">
                                          <p:val>
                                            <p:strVal val="#ppt_x"/>
                                          </p:val>
                                        </p:tav>
                                      </p:tavLst>
                                    </p:anim>
                                    <p:anim calcmode="lin" valueType="num">
                                      <p:cBhvr>
                                        <p:cTn id="93" dur="500" decel="50000" fill="hold">
                                          <p:stCondLst>
                                            <p:cond delay="0"/>
                                          </p:stCondLst>
                                        </p:cTn>
                                        <p:tgtEl>
                                          <p:spTgt spid="224"/>
                                        </p:tgtEl>
                                        <p:attrNameLst>
                                          <p:attrName>ppt_y</p:attrName>
                                        </p:attrNameLst>
                                      </p:cBhvr>
                                      <p:tavLst>
                                        <p:tav tm="0">
                                          <p:val>
                                            <p:strVal val="#ppt_y-.2"/>
                                          </p:val>
                                        </p:tav>
                                        <p:tav tm="100000">
                                          <p:val>
                                            <p:strVal val="#ppt_y+.1"/>
                                          </p:val>
                                        </p:tav>
                                      </p:tavLst>
                                    </p:anim>
                                    <p:anim calcmode="lin" valueType="num">
                                      <p:cBhvr>
                                        <p:cTn id="94" dur="500" accel="50000" fill="hold">
                                          <p:stCondLst>
                                            <p:cond delay="500"/>
                                          </p:stCondLst>
                                        </p:cTn>
                                        <p:tgtEl>
                                          <p:spTgt spid="224"/>
                                        </p:tgtEl>
                                        <p:attrNameLst>
                                          <p:attrName>ppt_y</p:attrName>
                                        </p:attrNameLst>
                                      </p:cBhvr>
                                      <p:tavLst>
                                        <p:tav tm="0">
                                          <p:val>
                                            <p:strVal val="#ppt_y+.1"/>
                                          </p:val>
                                        </p:tav>
                                        <p:tav tm="100000">
                                          <p:val>
                                            <p:strVal val="#ppt_y"/>
                                          </p:val>
                                        </p:tav>
                                      </p:tavLst>
                                    </p:anim>
                                    <p:animEffect transition="in" filter="fade">
                                      <p:cBhvr>
                                        <p:cTn id="95" dur="1000" decel="50000">
                                          <p:stCondLst>
                                            <p:cond delay="0"/>
                                          </p:stCondLst>
                                        </p:cTn>
                                        <p:tgtEl>
                                          <p:spTgt spid="224"/>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wipe(left)">
                                      <p:cBhvr>
                                        <p:cTn id="100" dur="5000"/>
                                        <p:tgtEl>
                                          <p:spTgt spid="35"/>
                                        </p:tgtEl>
                                      </p:cBhvr>
                                    </p:animEffec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20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222"/>
                                        </p:tgtEl>
                                        <p:attrNameLst>
                                          <p:attrName>style.visibility</p:attrName>
                                        </p:attrNameLst>
                                      </p:cBhvr>
                                      <p:to>
                                        <p:strVal val="visible"/>
                                      </p:to>
                                    </p:set>
                                    <p:animEffect transition="in" filter="wipe(left)">
                                      <p:cBhvr>
                                        <p:cTn id="109" dur="500"/>
                                        <p:tgtEl>
                                          <p:spTgt spid="222"/>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2" fill="hold" grpId="0" nodeType="clickEffect">
                                  <p:stCondLst>
                                    <p:cond delay="0"/>
                                  </p:stCondLst>
                                  <p:childTnLst>
                                    <p:set>
                                      <p:cBhvr>
                                        <p:cTn id="113" dur="1" fill="hold">
                                          <p:stCondLst>
                                            <p:cond delay="0"/>
                                          </p:stCondLst>
                                        </p:cTn>
                                        <p:tgtEl>
                                          <p:spTgt spid="221"/>
                                        </p:tgtEl>
                                        <p:attrNameLst>
                                          <p:attrName>style.visibility</p:attrName>
                                        </p:attrNameLst>
                                      </p:cBhvr>
                                      <p:to>
                                        <p:strVal val="visible"/>
                                      </p:to>
                                    </p:set>
                                    <p:animEffect transition="in" filter="wipe(right)">
                                      <p:cBhvr>
                                        <p:cTn id="114" dur="500"/>
                                        <p:tgtEl>
                                          <p:spTgt spid="221"/>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64"/>
                                        </p:tgtEl>
                                        <p:attrNameLst>
                                          <p:attrName>style.visibility</p:attrName>
                                        </p:attrNameLst>
                                      </p:cBhvr>
                                      <p:to>
                                        <p:strVal val="visible"/>
                                      </p:to>
                                    </p:set>
                                    <p:animEffect transition="in" filter="wipe(left)">
                                      <p:cBhvr>
                                        <p:cTn id="119" dur="500"/>
                                        <p:tgtEl>
                                          <p:spTgt spid="64"/>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wipe(left)">
                                      <p:cBhvr>
                                        <p:cTn id="124" dur="500"/>
                                        <p:tgtEl>
                                          <p:spTgt spid="65"/>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37"/>
                                        </p:tgtEl>
                                        <p:attrNameLst>
                                          <p:attrName>style.visibility</p:attrName>
                                        </p:attrNameLst>
                                      </p:cBhvr>
                                      <p:to>
                                        <p:strVal val="visible"/>
                                      </p:to>
                                    </p:set>
                                    <p:animEffect transition="in" filter="wipe(left)">
                                      <p:cBhvr>
                                        <p:cTn id="129" dur="500"/>
                                        <p:tgtEl>
                                          <p:spTgt spid="37"/>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grpId="0" nodeType="clickEffect">
                                  <p:stCondLst>
                                    <p:cond delay="0"/>
                                  </p:stCondLst>
                                  <p:childTnLst>
                                    <p:set>
                                      <p:cBhvr>
                                        <p:cTn id="133" dur="1" fill="hold">
                                          <p:stCondLst>
                                            <p:cond delay="0"/>
                                          </p:stCondLst>
                                        </p:cTn>
                                        <p:tgtEl>
                                          <p:spTgt spid="66"/>
                                        </p:tgtEl>
                                        <p:attrNameLst>
                                          <p:attrName>style.visibility</p:attrName>
                                        </p:attrNameLst>
                                      </p:cBhvr>
                                      <p:to>
                                        <p:strVal val="visible"/>
                                      </p:to>
                                    </p:set>
                                    <p:animEffect transition="in" filter="wipe(left)">
                                      <p:cBhvr>
                                        <p:cTn id="134"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64" grpId="0"/>
      <p:bldP spid="65" grpId="0"/>
      <p:bldP spid="66" grpId="0"/>
      <p:bldP spid="159" grpId="0" animBg="1"/>
      <p:bldP spid="160" grpId="0"/>
      <p:bldP spid="201" grpId="0" animBg="1"/>
      <p:bldP spid="218" grpId="0" animBg="1"/>
      <p:bldP spid="219" grpId="0" animBg="1"/>
      <p:bldP spid="221" grpId="0" animBg="1"/>
      <p:bldP spid="222"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2674619" y="69185"/>
            <a:ext cx="5390100" cy="6447235"/>
          </a:xfrm>
          <a:prstGeom prst="rect">
            <a:avLst/>
          </a:prstGeom>
        </p:spPr>
      </p:pic>
      <p:sp>
        <p:nvSpPr>
          <p:cNvPr id="3" name="CuadroTexto 2"/>
          <p:cNvSpPr txBox="1"/>
          <p:nvPr/>
        </p:nvSpPr>
        <p:spPr>
          <a:xfrm>
            <a:off x="4854104" y="1741241"/>
            <a:ext cx="304892"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2800" b="0" i="0" u="none" strike="noStrike" kern="1200" cap="none" spc="0" normalizeH="0" baseline="0" noProof="0" dirty="0" smtClean="0">
                <a:ln>
                  <a:noFill/>
                </a:ln>
                <a:solidFill>
                  <a:prstClr val="black"/>
                </a:solidFill>
                <a:effectLst/>
                <a:uLnTx/>
                <a:uFillTx/>
                <a:latin typeface="Times New Roman" pitchFamily="18" charset="0"/>
                <a:ea typeface="+mn-ea"/>
                <a:cs typeface="+mn-cs"/>
              </a:rPr>
              <a:t>I</a:t>
            </a:r>
            <a:endParaRPr kumimoji="0" lang="es-ES" sz="28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5" name="CuadroTexto 4"/>
          <p:cNvSpPr txBox="1"/>
          <p:nvPr/>
        </p:nvSpPr>
        <p:spPr>
          <a:xfrm>
            <a:off x="6796393" y="3868356"/>
            <a:ext cx="444352"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2800" b="0" i="0" u="none" strike="noStrike" kern="1200" cap="none" spc="0" normalizeH="0" baseline="0" noProof="0" dirty="0" smtClean="0">
                <a:ln>
                  <a:noFill/>
                </a:ln>
                <a:solidFill>
                  <a:prstClr val="black"/>
                </a:solidFill>
                <a:effectLst/>
                <a:uLnTx/>
                <a:uFillTx/>
                <a:latin typeface="Times New Roman" pitchFamily="18" charset="0"/>
                <a:ea typeface="+mn-ea"/>
                <a:cs typeface="+mn-cs"/>
              </a:rPr>
              <a:t>H</a:t>
            </a:r>
            <a:endParaRPr kumimoji="0" lang="es-ES" sz="28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 name="CuadroTexto 3"/>
          <p:cNvSpPr txBox="1"/>
          <p:nvPr/>
        </p:nvSpPr>
        <p:spPr>
          <a:xfrm>
            <a:off x="311285" y="486383"/>
            <a:ext cx="3581365"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2800" b="0" i="0" u="none" strike="noStrike" kern="1200" cap="none" spc="0" normalizeH="0" baseline="0" noProof="0" dirty="0" smtClean="0">
                <a:ln>
                  <a:noFill/>
                </a:ln>
                <a:solidFill>
                  <a:prstClr val="black"/>
                </a:solidFill>
                <a:effectLst/>
                <a:uLnTx/>
                <a:uFillTx/>
                <a:latin typeface="Times New Roman" pitchFamily="18" charset="0"/>
                <a:ea typeface="+mn-ea"/>
                <a:cs typeface="+mn-cs"/>
              </a:rPr>
              <a:t>MOTOR ELEKTRIKO</a:t>
            </a:r>
            <a:endParaRPr kumimoji="0" lang="es-ES" sz="28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6" name="Forma libre 5"/>
          <p:cNvSpPr/>
          <p:nvPr/>
        </p:nvSpPr>
        <p:spPr>
          <a:xfrm>
            <a:off x="2305455" y="2393004"/>
            <a:ext cx="2548647" cy="3891064"/>
          </a:xfrm>
          <a:custGeom>
            <a:avLst/>
            <a:gdLst>
              <a:gd name="connsiteX0" fmla="*/ 1507788 w 2548647"/>
              <a:gd name="connsiteY0" fmla="*/ 0 h 3891064"/>
              <a:gd name="connsiteX1" fmla="*/ 1507788 w 2548647"/>
              <a:gd name="connsiteY1" fmla="*/ 0 h 3891064"/>
              <a:gd name="connsiteX2" fmla="*/ 1575881 w 2548647"/>
              <a:gd name="connsiteY2" fmla="*/ 48639 h 3891064"/>
              <a:gd name="connsiteX3" fmla="*/ 1595336 w 2548647"/>
              <a:gd name="connsiteY3" fmla="*/ 77822 h 3891064"/>
              <a:gd name="connsiteX4" fmla="*/ 1614792 w 2548647"/>
              <a:gd name="connsiteY4" fmla="*/ 136187 h 3891064"/>
              <a:gd name="connsiteX5" fmla="*/ 1643975 w 2548647"/>
              <a:gd name="connsiteY5" fmla="*/ 155643 h 3891064"/>
              <a:gd name="connsiteX6" fmla="*/ 1653702 w 2548647"/>
              <a:gd name="connsiteY6" fmla="*/ 194553 h 3891064"/>
              <a:gd name="connsiteX7" fmla="*/ 1673158 w 2548647"/>
              <a:gd name="connsiteY7" fmla="*/ 214009 h 3891064"/>
              <a:gd name="connsiteX8" fmla="*/ 1712068 w 2548647"/>
              <a:gd name="connsiteY8" fmla="*/ 262647 h 3891064"/>
              <a:gd name="connsiteX9" fmla="*/ 1731524 w 2548647"/>
              <a:gd name="connsiteY9" fmla="*/ 282102 h 3891064"/>
              <a:gd name="connsiteX10" fmla="*/ 1750979 w 2548647"/>
              <a:gd name="connsiteY10" fmla="*/ 311285 h 3891064"/>
              <a:gd name="connsiteX11" fmla="*/ 1780162 w 2548647"/>
              <a:gd name="connsiteY11" fmla="*/ 340468 h 3891064"/>
              <a:gd name="connsiteX12" fmla="*/ 1819073 w 2548647"/>
              <a:gd name="connsiteY12" fmla="*/ 398834 h 3891064"/>
              <a:gd name="connsiteX13" fmla="*/ 1838528 w 2548647"/>
              <a:gd name="connsiteY13" fmla="*/ 428017 h 3891064"/>
              <a:gd name="connsiteX14" fmla="*/ 1877439 w 2548647"/>
              <a:gd name="connsiteY14" fmla="*/ 466928 h 3891064"/>
              <a:gd name="connsiteX15" fmla="*/ 1887166 w 2548647"/>
              <a:gd name="connsiteY15" fmla="*/ 496111 h 3891064"/>
              <a:gd name="connsiteX16" fmla="*/ 1926077 w 2548647"/>
              <a:gd name="connsiteY16" fmla="*/ 535022 h 3891064"/>
              <a:gd name="connsiteX17" fmla="*/ 1974715 w 2548647"/>
              <a:gd name="connsiteY17" fmla="*/ 593387 h 3891064"/>
              <a:gd name="connsiteX18" fmla="*/ 1984443 w 2548647"/>
              <a:gd name="connsiteY18" fmla="*/ 622570 h 3891064"/>
              <a:gd name="connsiteX19" fmla="*/ 2003898 w 2548647"/>
              <a:gd name="connsiteY19" fmla="*/ 651753 h 3891064"/>
              <a:gd name="connsiteX20" fmla="*/ 2013626 w 2548647"/>
              <a:gd name="connsiteY20" fmla="*/ 680936 h 3891064"/>
              <a:gd name="connsiteX21" fmla="*/ 2071992 w 2548647"/>
              <a:gd name="connsiteY21" fmla="*/ 700392 h 3891064"/>
              <a:gd name="connsiteX22" fmla="*/ 2101175 w 2548647"/>
              <a:gd name="connsiteY22" fmla="*/ 739302 h 3891064"/>
              <a:gd name="connsiteX23" fmla="*/ 2120630 w 2548647"/>
              <a:gd name="connsiteY23" fmla="*/ 758758 h 3891064"/>
              <a:gd name="connsiteX24" fmla="*/ 2169268 w 2548647"/>
              <a:gd name="connsiteY24" fmla="*/ 817124 h 3891064"/>
              <a:gd name="connsiteX25" fmla="*/ 2188724 w 2548647"/>
              <a:gd name="connsiteY25" fmla="*/ 885217 h 3891064"/>
              <a:gd name="connsiteX26" fmla="*/ 2208179 w 2548647"/>
              <a:gd name="connsiteY26" fmla="*/ 904673 h 3891064"/>
              <a:gd name="connsiteX27" fmla="*/ 2227634 w 2548647"/>
              <a:gd name="connsiteY27" fmla="*/ 933856 h 3891064"/>
              <a:gd name="connsiteX28" fmla="*/ 2188724 w 2548647"/>
              <a:gd name="connsiteY28" fmla="*/ 963039 h 3891064"/>
              <a:gd name="connsiteX29" fmla="*/ 2159541 w 2548647"/>
              <a:gd name="connsiteY29" fmla="*/ 972766 h 3891064"/>
              <a:gd name="connsiteX30" fmla="*/ 2110902 w 2548647"/>
              <a:gd name="connsiteY30" fmla="*/ 1021405 h 3891064"/>
              <a:gd name="connsiteX31" fmla="*/ 2081719 w 2548647"/>
              <a:gd name="connsiteY31" fmla="*/ 1040860 h 3891064"/>
              <a:gd name="connsiteX32" fmla="*/ 2023354 w 2548647"/>
              <a:gd name="connsiteY32" fmla="*/ 1118681 h 3891064"/>
              <a:gd name="connsiteX33" fmla="*/ 2003898 w 2548647"/>
              <a:gd name="connsiteY33" fmla="*/ 1138136 h 3891064"/>
              <a:gd name="connsiteX34" fmla="*/ 1984443 w 2548647"/>
              <a:gd name="connsiteY34" fmla="*/ 1157592 h 3891064"/>
              <a:gd name="connsiteX35" fmla="*/ 1974715 w 2548647"/>
              <a:gd name="connsiteY35" fmla="*/ 1186775 h 3891064"/>
              <a:gd name="connsiteX36" fmla="*/ 1945532 w 2548647"/>
              <a:gd name="connsiteY36" fmla="*/ 1196502 h 3891064"/>
              <a:gd name="connsiteX37" fmla="*/ 1896894 w 2548647"/>
              <a:gd name="connsiteY37" fmla="*/ 1225685 h 3891064"/>
              <a:gd name="connsiteX38" fmla="*/ 1877439 w 2548647"/>
              <a:gd name="connsiteY38" fmla="*/ 1245141 h 3891064"/>
              <a:gd name="connsiteX39" fmla="*/ 1819073 w 2548647"/>
              <a:gd name="connsiteY39" fmla="*/ 1264596 h 3891064"/>
              <a:gd name="connsiteX40" fmla="*/ 1780162 w 2548647"/>
              <a:gd name="connsiteY40" fmla="*/ 1303507 h 3891064"/>
              <a:gd name="connsiteX41" fmla="*/ 1789890 w 2548647"/>
              <a:gd name="connsiteY41" fmla="*/ 1352145 h 3891064"/>
              <a:gd name="connsiteX42" fmla="*/ 1838528 w 2548647"/>
              <a:gd name="connsiteY42" fmla="*/ 1420239 h 3891064"/>
              <a:gd name="connsiteX43" fmla="*/ 1877439 w 2548647"/>
              <a:gd name="connsiteY43" fmla="*/ 1468877 h 3891064"/>
              <a:gd name="connsiteX44" fmla="*/ 1906622 w 2548647"/>
              <a:gd name="connsiteY44" fmla="*/ 1536970 h 3891064"/>
              <a:gd name="connsiteX45" fmla="*/ 1945532 w 2548647"/>
              <a:gd name="connsiteY45" fmla="*/ 1605064 h 3891064"/>
              <a:gd name="connsiteX46" fmla="*/ 1964988 w 2548647"/>
              <a:gd name="connsiteY46" fmla="*/ 1624519 h 3891064"/>
              <a:gd name="connsiteX47" fmla="*/ 1994171 w 2548647"/>
              <a:gd name="connsiteY47" fmla="*/ 1682885 h 3891064"/>
              <a:gd name="connsiteX48" fmla="*/ 2052536 w 2548647"/>
              <a:gd name="connsiteY48" fmla="*/ 1760707 h 3891064"/>
              <a:gd name="connsiteX49" fmla="*/ 2071992 w 2548647"/>
              <a:gd name="connsiteY49" fmla="*/ 1789890 h 3891064"/>
              <a:gd name="connsiteX50" fmla="*/ 2101175 w 2548647"/>
              <a:gd name="connsiteY50" fmla="*/ 1838528 h 3891064"/>
              <a:gd name="connsiteX51" fmla="*/ 2120630 w 2548647"/>
              <a:gd name="connsiteY51" fmla="*/ 1867711 h 3891064"/>
              <a:gd name="connsiteX52" fmla="*/ 2149813 w 2548647"/>
              <a:gd name="connsiteY52" fmla="*/ 1887166 h 3891064"/>
              <a:gd name="connsiteX53" fmla="*/ 2188724 w 2548647"/>
              <a:gd name="connsiteY53" fmla="*/ 1926077 h 3891064"/>
              <a:gd name="connsiteX54" fmla="*/ 2208179 w 2548647"/>
              <a:gd name="connsiteY54" fmla="*/ 1964987 h 3891064"/>
              <a:gd name="connsiteX55" fmla="*/ 2266545 w 2548647"/>
              <a:gd name="connsiteY55" fmla="*/ 2003898 h 3891064"/>
              <a:gd name="connsiteX56" fmla="*/ 2305456 w 2548647"/>
              <a:gd name="connsiteY56" fmla="*/ 2052536 h 3891064"/>
              <a:gd name="connsiteX57" fmla="*/ 2324911 w 2548647"/>
              <a:gd name="connsiteY57" fmla="*/ 2081719 h 3891064"/>
              <a:gd name="connsiteX58" fmla="*/ 2363822 w 2548647"/>
              <a:gd name="connsiteY58" fmla="*/ 2120630 h 3891064"/>
              <a:gd name="connsiteX59" fmla="*/ 2383277 w 2548647"/>
              <a:gd name="connsiteY59" fmla="*/ 2159541 h 3891064"/>
              <a:gd name="connsiteX60" fmla="*/ 2393005 w 2548647"/>
              <a:gd name="connsiteY60" fmla="*/ 2188724 h 3891064"/>
              <a:gd name="connsiteX61" fmla="*/ 2431915 w 2548647"/>
              <a:gd name="connsiteY61" fmla="*/ 2247090 h 3891064"/>
              <a:gd name="connsiteX62" fmla="*/ 2441643 w 2548647"/>
              <a:gd name="connsiteY62" fmla="*/ 2276273 h 3891064"/>
              <a:gd name="connsiteX63" fmla="*/ 2490281 w 2548647"/>
              <a:gd name="connsiteY63" fmla="*/ 2363822 h 3891064"/>
              <a:gd name="connsiteX64" fmla="*/ 2519464 w 2548647"/>
              <a:gd name="connsiteY64" fmla="*/ 2461098 h 3891064"/>
              <a:gd name="connsiteX65" fmla="*/ 2529192 w 2548647"/>
              <a:gd name="connsiteY65" fmla="*/ 2490281 h 3891064"/>
              <a:gd name="connsiteX66" fmla="*/ 2548647 w 2548647"/>
              <a:gd name="connsiteY66" fmla="*/ 2519464 h 3891064"/>
              <a:gd name="connsiteX67" fmla="*/ 2509736 w 2548647"/>
              <a:gd name="connsiteY67" fmla="*/ 2577830 h 3891064"/>
              <a:gd name="connsiteX68" fmla="*/ 2470826 w 2548647"/>
              <a:gd name="connsiteY68" fmla="*/ 2655651 h 3891064"/>
              <a:gd name="connsiteX69" fmla="*/ 2451371 w 2548647"/>
              <a:gd name="connsiteY69" fmla="*/ 2684834 h 3891064"/>
              <a:gd name="connsiteX70" fmla="*/ 2412460 w 2548647"/>
              <a:gd name="connsiteY70" fmla="*/ 2752928 h 3891064"/>
              <a:gd name="connsiteX71" fmla="*/ 2393005 w 2548647"/>
              <a:gd name="connsiteY71" fmla="*/ 2811294 h 3891064"/>
              <a:gd name="connsiteX72" fmla="*/ 2315183 w 2548647"/>
              <a:gd name="connsiteY72" fmla="*/ 2889115 h 3891064"/>
              <a:gd name="connsiteX73" fmla="*/ 2286000 w 2548647"/>
              <a:gd name="connsiteY73" fmla="*/ 2918298 h 3891064"/>
              <a:gd name="connsiteX74" fmla="*/ 2256817 w 2548647"/>
              <a:gd name="connsiteY74" fmla="*/ 2957209 h 3891064"/>
              <a:gd name="connsiteX75" fmla="*/ 2237362 w 2548647"/>
              <a:gd name="connsiteY75" fmla="*/ 2986392 h 3891064"/>
              <a:gd name="connsiteX76" fmla="*/ 2149813 w 2548647"/>
              <a:gd name="connsiteY76" fmla="*/ 3064213 h 3891064"/>
              <a:gd name="connsiteX77" fmla="*/ 2130358 w 2548647"/>
              <a:gd name="connsiteY77" fmla="*/ 3093396 h 3891064"/>
              <a:gd name="connsiteX78" fmla="*/ 2071992 w 2548647"/>
              <a:gd name="connsiteY78" fmla="*/ 3122579 h 3891064"/>
              <a:gd name="connsiteX79" fmla="*/ 2003898 w 2548647"/>
              <a:gd name="connsiteY79" fmla="*/ 3151762 h 3891064"/>
              <a:gd name="connsiteX80" fmla="*/ 1935805 w 2548647"/>
              <a:gd name="connsiteY80" fmla="*/ 3190673 h 3891064"/>
              <a:gd name="connsiteX81" fmla="*/ 1877439 w 2548647"/>
              <a:gd name="connsiteY81" fmla="*/ 3210128 h 3891064"/>
              <a:gd name="connsiteX82" fmla="*/ 1799617 w 2548647"/>
              <a:gd name="connsiteY82" fmla="*/ 3249039 h 3891064"/>
              <a:gd name="connsiteX83" fmla="*/ 1760707 w 2548647"/>
              <a:gd name="connsiteY83" fmla="*/ 3268494 h 3891064"/>
              <a:gd name="connsiteX84" fmla="*/ 1731524 w 2548647"/>
              <a:gd name="connsiteY84" fmla="*/ 3278222 h 3891064"/>
              <a:gd name="connsiteX85" fmla="*/ 1682885 w 2548647"/>
              <a:gd name="connsiteY85" fmla="*/ 3307405 h 3891064"/>
              <a:gd name="connsiteX86" fmla="*/ 1614792 w 2548647"/>
              <a:gd name="connsiteY86" fmla="*/ 3336587 h 3891064"/>
              <a:gd name="connsiteX87" fmla="*/ 1556426 w 2548647"/>
              <a:gd name="connsiteY87" fmla="*/ 3385226 h 3891064"/>
              <a:gd name="connsiteX88" fmla="*/ 1517515 w 2548647"/>
              <a:gd name="connsiteY88" fmla="*/ 3394953 h 3891064"/>
              <a:gd name="connsiteX89" fmla="*/ 1420239 w 2548647"/>
              <a:gd name="connsiteY89" fmla="*/ 3443592 h 3891064"/>
              <a:gd name="connsiteX90" fmla="*/ 1274324 w 2548647"/>
              <a:gd name="connsiteY90" fmla="*/ 3521413 h 3891064"/>
              <a:gd name="connsiteX91" fmla="*/ 1118681 w 2548647"/>
              <a:gd name="connsiteY91" fmla="*/ 3579779 h 3891064"/>
              <a:gd name="connsiteX92" fmla="*/ 1070043 w 2548647"/>
              <a:gd name="connsiteY92" fmla="*/ 3608962 h 3891064"/>
              <a:gd name="connsiteX93" fmla="*/ 982494 w 2548647"/>
              <a:gd name="connsiteY93" fmla="*/ 3647873 h 3891064"/>
              <a:gd name="connsiteX94" fmla="*/ 953311 w 2548647"/>
              <a:gd name="connsiteY94" fmla="*/ 3667328 h 3891064"/>
              <a:gd name="connsiteX95" fmla="*/ 894945 w 2548647"/>
              <a:gd name="connsiteY95" fmla="*/ 3686783 h 3891064"/>
              <a:gd name="connsiteX96" fmla="*/ 817124 w 2548647"/>
              <a:gd name="connsiteY96" fmla="*/ 3725694 h 3891064"/>
              <a:gd name="connsiteX97" fmla="*/ 739302 w 2548647"/>
              <a:gd name="connsiteY97" fmla="*/ 3754877 h 3891064"/>
              <a:gd name="connsiteX98" fmla="*/ 710119 w 2548647"/>
              <a:gd name="connsiteY98" fmla="*/ 3784060 h 3891064"/>
              <a:gd name="connsiteX99" fmla="*/ 671209 w 2548647"/>
              <a:gd name="connsiteY99" fmla="*/ 3793787 h 3891064"/>
              <a:gd name="connsiteX100" fmla="*/ 612843 w 2548647"/>
              <a:gd name="connsiteY100" fmla="*/ 3813243 h 3891064"/>
              <a:gd name="connsiteX101" fmla="*/ 583660 w 2548647"/>
              <a:gd name="connsiteY101" fmla="*/ 3822970 h 3891064"/>
              <a:gd name="connsiteX102" fmla="*/ 525294 w 2548647"/>
              <a:gd name="connsiteY102" fmla="*/ 3832698 h 3891064"/>
              <a:gd name="connsiteX103" fmla="*/ 496111 w 2548647"/>
              <a:gd name="connsiteY103" fmla="*/ 3842426 h 3891064"/>
              <a:gd name="connsiteX104" fmla="*/ 457200 w 2548647"/>
              <a:gd name="connsiteY104" fmla="*/ 3852153 h 3891064"/>
              <a:gd name="connsiteX105" fmla="*/ 389107 w 2548647"/>
              <a:gd name="connsiteY105" fmla="*/ 3871609 h 3891064"/>
              <a:gd name="connsiteX106" fmla="*/ 262647 w 2548647"/>
              <a:gd name="connsiteY106" fmla="*/ 3891064 h 3891064"/>
              <a:gd name="connsiteX107" fmla="*/ 194554 w 2548647"/>
              <a:gd name="connsiteY107" fmla="*/ 3881336 h 3891064"/>
              <a:gd name="connsiteX108" fmla="*/ 165371 w 2548647"/>
              <a:gd name="connsiteY108" fmla="*/ 3793787 h 3891064"/>
              <a:gd name="connsiteX109" fmla="*/ 155643 w 2548647"/>
              <a:gd name="connsiteY109" fmla="*/ 3754877 h 3891064"/>
              <a:gd name="connsiteX110" fmla="*/ 136188 w 2548647"/>
              <a:gd name="connsiteY110" fmla="*/ 3657600 h 3891064"/>
              <a:gd name="connsiteX111" fmla="*/ 126460 w 2548647"/>
              <a:gd name="connsiteY111" fmla="*/ 3618690 h 3891064"/>
              <a:gd name="connsiteX112" fmla="*/ 107005 w 2548647"/>
              <a:gd name="connsiteY112" fmla="*/ 3589507 h 3891064"/>
              <a:gd name="connsiteX113" fmla="*/ 87549 w 2548647"/>
              <a:gd name="connsiteY113" fmla="*/ 3463047 h 3891064"/>
              <a:gd name="connsiteX114" fmla="*/ 77822 w 2548647"/>
              <a:gd name="connsiteY114" fmla="*/ 3433864 h 3891064"/>
              <a:gd name="connsiteX115" fmla="*/ 58366 w 2548647"/>
              <a:gd name="connsiteY115" fmla="*/ 3268494 h 3891064"/>
              <a:gd name="connsiteX116" fmla="*/ 38911 w 2548647"/>
              <a:gd name="connsiteY116" fmla="*/ 2791839 h 3891064"/>
              <a:gd name="connsiteX117" fmla="*/ 29183 w 2548647"/>
              <a:gd name="connsiteY117" fmla="*/ 2344366 h 3891064"/>
              <a:gd name="connsiteX118" fmla="*/ 19456 w 2548647"/>
              <a:gd name="connsiteY118" fmla="*/ 2120630 h 3891064"/>
              <a:gd name="connsiteX119" fmla="*/ 0 w 2548647"/>
              <a:gd name="connsiteY119" fmla="*/ 1536970 h 3891064"/>
              <a:gd name="connsiteX120" fmla="*/ 9728 w 2548647"/>
              <a:gd name="connsiteY120" fmla="*/ 1118681 h 3891064"/>
              <a:gd name="connsiteX121" fmla="*/ 19456 w 2548647"/>
              <a:gd name="connsiteY121" fmla="*/ 1031132 h 3891064"/>
              <a:gd name="connsiteX122" fmla="*/ 38911 w 2548647"/>
              <a:gd name="connsiteY122" fmla="*/ 982494 h 3891064"/>
              <a:gd name="connsiteX123" fmla="*/ 48639 w 2548647"/>
              <a:gd name="connsiteY123" fmla="*/ 904673 h 3891064"/>
              <a:gd name="connsiteX124" fmla="*/ 58366 w 2548647"/>
              <a:gd name="connsiteY124" fmla="*/ 875490 h 3891064"/>
              <a:gd name="connsiteX125" fmla="*/ 97277 w 2548647"/>
              <a:gd name="connsiteY125" fmla="*/ 739302 h 3891064"/>
              <a:gd name="connsiteX126" fmla="*/ 116732 w 2548647"/>
              <a:gd name="connsiteY126" fmla="*/ 700392 h 3891064"/>
              <a:gd name="connsiteX127" fmla="*/ 126460 w 2548647"/>
              <a:gd name="connsiteY127" fmla="*/ 651753 h 3891064"/>
              <a:gd name="connsiteX128" fmla="*/ 145915 w 2548647"/>
              <a:gd name="connsiteY128" fmla="*/ 612843 h 3891064"/>
              <a:gd name="connsiteX129" fmla="*/ 204281 w 2548647"/>
              <a:gd name="connsiteY129" fmla="*/ 515566 h 3891064"/>
              <a:gd name="connsiteX130" fmla="*/ 223736 w 2548647"/>
              <a:gd name="connsiteY130" fmla="*/ 486383 h 3891064"/>
              <a:gd name="connsiteX131" fmla="*/ 243192 w 2548647"/>
              <a:gd name="connsiteY131" fmla="*/ 466928 h 3891064"/>
              <a:gd name="connsiteX132" fmla="*/ 272375 w 2548647"/>
              <a:gd name="connsiteY132" fmla="*/ 428017 h 3891064"/>
              <a:gd name="connsiteX133" fmla="*/ 330741 w 2548647"/>
              <a:gd name="connsiteY133" fmla="*/ 350196 h 3891064"/>
              <a:gd name="connsiteX134" fmla="*/ 379379 w 2548647"/>
              <a:gd name="connsiteY134" fmla="*/ 311285 h 3891064"/>
              <a:gd name="connsiteX135" fmla="*/ 408562 w 2548647"/>
              <a:gd name="connsiteY135" fmla="*/ 282102 h 3891064"/>
              <a:gd name="connsiteX136" fmla="*/ 476656 w 2548647"/>
              <a:gd name="connsiteY136" fmla="*/ 243192 h 3891064"/>
              <a:gd name="connsiteX137" fmla="*/ 525294 w 2548647"/>
              <a:gd name="connsiteY137" fmla="*/ 214009 h 3891064"/>
              <a:gd name="connsiteX138" fmla="*/ 583660 w 2548647"/>
              <a:gd name="connsiteY138" fmla="*/ 184826 h 3891064"/>
              <a:gd name="connsiteX139" fmla="*/ 603115 w 2548647"/>
              <a:gd name="connsiteY139" fmla="*/ 165370 h 3891064"/>
              <a:gd name="connsiteX140" fmla="*/ 690664 w 2548647"/>
              <a:gd name="connsiteY140" fmla="*/ 136187 h 3891064"/>
              <a:gd name="connsiteX141" fmla="*/ 719847 w 2548647"/>
              <a:gd name="connsiteY141" fmla="*/ 126460 h 3891064"/>
              <a:gd name="connsiteX142" fmla="*/ 758758 w 2548647"/>
              <a:gd name="connsiteY142" fmla="*/ 107005 h 3891064"/>
              <a:gd name="connsiteX143" fmla="*/ 807396 w 2548647"/>
              <a:gd name="connsiteY143" fmla="*/ 97277 h 3891064"/>
              <a:gd name="connsiteX144" fmla="*/ 846307 w 2548647"/>
              <a:gd name="connsiteY144" fmla="*/ 87549 h 3891064"/>
              <a:gd name="connsiteX145" fmla="*/ 904673 w 2548647"/>
              <a:gd name="connsiteY145" fmla="*/ 68094 h 3891064"/>
              <a:gd name="connsiteX146" fmla="*/ 943583 w 2548647"/>
              <a:gd name="connsiteY146" fmla="*/ 58366 h 3891064"/>
              <a:gd name="connsiteX147" fmla="*/ 1011677 w 2548647"/>
              <a:gd name="connsiteY147" fmla="*/ 38911 h 3891064"/>
              <a:gd name="connsiteX148" fmla="*/ 1060315 w 2548647"/>
              <a:gd name="connsiteY148" fmla="*/ 29183 h 3891064"/>
              <a:gd name="connsiteX149" fmla="*/ 1507788 w 2548647"/>
              <a:gd name="connsiteY149" fmla="*/ 0 h 389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2548647" h="3891064">
                <a:moveTo>
                  <a:pt x="1507788" y="0"/>
                </a:moveTo>
                <a:lnTo>
                  <a:pt x="1507788" y="0"/>
                </a:lnTo>
                <a:cubicBezTo>
                  <a:pt x="1530486" y="16213"/>
                  <a:pt x="1555033" y="30107"/>
                  <a:pt x="1575881" y="48639"/>
                </a:cubicBezTo>
                <a:cubicBezTo>
                  <a:pt x="1584619" y="56406"/>
                  <a:pt x="1590588" y="67139"/>
                  <a:pt x="1595336" y="77822"/>
                </a:cubicBezTo>
                <a:cubicBezTo>
                  <a:pt x="1603665" y="96562"/>
                  <a:pt x="1597729" y="124811"/>
                  <a:pt x="1614792" y="136187"/>
                </a:cubicBezTo>
                <a:lnTo>
                  <a:pt x="1643975" y="155643"/>
                </a:lnTo>
                <a:cubicBezTo>
                  <a:pt x="1647217" y="168613"/>
                  <a:pt x="1647723" y="182595"/>
                  <a:pt x="1653702" y="194553"/>
                </a:cubicBezTo>
                <a:cubicBezTo>
                  <a:pt x="1657804" y="202756"/>
                  <a:pt x="1667189" y="207045"/>
                  <a:pt x="1673158" y="214009"/>
                </a:cubicBezTo>
                <a:cubicBezTo>
                  <a:pt x="1686670" y="229773"/>
                  <a:pt x="1698556" y="246883"/>
                  <a:pt x="1712068" y="262647"/>
                </a:cubicBezTo>
                <a:cubicBezTo>
                  <a:pt x="1718037" y="269610"/>
                  <a:pt x="1725795" y="274940"/>
                  <a:pt x="1731524" y="282102"/>
                </a:cubicBezTo>
                <a:cubicBezTo>
                  <a:pt x="1738827" y="291231"/>
                  <a:pt x="1743495" y="302304"/>
                  <a:pt x="1750979" y="311285"/>
                </a:cubicBezTo>
                <a:cubicBezTo>
                  <a:pt x="1759786" y="321853"/>
                  <a:pt x="1771716" y="329609"/>
                  <a:pt x="1780162" y="340468"/>
                </a:cubicBezTo>
                <a:cubicBezTo>
                  <a:pt x="1794517" y="358925"/>
                  <a:pt x="1806103" y="379379"/>
                  <a:pt x="1819073" y="398834"/>
                </a:cubicBezTo>
                <a:cubicBezTo>
                  <a:pt x="1825558" y="408562"/>
                  <a:pt x="1830261" y="419750"/>
                  <a:pt x="1838528" y="428017"/>
                </a:cubicBezTo>
                <a:lnTo>
                  <a:pt x="1877439" y="466928"/>
                </a:lnTo>
                <a:cubicBezTo>
                  <a:pt x="1880681" y="476656"/>
                  <a:pt x="1881206" y="487767"/>
                  <a:pt x="1887166" y="496111"/>
                </a:cubicBezTo>
                <a:cubicBezTo>
                  <a:pt x="1897827" y="511037"/>
                  <a:pt x="1913107" y="522052"/>
                  <a:pt x="1926077" y="535022"/>
                </a:cubicBezTo>
                <a:cubicBezTo>
                  <a:pt x="1947590" y="556535"/>
                  <a:pt x="1961172" y="566302"/>
                  <a:pt x="1974715" y="593387"/>
                </a:cubicBezTo>
                <a:cubicBezTo>
                  <a:pt x="1979301" y="602558"/>
                  <a:pt x="1979857" y="613399"/>
                  <a:pt x="1984443" y="622570"/>
                </a:cubicBezTo>
                <a:cubicBezTo>
                  <a:pt x="1989671" y="633027"/>
                  <a:pt x="1998670" y="641296"/>
                  <a:pt x="2003898" y="651753"/>
                </a:cubicBezTo>
                <a:cubicBezTo>
                  <a:pt x="2008484" y="660924"/>
                  <a:pt x="2005282" y="674976"/>
                  <a:pt x="2013626" y="680936"/>
                </a:cubicBezTo>
                <a:cubicBezTo>
                  <a:pt x="2030314" y="692856"/>
                  <a:pt x="2071992" y="700392"/>
                  <a:pt x="2071992" y="700392"/>
                </a:cubicBezTo>
                <a:cubicBezTo>
                  <a:pt x="2081720" y="713362"/>
                  <a:pt x="2090796" y="726847"/>
                  <a:pt x="2101175" y="739302"/>
                </a:cubicBezTo>
                <a:cubicBezTo>
                  <a:pt x="2107046" y="746348"/>
                  <a:pt x="2114759" y="751712"/>
                  <a:pt x="2120630" y="758758"/>
                </a:cubicBezTo>
                <a:cubicBezTo>
                  <a:pt x="2178439" y="828130"/>
                  <a:pt x="2125268" y="773122"/>
                  <a:pt x="2169268" y="817124"/>
                </a:cubicBezTo>
                <a:cubicBezTo>
                  <a:pt x="2171085" y="824393"/>
                  <a:pt x="2182743" y="875248"/>
                  <a:pt x="2188724" y="885217"/>
                </a:cubicBezTo>
                <a:cubicBezTo>
                  <a:pt x="2193443" y="893081"/>
                  <a:pt x="2202450" y="897511"/>
                  <a:pt x="2208179" y="904673"/>
                </a:cubicBezTo>
                <a:cubicBezTo>
                  <a:pt x="2215482" y="913802"/>
                  <a:pt x="2221149" y="924128"/>
                  <a:pt x="2227634" y="933856"/>
                </a:cubicBezTo>
                <a:cubicBezTo>
                  <a:pt x="2214664" y="943584"/>
                  <a:pt x="2202801" y="954995"/>
                  <a:pt x="2188724" y="963039"/>
                </a:cubicBezTo>
                <a:cubicBezTo>
                  <a:pt x="2179821" y="968126"/>
                  <a:pt x="2167744" y="966614"/>
                  <a:pt x="2159541" y="972766"/>
                </a:cubicBezTo>
                <a:cubicBezTo>
                  <a:pt x="2141198" y="986523"/>
                  <a:pt x="2129980" y="1008687"/>
                  <a:pt x="2110902" y="1021405"/>
                </a:cubicBezTo>
                <a:lnTo>
                  <a:pt x="2081719" y="1040860"/>
                </a:lnTo>
                <a:cubicBezTo>
                  <a:pt x="2064742" y="1091794"/>
                  <a:pt x="2079242" y="1062794"/>
                  <a:pt x="2023354" y="1118681"/>
                </a:cubicBezTo>
                <a:lnTo>
                  <a:pt x="2003898" y="1138136"/>
                </a:lnTo>
                <a:lnTo>
                  <a:pt x="1984443" y="1157592"/>
                </a:lnTo>
                <a:cubicBezTo>
                  <a:pt x="1981200" y="1167320"/>
                  <a:pt x="1981966" y="1179524"/>
                  <a:pt x="1974715" y="1186775"/>
                </a:cubicBezTo>
                <a:cubicBezTo>
                  <a:pt x="1967464" y="1194025"/>
                  <a:pt x="1954325" y="1191226"/>
                  <a:pt x="1945532" y="1196502"/>
                </a:cubicBezTo>
                <a:cubicBezTo>
                  <a:pt x="1878768" y="1236561"/>
                  <a:pt x="1979564" y="1198130"/>
                  <a:pt x="1896894" y="1225685"/>
                </a:cubicBezTo>
                <a:cubicBezTo>
                  <a:pt x="1890409" y="1232170"/>
                  <a:pt x="1885642" y="1241039"/>
                  <a:pt x="1877439" y="1245141"/>
                </a:cubicBezTo>
                <a:cubicBezTo>
                  <a:pt x="1859096" y="1254312"/>
                  <a:pt x="1819073" y="1264596"/>
                  <a:pt x="1819073" y="1264596"/>
                </a:cubicBezTo>
                <a:cubicBezTo>
                  <a:pt x="1806103" y="1277566"/>
                  <a:pt x="1776565" y="1285520"/>
                  <a:pt x="1780162" y="1303507"/>
                </a:cubicBezTo>
                <a:cubicBezTo>
                  <a:pt x="1783405" y="1319720"/>
                  <a:pt x="1784662" y="1336460"/>
                  <a:pt x="1789890" y="1352145"/>
                </a:cubicBezTo>
                <a:cubicBezTo>
                  <a:pt x="1805891" y="1400147"/>
                  <a:pt x="1808205" y="1383851"/>
                  <a:pt x="1838528" y="1420239"/>
                </a:cubicBezTo>
                <a:cubicBezTo>
                  <a:pt x="1899875" y="1493856"/>
                  <a:pt x="1820844" y="1412284"/>
                  <a:pt x="1877439" y="1468877"/>
                </a:cubicBezTo>
                <a:cubicBezTo>
                  <a:pt x="1893416" y="1532788"/>
                  <a:pt x="1876764" y="1484719"/>
                  <a:pt x="1906622" y="1536970"/>
                </a:cubicBezTo>
                <a:cubicBezTo>
                  <a:pt x="1926593" y="1571919"/>
                  <a:pt x="1921833" y="1575440"/>
                  <a:pt x="1945532" y="1605064"/>
                </a:cubicBezTo>
                <a:cubicBezTo>
                  <a:pt x="1951261" y="1612226"/>
                  <a:pt x="1959259" y="1617357"/>
                  <a:pt x="1964988" y="1624519"/>
                </a:cubicBezTo>
                <a:cubicBezTo>
                  <a:pt x="2012093" y="1683399"/>
                  <a:pt x="1961484" y="1624048"/>
                  <a:pt x="1994171" y="1682885"/>
                </a:cubicBezTo>
                <a:cubicBezTo>
                  <a:pt x="2055868" y="1793941"/>
                  <a:pt x="2009605" y="1707043"/>
                  <a:pt x="2052536" y="1760707"/>
                </a:cubicBezTo>
                <a:cubicBezTo>
                  <a:pt x="2059839" y="1769836"/>
                  <a:pt x="2065507" y="1780162"/>
                  <a:pt x="2071992" y="1789890"/>
                </a:cubicBezTo>
                <a:cubicBezTo>
                  <a:pt x="2088885" y="1840571"/>
                  <a:pt x="2070653" y="1800376"/>
                  <a:pt x="2101175" y="1838528"/>
                </a:cubicBezTo>
                <a:cubicBezTo>
                  <a:pt x="2108478" y="1847657"/>
                  <a:pt x="2112363" y="1859444"/>
                  <a:pt x="2120630" y="1867711"/>
                </a:cubicBezTo>
                <a:cubicBezTo>
                  <a:pt x="2128897" y="1875978"/>
                  <a:pt x="2140936" y="1879558"/>
                  <a:pt x="2149813" y="1887166"/>
                </a:cubicBezTo>
                <a:cubicBezTo>
                  <a:pt x="2163740" y="1899103"/>
                  <a:pt x="2188724" y="1926077"/>
                  <a:pt x="2188724" y="1926077"/>
                </a:cubicBezTo>
                <a:cubicBezTo>
                  <a:pt x="2195209" y="1939047"/>
                  <a:pt x="2197925" y="1954733"/>
                  <a:pt x="2208179" y="1964987"/>
                </a:cubicBezTo>
                <a:cubicBezTo>
                  <a:pt x="2224713" y="1981521"/>
                  <a:pt x="2266545" y="2003898"/>
                  <a:pt x="2266545" y="2003898"/>
                </a:cubicBezTo>
                <a:cubicBezTo>
                  <a:pt x="2285484" y="2060712"/>
                  <a:pt x="2261455" y="2008535"/>
                  <a:pt x="2305456" y="2052536"/>
                </a:cubicBezTo>
                <a:cubicBezTo>
                  <a:pt x="2313723" y="2060803"/>
                  <a:pt x="2317303" y="2072842"/>
                  <a:pt x="2324911" y="2081719"/>
                </a:cubicBezTo>
                <a:cubicBezTo>
                  <a:pt x="2336848" y="2095646"/>
                  <a:pt x="2363822" y="2120630"/>
                  <a:pt x="2363822" y="2120630"/>
                </a:cubicBezTo>
                <a:cubicBezTo>
                  <a:pt x="2370307" y="2133600"/>
                  <a:pt x="2377565" y="2146212"/>
                  <a:pt x="2383277" y="2159541"/>
                </a:cubicBezTo>
                <a:cubicBezTo>
                  <a:pt x="2387316" y="2168966"/>
                  <a:pt x="2388025" y="2179760"/>
                  <a:pt x="2393005" y="2188724"/>
                </a:cubicBezTo>
                <a:cubicBezTo>
                  <a:pt x="2404360" y="2209164"/>
                  <a:pt x="2424521" y="2224908"/>
                  <a:pt x="2431915" y="2247090"/>
                </a:cubicBezTo>
                <a:cubicBezTo>
                  <a:pt x="2435158" y="2256818"/>
                  <a:pt x="2437604" y="2266848"/>
                  <a:pt x="2441643" y="2276273"/>
                </a:cubicBezTo>
                <a:cubicBezTo>
                  <a:pt x="2455598" y="2308835"/>
                  <a:pt x="2471833" y="2333076"/>
                  <a:pt x="2490281" y="2363822"/>
                </a:cubicBezTo>
                <a:cubicBezTo>
                  <a:pt x="2504982" y="2422624"/>
                  <a:pt x="2495783" y="2390054"/>
                  <a:pt x="2519464" y="2461098"/>
                </a:cubicBezTo>
                <a:cubicBezTo>
                  <a:pt x="2522707" y="2470826"/>
                  <a:pt x="2523504" y="2481749"/>
                  <a:pt x="2529192" y="2490281"/>
                </a:cubicBezTo>
                <a:lnTo>
                  <a:pt x="2548647" y="2519464"/>
                </a:lnTo>
                <a:cubicBezTo>
                  <a:pt x="2535677" y="2538919"/>
                  <a:pt x="2521337" y="2557528"/>
                  <a:pt x="2509736" y="2577830"/>
                </a:cubicBezTo>
                <a:cubicBezTo>
                  <a:pt x="2495347" y="2603011"/>
                  <a:pt x="2486913" y="2631520"/>
                  <a:pt x="2470826" y="2655651"/>
                </a:cubicBezTo>
                <a:cubicBezTo>
                  <a:pt x="2464341" y="2665379"/>
                  <a:pt x="2456599" y="2674377"/>
                  <a:pt x="2451371" y="2684834"/>
                </a:cubicBezTo>
                <a:cubicBezTo>
                  <a:pt x="2414235" y="2759106"/>
                  <a:pt x="2483024" y="2658841"/>
                  <a:pt x="2412460" y="2752928"/>
                </a:cubicBezTo>
                <a:cubicBezTo>
                  <a:pt x="2405975" y="2772383"/>
                  <a:pt x="2407506" y="2796793"/>
                  <a:pt x="2393005" y="2811294"/>
                </a:cubicBezTo>
                <a:lnTo>
                  <a:pt x="2315183" y="2889115"/>
                </a:lnTo>
                <a:cubicBezTo>
                  <a:pt x="2305455" y="2898843"/>
                  <a:pt x="2294254" y="2907292"/>
                  <a:pt x="2286000" y="2918298"/>
                </a:cubicBezTo>
                <a:cubicBezTo>
                  <a:pt x="2276272" y="2931268"/>
                  <a:pt x="2266240" y="2944016"/>
                  <a:pt x="2256817" y="2957209"/>
                </a:cubicBezTo>
                <a:cubicBezTo>
                  <a:pt x="2250022" y="2966723"/>
                  <a:pt x="2245129" y="2977654"/>
                  <a:pt x="2237362" y="2986392"/>
                </a:cubicBezTo>
                <a:cubicBezTo>
                  <a:pt x="2188902" y="3040910"/>
                  <a:pt x="2194167" y="3034644"/>
                  <a:pt x="2149813" y="3064213"/>
                </a:cubicBezTo>
                <a:cubicBezTo>
                  <a:pt x="2143328" y="3073941"/>
                  <a:pt x="2138625" y="3085129"/>
                  <a:pt x="2130358" y="3093396"/>
                </a:cubicBezTo>
                <a:cubicBezTo>
                  <a:pt x="2102482" y="3121272"/>
                  <a:pt x="2103637" y="3106757"/>
                  <a:pt x="2071992" y="3122579"/>
                </a:cubicBezTo>
                <a:cubicBezTo>
                  <a:pt x="2004815" y="3156168"/>
                  <a:pt x="2084879" y="3131516"/>
                  <a:pt x="2003898" y="3151762"/>
                </a:cubicBezTo>
                <a:cubicBezTo>
                  <a:pt x="1977579" y="3169308"/>
                  <a:pt x="1966654" y="3178333"/>
                  <a:pt x="1935805" y="3190673"/>
                </a:cubicBezTo>
                <a:cubicBezTo>
                  <a:pt x="1916764" y="3198289"/>
                  <a:pt x="1895782" y="3200957"/>
                  <a:pt x="1877439" y="3210128"/>
                </a:cubicBezTo>
                <a:lnTo>
                  <a:pt x="1799617" y="3249039"/>
                </a:lnTo>
                <a:cubicBezTo>
                  <a:pt x="1786647" y="3255524"/>
                  <a:pt x="1774464" y="3263908"/>
                  <a:pt x="1760707" y="3268494"/>
                </a:cubicBezTo>
                <a:cubicBezTo>
                  <a:pt x="1750979" y="3271737"/>
                  <a:pt x="1740695" y="3273636"/>
                  <a:pt x="1731524" y="3278222"/>
                </a:cubicBezTo>
                <a:cubicBezTo>
                  <a:pt x="1714613" y="3286678"/>
                  <a:pt x="1699413" y="3298223"/>
                  <a:pt x="1682885" y="3307405"/>
                </a:cubicBezTo>
                <a:cubicBezTo>
                  <a:pt x="1646822" y="3327440"/>
                  <a:pt x="1649233" y="3325107"/>
                  <a:pt x="1614792" y="3336587"/>
                </a:cubicBezTo>
                <a:cubicBezTo>
                  <a:pt x="1597264" y="3354115"/>
                  <a:pt x="1580125" y="3375069"/>
                  <a:pt x="1556426" y="3385226"/>
                </a:cubicBezTo>
                <a:cubicBezTo>
                  <a:pt x="1544138" y="3390492"/>
                  <a:pt x="1530485" y="3391711"/>
                  <a:pt x="1517515" y="3394953"/>
                </a:cubicBezTo>
                <a:cubicBezTo>
                  <a:pt x="1448025" y="3441280"/>
                  <a:pt x="1481833" y="3428193"/>
                  <a:pt x="1420239" y="3443592"/>
                </a:cubicBezTo>
                <a:cubicBezTo>
                  <a:pt x="1380185" y="3466480"/>
                  <a:pt x="1316484" y="3504549"/>
                  <a:pt x="1274324" y="3521413"/>
                </a:cubicBezTo>
                <a:cubicBezTo>
                  <a:pt x="1107415" y="3588176"/>
                  <a:pt x="1319941" y="3479148"/>
                  <a:pt x="1118681" y="3579779"/>
                </a:cubicBezTo>
                <a:cubicBezTo>
                  <a:pt x="1101770" y="3588235"/>
                  <a:pt x="1086954" y="3600506"/>
                  <a:pt x="1070043" y="3608962"/>
                </a:cubicBezTo>
                <a:cubicBezTo>
                  <a:pt x="986645" y="3650661"/>
                  <a:pt x="1054709" y="3606607"/>
                  <a:pt x="982494" y="3647873"/>
                </a:cubicBezTo>
                <a:cubicBezTo>
                  <a:pt x="972343" y="3653673"/>
                  <a:pt x="963995" y="3662580"/>
                  <a:pt x="953311" y="3667328"/>
                </a:cubicBezTo>
                <a:cubicBezTo>
                  <a:pt x="934571" y="3675657"/>
                  <a:pt x="894945" y="3686783"/>
                  <a:pt x="894945" y="3686783"/>
                </a:cubicBezTo>
                <a:cubicBezTo>
                  <a:pt x="843268" y="3721235"/>
                  <a:pt x="888513" y="3693966"/>
                  <a:pt x="817124" y="3725694"/>
                </a:cubicBezTo>
                <a:cubicBezTo>
                  <a:pt x="751721" y="3754761"/>
                  <a:pt x="805681" y="3738282"/>
                  <a:pt x="739302" y="3754877"/>
                </a:cubicBezTo>
                <a:cubicBezTo>
                  <a:pt x="729574" y="3764605"/>
                  <a:pt x="722063" y="3777235"/>
                  <a:pt x="710119" y="3784060"/>
                </a:cubicBezTo>
                <a:cubicBezTo>
                  <a:pt x="698511" y="3790693"/>
                  <a:pt x="684014" y="3789945"/>
                  <a:pt x="671209" y="3793787"/>
                </a:cubicBezTo>
                <a:cubicBezTo>
                  <a:pt x="651566" y="3799680"/>
                  <a:pt x="632298" y="3806758"/>
                  <a:pt x="612843" y="3813243"/>
                </a:cubicBezTo>
                <a:cubicBezTo>
                  <a:pt x="603115" y="3816486"/>
                  <a:pt x="593774" y="3821284"/>
                  <a:pt x="583660" y="3822970"/>
                </a:cubicBezTo>
                <a:cubicBezTo>
                  <a:pt x="564205" y="3826213"/>
                  <a:pt x="544548" y="3828419"/>
                  <a:pt x="525294" y="3832698"/>
                </a:cubicBezTo>
                <a:cubicBezTo>
                  <a:pt x="515284" y="3834922"/>
                  <a:pt x="505970" y="3839609"/>
                  <a:pt x="496111" y="3842426"/>
                </a:cubicBezTo>
                <a:cubicBezTo>
                  <a:pt x="483256" y="3846099"/>
                  <a:pt x="470055" y="3848480"/>
                  <a:pt x="457200" y="3852153"/>
                </a:cubicBezTo>
                <a:cubicBezTo>
                  <a:pt x="422305" y="3862123"/>
                  <a:pt x="428876" y="3864591"/>
                  <a:pt x="389107" y="3871609"/>
                </a:cubicBezTo>
                <a:cubicBezTo>
                  <a:pt x="347107" y="3879021"/>
                  <a:pt x="304800" y="3884579"/>
                  <a:pt x="262647" y="3891064"/>
                </a:cubicBezTo>
                <a:cubicBezTo>
                  <a:pt x="239949" y="3887821"/>
                  <a:pt x="210767" y="3897549"/>
                  <a:pt x="194554" y="3881336"/>
                </a:cubicBezTo>
                <a:cubicBezTo>
                  <a:pt x="172802" y="3859584"/>
                  <a:pt x="172832" y="3823630"/>
                  <a:pt x="165371" y="3793787"/>
                </a:cubicBezTo>
                <a:cubicBezTo>
                  <a:pt x="162128" y="3780817"/>
                  <a:pt x="158444" y="3767949"/>
                  <a:pt x="155643" y="3754877"/>
                </a:cubicBezTo>
                <a:cubicBezTo>
                  <a:pt x="148714" y="3722543"/>
                  <a:pt x="144209" y="3689680"/>
                  <a:pt x="136188" y="3657600"/>
                </a:cubicBezTo>
                <a:cubicBezTo>
                  <a:pt x="132945" y="3644630"/>
                  <a:pt x="131726" y="3630978"/>
                  <a:pt x="126460" y="3618690"/>
                </a:cubicBezTo>
                <a:cubicBezTo>
                  <a:pt x="121855" y="3607944"/>
                  <a:pt x="113490" y="3599235"/>
                  <a:pt x="107005" y="3589507"/>
                </a:cubicBezTo>
                <a:cubicBezTo>
                  <a:pt x="101097" y="3542246"/>
                  <a:pt x="98691" y="3507616"/>
                  <a:pt x="87549" y="3463047"/>
                </a:cubicBezTo>
                <a:cubicBezTo>
                  <a:pt x="85062" y="3453099"/>
                  <a:pt x="81064" y="3443592"/>
                  <a:pt x="77822" y="3433864"/>
                </a:cubicBezTo>
                <a:cubicBezTo>
                  <a:pt x="74981" y="3411140"/>
                  <a:pt x="59154" y="3287416"/>
                  <a:pt x="58366" y="3268494"/>
                </a:cubicBezTo>
                <a:cubicBezTo>
                  <a:pt x="36486" y="2743366"/>
                  <a:pt x="64142" y="3044142"/>
                  <a:pt x="38911" y="2791839"/>
                </a:cubicBezTo>
                <a:cubicBezTo>
                  <a:pt x="35668" y="2642681"/>
                  <a:pt x="33506" y="2493496"/>
                  <a:pt x="29183" y="2344366"/>
                </a:cubicBezTo>
                <a:cubicBezTo>
                  <a:pt x="27020" y="2269748"/>
                  <a:pt x="21651" y="2195247"/>
                  <a:pt x="19456" y="2120630"/>
                </a:cubicBezTo>
                <a:cubicBezTo>
                  <a:pt x="2388" y="1540292"/>
                  <a:pt x="21527" y="1859861"/>
                  <a:pt x="0" y="1536970"/>
                </a:cubicBezTo>
                <a:cubicBezTo>
                  <a:pt x="3243" y="1397540"/>
                  <a:pt x="4368" y="1258045"/>
                  <a:pt x="9728" y="1118681"/>
                </a:cubicBezTo>
                <a:cubicBezTo>
                  <a:pt x="10857" y="1089340"/>
                  <a:pt x="13304" y="1059843"/>
                  <a:pt x="19456" y="1031132"/>
                </a:cubicBezTo>
                <a:cubicBezTo>
                  <a:pt x="23115" y="1014058"/>
                  <a:pt x="32426" y="998707"/>
                  <a:pt x="38911" y="982494"/>
                </a:cubicBezTo>
                <a:cubicBezTo>
                  <a:pt x="42154" y="956554"/>
                  <a:pt x="43963" y="930394"/>
                  <a:pt x="48639" y="904673"/>
                </a:cubicBezTo>
                <a:cubicBezTo>
                  <a:pt x="50473" y="894585"/>
                  <a:pt x="55668" y="885382"/>
                  <a:pt x="58366" y="875490"/>
                </a:cubicBezTo>
                <a:cubicBezTo>
                  <a:pt x="65844" y="848069"/>
                  <a:pt x="82368" y="769121"/>
                  <a:pt x="97277" y="739302"/>
                </a:cubicBezTo>
                <a:lnTo>
                  <a:pt x="116732" y="700392"/>
                </a:lnTo>
                <a:cubicBezTo>
                  <a:pt x="119975" y="684179"/>
                  <a:pt x="121231" y="667439"/>
                  <a:pt x="126460" y="651753"/>
                </a:cubicBezTo>
                <a:cubicBezTo>
                  <a:pt x="131046" y="637996"/>
                  <a:pt x="138721" y="625433"/>
                  <a:pt x="145915" y="612843"/>
                </a:cubicBezTo>
                <a:cubicBezTo>
                  <a:pt x="164676" y="580011"/>
                  <a:pt x="184463" y="547771"/>
                  <a:pt x="204281" y="515566"/>
                </a:cubicBezTo>
                <a:cubicBezTo>
                  <a:pt x="210408" y="505609"/>
                  <a:pt x="215469" y="494650"/>
                  <a:pt x="223736" y="486383"/>
                </a:cubicBezTo>
                <a:cubicBezTo>
                  <a:pt x="230221" y="479898"/>
                  <a:pt x="237321" y="473974"/>
                  <a:pt x="243192" y="466928"/>
                </a:cubicBezTo>
                <a:cubicBezTo>
                  <a:pt x="253571" y="454473"/>
                  <a:pt x="262952" y="441210"/>
                  <a:pt x="272375" y="428017"/>
                </a:cubicBezTo>
                <a:cubicBezTo>
                  <a:pt x="294828" y="396583"/>
                  <a:pt x="299656" y="381281"/>
                  <a:pt x="330741" y="350196"/>
                </a:cubicBezTo>
                <a:cubicBezTo>
                  <a:pt x="345422" y="335515"/>
                  <a:pt x="363754" y="324957"/>
                  <a:pt x="379379" y="311285"/>
                </a:cubicBezTo>
                <a:cubicBezTo>
                  <a:pt x="389732" y="302226"/>
                  <a:pt x="397994" y="290909"/>
                  <a:pt x="408562" y="282102"/>
                </a:cubicBezTo>
                <a:cubicBezTo>
                  <a:pt x="429186" y="264915"/>
                  <a:pt x="452870" y="255085"/>
                  <a:pt x="476656" y="243192"/>
                </a:cubicBezTo>
                <a:cubicBezTo>
                  <a:pt x="514657" y="205189"/>
                  <a:pt x="474782" y="239265"/>
                  <a:pt x="525294" y="214009"/>
                </a:cubicBezTo>
                <a:cubicBezTo>
                  <a:pt x="600723" y="176294"/>
                  <a:pt x="510308" y="209275"/>
                  <a:pt x="583660" y="184826"/>
                </a:cubicBezTo>
                <a:cubicBezTo>
                  <a:pt x="590145" y="178341"/>
                  <a:pt x="594766" y="169165"/>
                  <a:pt x="603115" y="165370"/>
                </a:cubicBezTo>
                <a:cubicBezTo>
                  <a:pt x="631119" y="152641"/>
                  <a:pt x="661481" y="145915"/>
                  <a:pt x="690664" y="136187"/>
                </a:cubicBezTo>
                <a:cubicBezTo>
                  <a:pt x="700392" y="132945"/>
                  <a:pt x="710676" y="131046"/>
                  <a:pt x="719847" y="126460"/>
                </a:cubicBezTo>
                <a:cubicBezTo>
                  <a:pt x="732817" y="119975"/>
                  <a:pt x="745001" y="111591"/>
                  <a:pt x="758758" y="107005"/>
                </a:cubicBezTo>
                <a:cubicBezTo>
                  <a:pt x="774443" y="101777"/>
                  <a:pt x="791256" y="100864"/>
                  <a:pt x="807396" y="97277"/>
                </a:cubicBezTo>
                <a:cubicBezTo>
                  <a:pt x="820447" y="94377"/>
                  <a:pt x="833501" y="91391"/>
                  <a:pt x="846307" y="87549"/>
                </a:cubicBezTo>
                <a:cubicBezTo>
                  <a:pt x="865950" y="81656"/>
                  <a:pt x="885030" y="73987"/>
                  <a:pt x="904673" y="68094"/>
                </a:cubicBezTo>
                <a:cubicBezTo>
                  <a:pt x="917478" y="64252"/>
                  <a:pt x="930728" y="62039"/>
                  <a:pt x="943583" y="58366"/>
                </a:cubicBezTo>
                <a:cubicBezTo>
                  <a:pt x="1000445" y="42120"/>
                  <a:pt x="943267" y="54114"/>
                  <a:pt x="1011677" y="38911"/>
                </a:cubicBezTo>
                <a:cubicBezTo>
                  <a:pt x="1027817" y="35324"/>
                  <a:pt x="1043794" y="29844"/>
                  <a:pt x="1060315" y="29183"/>
                </a:cubicBezTo>
                <a:cubicBezTo>
                  <a:pt x="1206149" y="23350"/>
                  <a:pt x="1433209" y="4864"/>
                  <a:pt x="150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 sz="2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rma libre 7"/>
          <p:cNvSpPr/>
          <p:nvPr/>
        </p:nvSpPr>
        <p:spPr>
          <a:xfrm>
            <a:off x="6204404" y="1274323"/>
            <a:ext cx="1694456" cy="1682886"/>
          </a:xfrm>
          <a:custGeom>
            <a:avLst/>
            <a:gdLst>
              <a:gd name="connsiteX0" fmla="*/ 21298 w 1694456"/>
              <a:gd name="connsiteY0" fmla="*/ 369651 h 1682886"/>
              <a:gd name="connsiteX1" fmla="*/ 21298 w 1694456"/>
              <a:gd name="connsiteY1" fmla="*/ 369651 h 1682886"/>
              <a:gd name="connsiteX2" fmla="*/ 99119 w 1694456"/>
              <a:gd name="connsiteY2" fmla="*/ 466928 h 1682886"/>
              <a:gd name="connsiteX3" fmla="*/ 118575 w 1694456"/>
              <a:gd name="connsiteY3" fmla="*/ 544749 h 1682886"/>
              <a:gd name="connsiteX4" fmla="*/ 138030 w 1694456"/>
              <a:gd name="connsiteY4" fmla="*/ 603115 h 1682886"/>
              <a:gd name="connsiteX5" fmla="*/ 167213 w 1694456"/>
              <a:gd name="connsiteY5" fmla="*/ 700392 h 1682886"/>
              <a:gd name="connsiteX6" fmla="*/ 186668 w 1694456"/>
              <a:gd name="connsiteY6" fmla="*/ 758758 h 1682886"/>
              <a:gd name="connsiteX7" fmla="*/ 196396 w 1694456"/>
              <a:gd name="connsiteY7" fmla="*/ 787941 h 1682886"/>
              <a:gd name="connsiteX8" fmla="*/ 215851 w 1694456"/>
              <a:gd name="connsiteY8" fmla="*/ 817124 h 1682886"/>
              <a:gd name="connsiteX9" fmla="*/ 264490 w 1694456"/>
              <a:gd name="connsiteY9" fmla="*/ 914400 h 1682886"/>
              <a:gd name="connsiteX10" fmla="*/ 303400 w 1694456"/>
              <a:gd name="connsiteY10" fmla="*/ 992222 h 1682886"/>
              <a:gd name="connsiteX11" fmla="*/ 361766 w 1694456"/>
              <a:gd name="connsiteY11" fmla="*/ 1108954 h 1682886"/>
              <a:gd name="connsiteX12" fmla="*/ 381222 w 1694456"/>
              <a:gd name="connsiteY12" fmla="*/ 1138137 h 1682886"/>
              <a:gd name="connsiteX13" fmla="*/ 410405 w 1694456"/>
              <a:gd name="connsiteY13" fmla="*/ 1206230 h 1682886"/>
              <a:gd name="connsiteX14" fmla="*/ 459043 w 1694456"/>
              <a:gd name="connsiteY14" fmla="*/ 1274324 h 1682886"/>
              <a:gd name="connsiteX15" fmla="*/ 488226 w 1694456"/>
              <a:gd name="connsiteY15" fmla="*/ 1322962 h 1682886"/>
              <a:gd name="connsiteX16" fmla="*/ 507681 w 1694456"/>
              <a:gd name="connsiteY16" fmla="*/ 1361873 h 1682886"/>
              <a:gd name="connsiteX17" fmla="*/ 536864 w 1694456"/>
              <a:gd name="connsiteY17" fmla="*/ 1400783 h 1682886"/>
              <a:gd name="connsiteX18" fmla="*/ 556319 w 1694456"/>
              <a:gd name="connsiteY18" fmla="*/ 1459149 h 1682886"/>
              <a:gd name="connsiteX19" fmla="*/ 566047 w 1694456"/>
              <a:gd name="connsiteY19" fmla="*/ 1488332 h 1682886"/>
              <a:gd name="connsiteX20" fmla="*/ 575775 w 1694456"/>
              <a:gd name="connsiteY20" fmla="*/ 1527243 h 1682886"/>
              <a:gd name="connsiteX21" fmla="*/ 595230 w 1694456"/>
              <a:gd name="connsiteY21" fmla="*/ 1556426 h 1682886"/>
              <a:gd name="connsiteX22" fmla="*/ 604958 w 1694456"/>
              <a:gd name="connsiteY22" fmla="*/ 1585609 h 1682886"/>
              <a:gd name="connsiteX23" fmla="*/ 643868 w 1694456"/>
              <a:gd name="connsiteY23" fmla="*/ 1643975 h 1682886"/>
              <a:gd name="connsiteX24" fmla="*/ 702234 w 1694456"/>
              <a:gd name="connsiteY24" fmla="*/ 1663430 h 1682886"/>
              <a:gd name="connsiteX25" fmla="*/ 818966 w 1694456"/>
              <a:gd name="connsiteY25" fmla="*/ 1682886 h 1682886"/>
              <a:gd name="connsiteX26" fmla="*/ 1023247 w 1694456"/>
              <a:gd name="connsiteY26" fmla="*/ 1673158 h 1682886"/>
              <a:gd name="connsiteX27" fmla="*/ 1110796 w 1694456"/>
              <a:gd name="connsiteY27" fmla="*/ 1624520 h 1682886"/>
              <a:gd name="connsiteX28" fmla="*/ 1139979 w 1694456"/>
              <a:gd name="connsiteY28" fmla="*/ 1614792 h 1682886"/>
              <a:gd name="connsiteX29" fmla="*/ 1198345 w 1694456"/>
              <a:gd name="connsiteY29" fmla="*/ 1556426 h 1682886"/>
              <a:gd name="connsiteX30" fmla="*/ 1285894 w 1694456"/>
              <a:gd name="connsiteY30" fmla="*/ 1498060 h 1682886"/>
              <a:gd name="connsiteX31" fmla="*/ 1315077 w 1694456"/>
              <a:gd name="connsiteY31" fmla="*/ 1478605 h 1682886"/>
              <a:gd name="connsiteX32" fmla="*/ 1402626 w 1694456"/>
              <a:gd name="connsiteY32" fmla="*/ 1400783 h 1682886"/>
              <a:gd name="connsiteX33" fmla="*/ 1431809 w 1694456"/>
              <a:gd name="connsiteY33" fmla="*/ 1371600 h 1682886"/>
              <a:gd name="connsiteX34" fmla="*/ 1490175 w 1694456"/>
              <a:gd name="connsiteY34" fmla="*/ 1293779 h 1682886"/>
              <a:gd name="connsiteX35" fmla="*/ 1519358 w 1694456"/>
              <a:gd name="connsiteY35" fmla="*/ 1274324 h 1682886"/>
              <a:gd name="connsiteX36" fmla="*/ 1548541 w 1694456"/>
              <a:gd name="connsiteY36" fmla="*/ 1225686 h 1682886"/>
              <a:gd name="connsiteX37" fmla="*/ 1567996 w 1694456"/>
              <a:gd name="connsiteY37" fmla="*/ 1186775 h 1682886"/>
              <a:gd name="connsiteX38" fmla="*/ 1606907 w 1694456"/>
              <a:gd name="connsiteY38" fmla="*/ 1128409 h 1682886"/>
              <a:gd name="connsiteX39" fmla="*/ 1645817 w 1694456"/>
              <a:gd name="connsiteY39" fmla="*/ 1040860 h 1682886"/>
              <a:gd name="connsiteX40" fmla="*/ 1655545 w 1694456"/>
              <a:gd name="connsiteY40" fmla="*/ 1001949 h 1682886"/>
              <a:gd name="connsiteX41" fmla="*/ 1665273 w 1694456"/>
              <a:gd name="connsiteY41" fmla="*/ 972766 h 1682886"/>
              <a:gd name="connsiteX42" fmla="*/ 1684728 w 1694456"/>
              <a:gd name="connsiteY42" fmla="*/ 856034 h 1682886"/>
              <a:gd name="connsiteX43" fmla="*/ 1694456 w 1694456"/>
              <a:gd name="connsiteY43" fmla="*/ 797668 h 1682886"/>
              <a:gd name="connsiteX44" fmla="*/ 1684728 w 1694456"/>
              <a:gd name="connsiteY44" fmla="*/ 369651 h 1682886"/>
              <a:gd name="connsiteX45" fmla="*/ 1675000 w 1694456"/>
              <a:gd name="connsiteY45" fmla="*/ 330741 h 1682886"/>
              <a:gd name="connsiteX46" fmla="*/ 1655545 w 1694456"/>
              <a:gd name="connsiteY46" fmla="*/ 291830 h 1682886"/>
              <a:gd name="connsiteX47" fmla="*/ 1616634 w 1694456"/>
              <a:gd name="connsiteY47" fmla="*/ 243192 h 1682886"/>
              <a:gd name="connsiteX48" fmla="*/ 1597179 w 1694456"/>
              <a:gd name="connsiteY48" fmla="*/ 214009 h 1682886"/>
              <a:gd name="connsiteX49" fmla="*/ 1538813 w 1694456"/>
              <a:gd name="connsiteY49" fmla="*/ 175098 h 1682886"/>
              <a:gd name="connsiteX50" fmla="*/ 1509630 w 1694456"/>
              <a:gd name="connsiteY50" fmla="*/ 155643 h 1682886"/>
              <a:gd name="connsiteX51" fmla="*/ 1480447 w 1694456"/>
              <a:gd name="connsiteY51" fmla="*/ 136188 h 1682886"/>
              <a:gd name="connsiteX52" fmla="*/ 1451264 w 1694456"/>
              <a:gd name="connsiteY52" fmla="*/ 126460 h 1682886"/>
              <a:gd name="connsiteX53" fmla="*/ 1373443 w 1694456"/>
              <a:gd name="connsiteY53" fmla="*/ 87549 h 1682886"/>
              <a:gd name="connsiteX54" fmla="*/ 1266439 w 1694456"/>
              <a:gd name="connsiteY54" fmla="*/ 58366 h 1682886"/>
              <a:gd name="connsiteX55" fmla="*/ 1227528 w 1694456"/>
              <a:gd name="connsiteY55" fmla="*/ 48639 h 1682886"/>
              <a:gd name="connsiteX56" fmla="*/ 1169162 w 1694456"/>
              <a:gd name="connsiteY56" fmla="*/ 38911 h 1682886"/>
              <a:gd name="connsiteX57" fmla="*/ 1091341 w 1694456"/>
              <a:gd name="connsiteY57" fmla="*/ 19456 h 1682886"/>
              <a:gd name="connsiteX58" fmla="*/ 867605 w 1694456"/>
              <a:gd name="connsiteY58" fmla="*/ 0 h 1682886"/>
              <a:gd name="connsiteX59" fmla="*/ 410405 w 1694456"/>
              <a:gd name="connsiteY59" fmla="*/ 9728 h 1682886"/>
              <a:gd name="connsiteX60" fmla="*/ 381222 w 1694456"/>
              <a:gd name="connsiteY60" fmla="*/ 19456 h 1682886"/>
              <a:gd name="connsiteX61" fmla="*/ 342311 w 1694456"/>
              <a:gd name="connsiteY61" fmla="*/ 29183 h 1682886"/>
              <a:gd name="connsiteX62" fmla="*/ 293673 w 1694456"/>
              <a:gd name="connsiteY62" fmla="*/ 38911 h 1682886"/>
              <a:gd name="connsiteX63" fmla="*/ 225579 w 1694456"/>
              <a:gd name="connsiteY63" fmla="*/ 58366 h 1682886"/>
              <a:gd name="connsiteX64" fmla="*/ 196396 w 1694456"/>
              <a:gd name="connsiteY64" fmla="*/ 77822 h 1682886"/>
              <a:gd name="connsiteX65" fmla="*/ 167213 w 1694456"/>
              <a:gd name="connsiteY65" fmla="*/ 87549 h 1682886"/>
              <a:gd name="connsiteX66" fmla="*/ 138030 w 1694456"/>
              <a:gd name="connsiteY66" fmla="*/ 116732 h 1682886"/>
              <a:gd name="connsiteX67" fmla="*/ 79664 w 1694456"/>
              <a:gd name="connsiteY67" fmla="*/ 145915 h 1682886"/>
              <a:gd name="connsiteX68" fmla="*/ 11570 w 1694456"/>
              <a:gd name="connsiteY68" fmla="*/ 204281 h 1682886"/>
              <a:gd name="connsiteX69" fmla="*/ 11570 w 1694456"/>
              <a:gd name="connsiteY69" fmla="*/ 291830 h 1682886"/>
              <a:gd name="connsiteX70" fmla="*/ 31026 w 1694456"/>
              <a:gd name="connsiteY70" fmla="*/ 311286 h 1682886"/>
              <a:gd name="connsiteX71" fmla="*/ 21298 w 1694456"/>
              <a:gd name="connsiteY71" fmla="*/ 369651 h 168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94456" h="1682886">
                <a:moveTo>
                  <a:pt x="21298" y="369651"/>
                </a:moveTo>
                <a:lnTo>
                  <a:pt x="21298" y="369651"/>
                </a:lnTo>
                <a:cubicBezTo>
                  <a:pt x="31985" y="382119"/>
                  <a:pt x="84703" y="438096"/>
                  <a:pt x="99119" y="466928"/>
                </a:cubicBezTo>
                <a:cubicBezTo>
                  <a:pt x="110926" y="490542"/>
                  <a:pt x="111915" y="520328"/>
                  <a:pt x="118575" y="544749"/>
                </a:cubicBezTo>
                <a:cubicBezTo>
                  <a:pt x="123971" y="564534"/>
                  <a:pt x="133056" y="583220"/>
                  <a:pt x="138030" y="603115"/>
                </a:cubicBezTo>
                <a:cubicBezTo>
                  <a:pt x="152731" y="661918"/>
                  <a:pt x="143531" y="629347"/>
                  <a:pt x="167213" y="700392"/>
                </a:cubicBezTo>
                <a:lnTo>
                  <a:pt x="186668" y="758758"/>
                </a:lnTo>
                <a:cubicBezTo>
                  <a:pt x="189911" y="768486"/>
                  <a:pt x="190708" y="779409"/>
                  <a:pt x="196396" y="787941"/>
                </a:cubicBezTo>
                <a:cubicBezTo>
                  <a:pt x="202881" y="797669"/>
                  <a:pt x="211103" y="806441"/>
                  <a:pt x="215851" y="817124"/>
                </a:cubicBezTo>
                <a:cubicBezTo>
                  <a:pt x="260545" y="917685"/>
                  <a:pt x="207103" y="837886"/>
                  <a:pt x="264490" y="914400"/>
                </a:cubicBezTo>
                <a:cubicBezTo>
                  <a:pt x="286845" y="981467"/>
                  <a:pt x="269444" y="958265"/>
                  <a:pt x="303400" y="992222"/>
                </a:cubicBezTo>
                <a:cubicBezTo>
                  <a:pt x="330250" y="1072768"/>
                  <a:pt x="311481" y="1033527"/>
                  <a:pt x="361766" y="1108954"/>
                </a:cubicBezTo>
                <a:lnTo>
                  <a:pt x="381222" y="1138137"/>
                </a:lnTo>
                <a:cubicBezTo>
                  <a:pt x="392136" y="1170881"/>
                  <a:pt x="391169" y="1172568"/>
                  <a:pt x="410405" y="1206230"/>
                </a:cubicBezTo>
                <a:cubicBezTo>
                  <a:pt x="421786" y="1226147"/>
                  <a:pt x="446513" y="1257617"/>
                  <a:pt x="459043" y="1274324"/>
                </a:cubicBezTo>
                <a:cubicBezTo>
                  <a:pt x="481622" y="1342066"/>
                  <a:pt x="452618" y="1269550"/>
                  <a:pt x="488226" y="1322962"/>
                </a:cubicBezTo>
                <a:cubicBezTo>
                  <a:pt x="496270" y="1335028"/>
                  <a:pt x="499995" y="1349576"/>
                  <a:pt x="507681" y="1361873"/>
                </a:cubicBezTo>
                <a:cubicBezTo>
                  <a:pt x="516274" y="1375621"/>
                  <a:pt x="527136" y="1387813"/>
                  <a:pt x="536864" y="1400783"/>
                </a:cubicBezTo>
                <a:lnTo>
                  <a:pt x="556319" y="1459149"/>
                </a:lnTo>
                <a:cubicBezTo>
                  <a:pt x="559562" y="1468877"/>
                  <a:pt x="563560" y="1478384"/>
                  <a:pt x="566047" y="1488332"/>
                </a:cubicBezTo>
                <a:cubicBezTo>
                  <a:pt x="569290" y="1501302"/>
                  <a:pt x="570509" y="1514954"/>
                  <a:pt x="575775" y="1527243"/>
                </a:cubicBezTo>
                <a:cubicBezTo>
                  <a:pt x="580380" y="1537989"/>
                  <a:pt x="590002" y="1545969"/>
                  <a:pt x="595230" y="1556426"/>
                </a:cubicBezTo>
                <a:cubicBezTo>
                  <a:pt x="599816" y="1565597"/>
                  <a:pt x="599978" y="1576645"/>
                  <a:pt x="604958" y="1585609"/>
                </a:cubicBezTo>
                <a:cubicBezTo>
                  <a:pt x="616313" y="1606049"/>
                  <a:pt x="621686" y="1636581"/>
                  <a:pt x="643868" y="1643975"/>
                </a:cubicBezTo>
                <a:cubicBezTo>
                  <a:pt x="663323" y="1650460"/>
                  <a:pt x="682005" y="1660058"/>
                  <a:pt x="702234" y="1663430"/>
                </a:cubicBezTo>
                <a:lnTo>
                  <a:pt x="818966" y="1682886"/>
                </a:lnTo>
                <a:cubicBezTo>
                  <a:pt x="887060" y="1679643"/>
                  <a:pt x="955312" y="1678819"/>
                  <a:pt x="1023247" y="1673158"/>
                </a:cubicBezTo>
                <a:cubicBezTo>
                  <a:pt x="1062359" y="1669899"/>
                  <a:pt x="1071840" y="1637506"/>
                  <a:pt x="1110796" y="1624520"/>
                </a:cubicBezTo>
                <a:lnTo>
                  <a:pt x="1139979" y="1614792"/>
                </a:lnTo>
                <a:cubicBezTo>
                  <a:pt x="1159434" y="1595337"/>
                  <a:pt x="1175452" y="1571688"/>
                  <a:pt x="1198345" y="1556426"/>
                </a:cubicBezTo>
                <a:lnTo>
                  <a:pt x="1285894" y="1498060"/>
                </a:lnTo>
                <a:cubicBezTo>
                  <a:pt x="1295622" y="1491575"/>
                  <a:pt x="1306810" y="1486872"/>
                  <a:pt x="1315077" y="1478605"/>
                </a:cubicBezTo>
                <a:cubicBezTo>
                  <a:pt x="1435897" y="1357783"/>
                  <a:pt x="1302438" y="1486658"/>
                  <a:pt x="1402626" y="1400783"/>
                </a:cubicBezTo>
                <a:cubicBezTo>
                  <a:pt x="1413071" y="1391830"/>
                  <a:pt x="1423098" y="1382247"/>
                  <a:pt x="1431809" y="1371600"/>
                </a:cubicBezTo>
                <a:cubicBezTo>
                  <a:pt x="1452342" y="1346504"/>
                  <a:pt x="1463195" y="1311765"/>
                  <a:pt x="1490175" y="1293779"/>
                </a:cubicBezTo>
                <a:lnTo>
                  <a:pt x="1519358" y="1274324"/>
                </a:lnTo>
                <a:cubicBezTo>
                  <a:pt x="1541937" y="1206582"/>
                  <a:pt x="1512933" y="1279098"/>
                  <a:pt x="1548541" y="1225686"/>
                </a:cubicBezTo>
                <a:cubicBezTo>
                  <a:pt x="1556585" y="1213620"/>
                  <a:pt x="1560535" y="1199210"/>
                  <a:pt x="1567996" y="1186775"/>
                </a:cubicBezTo>
                <a:cubicBezTo>
                  <a:pt x="1580026" y="1166725"/>
                  <a:pt x="1606907" y="1128409"/>
                  <a:pt x="1606907" y="1128409"/>
                </a:cubicBezTo>
                <a:cubicBezTo>
                  <a:pt x="1630059" y="1058952"/>
                  <a:pt x="1614987" y="1087107"/>
                  <a:pt x="1645817" y="1040860"/>
                </a:cubicBezTo>
                <a:cubicBezTo>
                  <a:pt x="1649060" y="1027890"/>
                  <a:pt x="1651872" y="1014804"/>
                  <a:pt x="1655545" y="1001949"/>
                </a:cubicBezTo>
                <a:cubicBezTo>
                  <a:pt x="1658362" y="992090"/>
                  <a:pt x="1663262" y="982821"/>
                  <a:pt x="1665273" y="972766"/>
                </a:cubicBezTo>
                <a:cubicBezTo>
                  <a:pt x="1673009" y="934085"/>
                  <a:pt x="1678243" y="894945"/>
                  <a:pt x="1684728" y="856034"/>
                </a:cubicBezTo>
                <a:lnTo>
                  <a:pt x="1694456" y="797668"/>
                </a:lnTo>
                <a:cubicBezTo>
                  <a:pt x="1691213" y="654996"/>
                  <a:pt x="1690669" y="512236"/>
                  <a:pt x="1684728" y="369651"/>
                </a:cubicBezTo>
                <a:cubicBezTo>
                  <a:pt x="1684171" y="356293"/>
                  <a:pt x="1679694" y="343259"/>
                  <a:pt x="1675000" y="330741"/>
                </a:cubicBezTo>
                <a:cubicBezTo>
                  <a:pt x="1669908" y="317163"/>
                  <a:pt x="1662739" y="304421"/>
                  <a:pt x="1655545" y="291830"/>
                </a:cubicBezTo>
                <a:cubicBezTo>
                  <a:pt x="1625603" y="239430"/>
                  <a:pt x="1648593" y="283140"/>
                  <a:pt x="1616634" y="243192"/>
                </a:cubicBezTo>
                <a:cubicBezTo>
                  <a:pt x="1609331" y="234063"/>
                  <a:pt x="1605977" y="221708"/>
                  <a:pt x="1597179" y="214009"/>
                </a:cubicBezTo>
                <a:cubicBezTo>
                  <a:pt x="1579582" y="198611"/>
                  <a:pt x="1558268" y="188068"/>
                  <a:pt x="1538813" y="175098"/>
                </a:cubicBezTo>
                <a:lnTo>
                  <a:pt x="1509630" y="155643"/>
                </a:lnTo>
                <a:cubicBezTo>
                  <a:pt x="1499902" y="149158"/>
                  <a:pt x="1491538" y="139885"/>
                  <a:pt x="1480447" y="136188"/>
                </a:cubicBezTo>
                <a:cubicBezTo>
                  <a:pt x="1470719" y="132945"/>
                  <a:pt x="1460599" y="130703"/>
                  <a:pt x="1451264" y="126460"/>
                </a:cubicBezTo>
                <a:cubicBezTo>
                  <a:pt x="1424861" y="114459"/>
                  <a:pt x="1400957" y="96720"/>
                  <a:pt x="1373443" y="87549"/>
                </a:cubicBezTo>
                <a:cubicBezTo>
                  <a:pt x="1318897" y="69368"/>
                  <a:pt x="1354197" y="80306"/>
                  <a:pt x="1266439" y="58366"/>
                </a:cubicBezTo>
                <a:cubicBezTo>
                  <a:pt x="1253469" y="55123"/>
                  <a:pt x="1240716" y="50837"/>
                  <a:pt x="1227528" y="48639"/>
                </a:cubicBezTo>
                <a:cubicBezTo>
                  <a:pt x="1208073" y="45396"/>
                  <a:pt x="1188448" y="43044"/>
                  <a:pt x="1169162" y="38911"/>
                </a:cubicBezTo>
                <a:cubicBezTo>
                  <a:pt x="1143017" y="33308"/>
                  <a:pt x="1117979" y="21772"/>
                  <a:pt x="1091341" y="19456"/>
                </a:cubicBezTo>
                <a:lnTo>
                  <a:pt x="867605" y="0"/>
                </a:lnTo>
                <a:lnTo>
                  <a:pt x="410405" y="9728"/>
                </a:lnTo>
                <a:cubicBezTo>
                  <a:pt x="400159" y="10138"/>
                  <a:pt x="391081" y="16639"/>
                  <a:pt x="381222" y="19456"/>
                </a:cubicBezTo>
                <a:cubicBezTo>
                  <a:pt x="368367" y="23129"/>
                  <a:pt x="355362" y="26283"/>
                  <a:pt x="342311" y="29183"/>
                </a:cubicBezTo>
                <a:cubicBezTo>
                  <a:pt x="326171" y="32770"/>
                  <a:pt x="309813" y="35324"/>
                  <a:pt x="293673" y="38911"/>
                </a:cubicBezTo>
                <a:cubicBezTo>
                  <a:pt x="257032" y="47054"/>
                  <a:pt x="258075" y="47535"/>
                  <a:pt x="225579" y="58366"/>
                </a:cubicBezTo>
                <a:cubicBezTo>
                  <a:pt x="215851" y="64851"/>
                  <a:pt x="206853" y="72593"/>
                  <a:pt x="196396" y="77822"/>
                </a:cubicBezTo>
                <a:cubicBezTo>
                  <a:pt x="187225" y="82408"/>
                  <a:pt x="175745" y="81861"/>
                  <a:pt x="167213" y="87549"/>
                </a:cubicBezTo>
                <a:cubicBezTo>
                  <a:pt x="155766" y="95180"/>
                  <a:pt x="149476" y="109101"/>
                  <a:pt x="138030" y="116732"/>
                </a:cubicBezTo>
                <a:cubicBezTo>
                  <a:pt x="60355" y="168516"/>
                  <a:pt x="160022" y="77037"/>
                  <a:pt x="79664" y="145915"/>
                </a:cubicBezTo>
                <a:cubicBezTo>
                  <a:pt x="-2897" y="216681"/>
                  <a:pt x="78567" y="159617"/>
                  <a:pt x="11570" y="204281"/>
                </a:cubicBezTo>
                <a:cubicBezTo>
                  <a:pt x="-903" y="241704"/>
                  <a:pt x="-6556" y="243493"/>
                  <a:pt x="11570" y="291830"/>
                </a:cubicBezTo>
                <a:cubicBezTo>
                  <a:pt x="14790" y="300418"/>
                  <a:pt x="24541" y="304801"/>
                  <a:pt x="31026" y="311286"/>
                </a:cubicBezTo>
                <a:cubicBezTo>
                  <a:pt x="41778" y="343544"/>
                  <a:pt x="22919" y="359924"/>
                  <a:pt x="21298" y="3696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 sz="2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154394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66 CuadroTexto"/>
          <p:cNvSpPr txBox="1"/>
          <p:nvPr/>
        </p:nvSpPr>
        <p:spPr>
          <a:xfrm>
            <a:off x="0" y="137109"/>
            <a:ext cx="1559667" cy="400110"/>
          </a:xfrm>
          <a:prstGeom prst="rect">
            <a:avLst/>
          </a:prstGeom>
          <a:noFill/>
        </p:spPr>
        <p:txBody>
          <a:bodyPr wrap="square" rtlCol="0">
            <a:spAutoFit/>
          </a:bodyPr>
          <a:lstStyle/>
          <a:p>
            <a:pPr algn="just"/>
            <a:r>
              <a:rPr lang="es-ES" sz="2000" dirty="0" err="1" smtClean="0">
                <a:latin typeface="Lucida Handwriting" pitchFamily="66" charset="0"/>
              </a:rPr>
              <a:t>Oharrak</a:t>
            </a:r>
            <a:r>
              <a:rPr lang="es-ES" sz="2000" dirty="0" smtClean="0">
                <a:latin typeface="Lucida Handwriting" pitchFamily="66" charset="0"/>
              </a:rPr>
              <a:t>:</a:t>
            </a:r>
            <a:endParaRPr lang="es-ES" sz="2000" dirty="0">
              <a:latin typeface="Lucida Handwriting" pitchFamily="66" charset="0"/>
            </a:endParaRPr>
          </a:p>
        </p:txBody>
      </p:sp>
      <p:sp>
        <p:nvSpPr>
          <p:cNvPr id="58" name="57 CuadroTexto"/>
          <p:cNvSpPr txBox="1"/>
          <p:nvPr/>
        </p:nvSpPr>
        <p:spPr>
          <a:xfrm>
            <a:off x="482009" y="534031"/>
            <a:ext cx="8066567" cy="707886"/>
          </a:xfrm>
          <a:prstGeom prst="rect">
            <a:avLst/>
          </a:prstGeom>
          <a:noFill/>
        </p:spPr>
        <p:txBody>
          <a:bodyPr wrap="square" rtlCol="0">
            <a:spAutoFit/>
          </a:bodyPr>
          <a:lstStyle/>
          <a:p>
            <a:pPr algn="just"/>
            <a:r>
              <a:rPr lang="es-ES" sz="2000" dirty="0" err="1" smtClean="0">
                <a:latin typeface="Lucida Handwriting" pitchFamily="66" charset="0"/>
              </a:rPr>
              <a:t>Demostra</a:t>
            </a:r>
            <a:r>
              <a:rPr lang="es-ES" sz="2000" dirty="0" smtClean="0">
                <a:latin typeface="Lucida Handwriting" pitchFamily="66" charset="0"/>
              </a:rPr>
              <a:t> </a:t>
            </a:r>
            <a:r>
              <a:rPr lang="es-ES" sz="2000" dirty="0" err="1" smtClean="0">
                <a:latin typeface="Lucida Handwriting" pitchFamily="66" charset="0"/>
              </a:rPr>
              <a:t>daiteke</a:t>
            </a:r>
            <a:r>
              <a:rPr lang="es-ES" sz="2000" dirty="0" smtClean="0">
                <a:latin typeface="Lucida Handwriting" pitchFamily="66" charset="0"/>
              </a:rPr>
              <a:t>  </a:t>
            </a:r>
            <a:r>
              <a:rPr lang="es-ES" sz="2000" dirty="0" err="1" smtClean="0">
                <a:latin typeface="Lucida Handwriting" pitchFamily="66" charset="0"/>
              </a:rPr>
              <a:t>adierazpen</a:t>
            </a:r>
            <a:r>
              <a:rPr lang="es-ES" sz="2000" dirty="0" smtClean="0">
                <a:latin typeface="Lucida Handwriting" pitchFamily="66" charset="0"/>
              </a:rPr>
              <a:t> </a:t>
            </a:r>
            <a:r>
              <a:rPr lang="es-ES" sz="2000" dirty="0" err="1" smtClean="0">
                <a:latin typeface="Lucida Handwriting" pitchFamily="66" charset="0"/>
              </a:rPr>
              <a:t>honek</a:t>
            </a:r>
            <a:r>
              <a:rPr lang="es-ES" sz="2000" dirty="0" smtClean="0">
                <a:latin typeface="Lucida Handwriting" pitchFamily="66" charset="0"/>
              </a:rPr>
              <a:t> </a:t>
            </a:r>
            <a:r>
              <a:rPr lang="es-ES" sz="2000" dirty="0" err="1" smtClean="0">
                <a:latin typeface="Lucida Handwriting" pitchFamily="66" charset="0"/>
              </a:rPr>
              <a:t>balio</a:t>
            </a:r>
            <a:r>
              <a:rPr lang="es-ES" sz="2000" dirty="0" smtClean="0">
                <a:latin typeface="Lucida Handwriting" pitchFamily="66" charset="0"/>
              </a:rPr>
              <a:t> duela </a:t>
            </a:r>
            <a:r>
              <a:rPr lang="es-ES" sz="2000" dirty="0" err="1" smtClean="0">
                <a:latin typeface="Lucida Handwriting" pitchFamily="66" charset="0"/>
              </a:rPr>
              <a:t>edozein</a:t>
            </a:r>
            <a:r>
              <a:rPr lang="es-ES" sz="2000" dirty="0" smtClean="0">
                <a:latin typeface="Lucida Handwriting" pitchFamily="66" charset="0"/>
              </a:rPr>
              <a:t> espira </a:t>
            </a:r>
            <a:r>
              <a:rPr lang="es-ES" sz="2000" dirty="0" err="1" smtClean="0">
                <a:latin typeface="Lucida Handwriting" pitchFamily="66" charset="0"/>
              </a:rPr>
              <a:t>launetarako</a:t>
            </a:r>
            <a:r>
              <a:rPr lang="es-ES" sz="2000" dirty="0" smtClean="0">
                <a:latin typeface="Lucida Handwriting" pitchFamily="66" charset="0"/>
              </a:rPr>
              <a:t>. </a:t>
            </a:r>
            <a:endParaRPr lang="es-ES" sz="2000" dirty="0">
              <a:latin typeface="Lucida Handwriting" pitchFamily="66" charset="0"/>
            </a:endParaRPr>
          </a:p>
        </p:txBody>
      </p:sp>
      <p:sp>
        <p:nvSpPr>
          <p:cNvPr id="60" name="59 CuadroTexto"/>
          <p:cNvSpPr txBox="1"/>
          <p:nvPr/>
        </p:nvSpPr>
        <p:spPr>
          <a:xfrm>
            <a:off x="506810" y="3259513"/>
            <a:ext cx="8066567" cy="707886"/>
          </a:xfrm>
          <a:prstGeom prst="rect">
            <a:avLst/>
          </a:prstGeom>
          <a:noFill/>
        </p:spPr>
        <p:txBody>
          <a:bodyPr wrap="square" rtlCol="0">
            <a:spAutoFit/>
          </a:bodyPr>
          <a:lstStyle/>
          <a:p>
            <a:pPr algn="just"/>
            <a:r>
              <a:rPr lang="es-ES" sz="2000" dirty="0" smtClean="0">
                <a:latin typeface="Lucida Handwriting" pitchFamily="66" charset="0"/>
              </a:rPr>
              <a:t>Espira </a:t>
            </a:r>
            <a:r>
              <a:rPr lang="es-ES" sz="2000" dirty="0" err="1" smtClean="0">
                <a:latin typeface="Lucida Handwriting" pitchFamily="66" charset="0"/>
              </a:rPr>
              <a:t>bat</a:t>
            </a:r>
            <a:r>
              <a:rPr lang="es-ES" sz="2000" dirty="0" smtClean="0">
                <a:latin typeface="Lucida Handwriting" pitchFamily="66" charset="0"/>
              </a:rPr>
              <a:t> </a:t>
            </a:r>
            <a:r>
              <a:rPr lang="es-ES" sz="2000" dirty="0" err="1" smtClean="0">
                <a:latin typeface="Lucida Handwriting" pitchFamily="66" charset="0"/>
              </a:rPr>
              <a:t>beharrean</a:t>
            </a:r>
            <a:r>
              <a:rPr lang="es-ES" sz="2000" dirty="0" smtClean="0">
                <a:latin typeface="Lucida Handwriting" pitchFamily="66" charset="0"/>
              </a:rPr>
              <a:t> N espira </a:t>
            </a:r>
            <a:r>
              <a:rPr lang="es-ES" sz="2000" dirty="0" err="1" smtClean="0">
                <a:latin typeface="Lucida Handwriting" pitchFamily="66" charset="0"/>
              </a:rPr>
              <a:t>badaude</a:t>
            </a:r>
            <a:r>
              <a:rPr lang="es-ES" sz="2000" dirty="0" smtClean="0">
                <a:latin typeface="Lucida Handwriting" pitchFamily="66" charset="0"/>
              </a:rPr>
              <a:t> </a:t>
            </a:r>
            <a:r>
              <a:rPr lang="es-ES" sz="2000" dirty="0" err="1" smtClean="0">
                <a:latin typeface="Lucida Handwriting" pitchFamily="66" charset="0"/>
              </a:rPr>
              <a:t>momentu</a:t>
            </a:r>
            <a:r>
              <a:rPr lang="es-ES" sz="2000" dirty="0" smtClean="0">
                <a:latin typeface="Lucida Handwriting" pitchFamily="66" charset="0"/>
              </a:rPr>
              <a:t> </a:t>
            </a:r>
            <a:r>
              <a:rPr lang="es-ES" sz="2000" dirty="0" err="1" smtClean="0">
                <a:latin typeface="Lucida Handwriting" pitchFamily="66" charset="0"/>
              </a:rPr>
              <a:t>osoa</a:t>
            </a:r>
            <a:r>
              <a:rPr lang="es-ES" sz="2000" dirty="0" smtClean="0">
                <a:latin typeface="Lucida Handwriting" pitchFamily="66" charset="0"/>
              </a:rPr>
              <a:t> N </a:t>
            </a:r>
            <a:r>
              <a:rPr lang="es-ES" sz="2000" dirty="0" err="1" smtClean="0">
                <a:latin typeface="Lucida Handwriting" pitchFamily="66" charset="0"/>
              </a:rPr>
              <a:t>aldiz</a:t>
            </a:r>
            <a:r>
              <a:rPr lang="es-ES" sz="2000" dirty="0" smtClean="0">
                <a:latin typeface="Lucida Handwriting" pitchFamily="66" charset="0"/>
              </a:rPr>
              <a:t> </a:t>
            </a:r>
            <a:r>
              <a:rPr lang="es-ES" sz="2000" dirty="0" err="1" smtClean="0">
                <a:latin typeface="Lucida Handwriting" pitchFamily="66" charset="0"/>
              </a:rPr>
              <a:t>handiagoa</a:t>
            </a:r>
            <a:r>
              <a:rPr lang="es-ES" sz="2000" dirty="0" smtClean="0">
                <a:latin typeface="Lucida Handwriting" pitchFamily="66" charset="0"/>
              </a:rPr>
              <a:t> </a:t>
            </a:r>
            <a:r>
              <a:rPr lang="es-ES" sz="2000" dirty="0" err="1" smtClean="0">
                <a:latin typeface="Lucida Handwriting" pitchFamily="66" charset="0"/>
              </a:rPr>
              <a:t>izango</a:t>
            </a:r>
            <a:r>
              <a:rPr lang="es-ES" sz="2000" dirty="0" smtClean="0">
                <a:latin typeface="Lucida Handwriting" pitchFamily="66" charset="0"/>
              </a:rPr>
              <a:t> da.</a:t>
            </a:r>
            <a:endParaRPr lang="es-ES" sz="2000" dirty="0">
              <a:latin typeface="Lucida Handwriting" pitchFamily="66" charset="0"/>
            </a:endParaRPr>
          </a:p>
        </p:txBody>
      </p:sp>
      <p:sp>
        <p:nvSpPr>
          <p:cNvPr id="75" name="74 Forma libre"/>
          <p:cNvSpPr/>
          <p:nvPr/>
        </p:nvSpPr>
        <p:spPr>
          <a:xfrm rot="-660000">
            <a:off x="1998023" y="1410599"/>
            <a:ext cx="1507176" cy="1420091"/>
          </a:xfrm>
          <a:custGeom>
            <a:avLst/>
            <a:gdLst>
              <a:gd name="connsiteX0" fmla="*/ 442356 w 1507176"/>
              <a:gd name="connsiteY0" fmla="*/ 150420 h 1420091"/>
              <a:gd name="connsiteX1" fmla="*/ 240476 w 1507176"/>
              <a:gd name="connsiteY1" fmla="*/ 245423 h 1420091"/>
              <a:gd name="connsiteX2" fmla="*/ 2969 w 1507176"/>
              <a:gd name="connsiteY2" fmla="*/ 666997 h 1420091"/>
              <a:gd name="connsiteX3" fmla="*/ 222663 w 1507176"/>
              <a:gd name="connsiteY3" fmla="*/ 1225137 h 1420091"/>
              <a:gd name="connsiteX4" fmla="*/ 869868 w 1507176"/>
              <a:gd name="connsiteY4" fmla="*/ 1337953 h 1420091"/>
              <a:gd name="connsiteX5" fmla="*/ 1344881 w 1507176"/>
              <a:gd name="connsiteY5" fmla="*/ 732311 h 1420091"/>
              <a:gd name="connsiteX6" fmla="*/ 1439883 w 1507176"/>
              <a:gd name="connsiteY6" fmla="*/ 102919 h 1420091"/>
              <a:gd name="connsiteX7" fmla="*/ 941120 w 1507176"/>
              <a:gd name="connsiteY7" fmla="*/ 114794 h 1420091"/>
              <a:gd name="connsiteX8" fmla="*/ 442356 w 1507176"/>
              <a:gd name="connsiteY8" fmla="*/ 150420 h 142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7176" h="1420091">
                <a:moveTo>
                  <a:pt x="442356" y="150420"/>
                </a:moveTo>
                <a:cubicBezTo>
                  <a:pt x="325582" y="172191"/>
                  <a:pt x="313707" y="159327"/>
                  <a:pt x="240476" y="245423"/>
                </a:cubicBezTo>
                <a:cubicBezTo>
                  <a:pt x="167245" y="331519"/>
                  <a:pt x="5938" y="503711"/>
                  <a:pt x="2969" y="666997"/>
                </a:cubicBezTo>
                <a:cubicBezTo>
                  <a:pt x="0" y="830283"/>
                  <a:pt x="78180" y="1113311"/>
                  <a:pt x="222663" y="1225137"/>
                </a:cubicBezTo>
                <a:cubicBezTo>
                  <a:pt x="367146" y="1336963"/>
                  <a:pt x="682832" y="1420091"/>
                  <a:pt x="869868" y="1337953"/>
                </a:cubicBezTo>
                <a:cubicBezTo>
                  <a:pt x="1056904" y="1255815"/>
                  <a:pt x="1249878" y="938150"/>
                  <a:pt x="1344881" y="732311"/>
                </a:cubicBezTo>
                <a:cubicBezTo>
                  <a:pt x="1439884" y="526472"/>
                  <a:pt x="1507176" y="205838"/>
                  <a:pt x="1439883" y="102919"/>
                </a:cubicBezTo>
                <a:cubicBezTo>
                  <a:pt x="1372590" y="0"/>
                  <a:pt x="1110343" y="105888"/>
                  <a:pt x="941120" y="114794"/>
                </a:cubicBezTo>
                <a:cubicBezTo>
                  <a:pt x="771897" y="123701"/>
                  <a:pt x="559130" y="128649"/>
                  <a:pt x="442356" y="150420"/>
                </a:cubicBezTo>
                <a:close/>
              </a:path>
            </a:pathLst>
          </a:custGeom>
          <a:noFill/>
          <a:ln w="5715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cxnSp>
        <p:nvCxnSpPr>
          <p:cNvPr id="76" name="75 Conector recto"/>
          <p:cNvCxnSpPr/>
          <p:nvPr/>
        </p:nvCxnSpPr>
        <p:spPr bwMode="auto">
          <a:xfrm rot="10800000" flipV="1">
            <a:off x="2825917" y="1616176"/>
            <a:ext cx="1331443" cy="465692"/>
          </a:xfrm>
          <a:prstGeom prst="line">
            <a:avLst/>
          </a:prstGeom>
          <a:solidFill>
            <a:schemeClr val="accent1"/>
          </a:solidFill>
          <a:ln w="25400" cap="flat" cmpd="sng" algn="ctr">
            <a:solidFill>
              <a:schemeClr val="tx1"/>
            </a:solidFill>
            <a:prstDash val="dash"/>
            <a:round/>
            <a:headEnd type="none" w="med" len="med"/>
            <a:tailEnd type="none" w="med" len="med"/>
          </a:ln>
          <a:effectLst/>
        </p:spPr>
      </p:cxnSp>
      <p:sp>
        <p:nvSpPr>
          <p:cNvPr id="77" name="76 Arco"/>
          <p:cNvSpPr/>
          <p:nvPr/>
        </p:nvSpPr>
        <p:spPr bwMode="auto">
          <a:xfrm>
            <a:off x="3252371" y="1874618"/>
            <a:ext cx="330828" cy="719751"/>
          </a:xfrm>
          <a:prstGeom prst="arc">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smtClean="0">
              <a:ln>
                <a:noFill/>
              </a:ln>
              <a:solidFill>
                <a:schemeClr val="tx1"/>
              </a:solidFill>
              <a:effectLst/>
              <a:latin typeface="Times New Roman" pitchFamily="18" charset="0"/>
            </a:endParaRPr>
          </a:p>
        </p:txBody>
      </p:sp>
      <p:sp>
        <p:nvSpPr>
          <p:cNvPr id="78" name="77 CuadroTexto"/>
          <p:cNvSpPr txBox="1"/>
          <p:nvPr/>
        </p:nvSpPr>
        <p:spPr>
          <a:xfrm rot="160934">
            <a:off x="3514456" y="1761440"/>
            <a:ext cx="292068" cy="338554"/>
          </a:xfrm>
          <a:prstGeom prst="rect">
            <a:avLst/>
          </a:prstGeom>
          <a:noFill/>
        </p:spPr>
        <p:txBody>
          <a:bodyPr wrap="none" rtlCol="0">
            <a:spAutoFit/>
          </a:bodyPr>
          <a:lstStyle/>
          <a:p>
            <a:r>
              <a:rPr lang="es-ES" sz="1600" dirty="0" smtClean="0">
                <a:latin typeface="Symbol" pitchFamily="18" charset="2"/>
              </a:rPr>
              <a:t>q</a:t>
            </a:r>
            <a:endParaRPr lang="es-ES" sz="1600" dirty="0">
              <a:latin typeface="Symbol" pitchFamily="18" charset="2"/>
            </a:endParaRPr>
          </a:p>
        </p:txBody>
      </p:sp>
      <p:cxnSp>
        <p:nvCxnSpPr>
          <p:cNvPr id="79" name="78 Conector recto"/>
          <p:cNvCxnSpPr/>
          <p:nvPr/>
        </p:nvCxnSpPr>
        <p:spPr bwMode="auto">
          <a:xfrm rot="10800000">
            <a:off x="2836507" y="2103542"/>
            <a:ext cx="2139559" cy="469564"/>
          </a:xfrm>
          <a:prstGeom prst="line">
            <a:avLst/>
          </a:prstGeom>
          <a:solidFill>
            <a:schemeClr val="accent1"/>
          </a:solidFill>
          <a:ln w="25400" cap="flat" cmpd="sng" algn="ctr">
            <a:solidFill>
              <a:schemeClr val="tx1"/>
            </a:solidFill>
            <a:prstDash val="dash"/>
            <a:round/>
            <a:headEnd type="none" w="med" len="med"/>
            <a:tailEnd type="none" w="med" len="med"/>
          </a:ln>
          <a:effectLst/>
        </p:spPr>
      </p:cxnSp>
      <p:grpSp>
        <p:nvGrpSpPr>
          <p:cNvPr id="82" name="81 Grupo"/>
          <p:cNvGrpSpPr/>
          <p:nvPr/>
        </p:nvGrpSpPr>
        <p:grpSpPr>
          <a:xfrm>
            <a:off x="2788660" y="2100436"/>
            <a:ext cx="1453759" cy="836372"/>
            <a:chOff x="2108148" y="1451823"/>
            <a:chExt cx="1453759" cy="836372"/>
          </a:xfrm>
        </p:grpSpPr>
        <p:sp>
          <p:nvSpPr>
            <p:cNvPr id="83" name="Line 490"/>
            <p:cNvSpPr>
              <a:spLocks noChangeShapeType="1"/>
            </p:cNvSpPr>
            <p:nvPr/>
          </p:nvSpPr>
          <p:spPr bwMode="auto">
            <a:xfrm>
              <a:off x="2108148" y="1451823"/>
              <a:ext cx="1453759" cy="291917"/>
            </a:xfrm>
            <a:prstGeom prst="line">
              <a:avLst/>
            </a:prstGeom>
            <a:noFill/>
            <a:ln w="57150">
              <a:solidFill>
                <a:srgbClr val="FF0000"/>
              </a:solidFill>
              <a:round/>
              <a:headEnd/>
              <a:tailEnd type="triangle" w="med" len="lg"/>
            </a:ln>
            <a:effectLst/>
          </p:spPr>
          <p:txBody>
            <a:bodyPr wrap="none" anchor="ctr"/>
            <a:lstStyle/>
            <a:p>
              <a:endParaRPr lang="es-ES"/>
            </a:p>
          </p:txBody>
        </p:sp>
        <p:grpSp>
          <p:nvGrpSpPr>
            <p:cNvPr id="84" name="Group 6"/>
            <p:cNvGrpSpPr>
              <a:grpSpLocks/>
            </p:cNvGrpSpPr>
            <p:nvPr/>
          </p:nvGrpSpPr>
          <p:grpSpPr bwMode="auto">
            <a:xfrm>
              <a:off x="2495295" y="1708757"/>
              <a:ext cx="490538" cy="579438"/>
              <a:chOff x="3874" y="2110"/>
              <a:chExt cx="309" cy="365"/>
            </a:xfrm>
          </p:grpSpPr>
          <p:sp>
            <p:nvSpPr>
              <p:cNvPr id="85" name="Text Box 7"/>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dirty="0">
                    <a:solidFill>
                      <a:srgbClr val="FF0000"/>
                    </a:solidFill>
                    <a:latin typeface="Lucida Handwriting" pitchFamily="66" charset="0"/>
                  </a:rPr>
                  <a:t>B</a:t>
                </a:r>
              </a:p>
            </p:txBody>
          </p:sp>
          <p:sp>
            <p:nvSpPr>
              <p:cNvPr id="86" name="Line 8"/>
              <p:cNvSpPr>
                <a:spLocks noChangeShapeType="1"/>
              </p:cNvSpPr>
              <p:nvPr/>
            </p:nvSpPr>
            <p:spPr bwMode="auto">
              <a:xfrm>
                <a:off x="3977" y="2139"/>
                <a:ext cx="165" cy="0"/>
              </a:xfrm>
              <a:prstGeom prst="line">
                <a:avLst/>
              </a:prstGeom>
              <a:noFill/>
              <a:ln w="28575">
                <a:solidFill>
                  <a:srgbClr val="FF0000"/>
                </a:solidFill>
                <a:round/>
                <a:headEnd/>
                <a:tailEnd type="triangle" w="med" len="med"/>
              </a:ln>
              <a:effectLst/>
            </p:spPr>
            <p:txBody>
              <a:bodyPr/>
              <a:lstStyle/>
              <a:p>
                <a:endParaRPr lang="es-ES"/>
              </a:p>
            </p:txBody>
          </p:sp>
        </p:grpSp>
      </p:grpSp>
      <p:graphicFrame>
        <p:nvGraphicFramePr>
          <p:cNvPr id="823300" name="Object 10"/>
          <p:cNvGraphicFramePr>
            <a:graphicFrameLocks noChangeAspect="1"/>
          </p:cNvGraphicFramePr>
          <p:nvPr/>
        </p:nvGraphicFramePr>
        <p:xfrm>
          <a:off x="4907738" y="1688292"/>
          <a:ext cx="2900363" cy="446087"/>
        </p:xfrm>
        <a:graphic>
          <a:graphicData uri="http://schemas.openxmlformats.org/presentationml/2006/ole">
            <mc:AlternateContent xmlns:mc="http://schemas.openxmlformats.org/markup-compatibility/2006">
              <mc:Choice xmlns:v="urn:schemas-microsoft-com:vml" Requires="v">
                <p:oleObj spid="_x0000_s823374" name="Ecuación" r:id="rId4" imgW="1104840" imgH="177480" progId="Equation.3">
                  <p:embed/>
                </p:oleObj>
              </mc:Choice>
              <mc:Fallback>
                <p:oleObj name="Ecuación" r:id="rId4" imgW="1104840" imgH="177480" progId="Equation.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7738" y="1688292"/>
                        <a:ext cx="2900363" cy="446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18" name="117 Grupo"/>
          <p:cNvGrpSpPr/>
          <p:nvPr/>
        </p:nvGrpSpPr>
        <p:grpSpPr>
          <a:xfrm>
            <a:off x="798593" y="4199425"/>
            <a:ext cx="2807663" cy="1715413"/>
            <a:chOff x="1394041" y="4443984"/>
            <a:chExt cx="2807663" cy="1715413"/>
          </a:xfrm>
        </p:grpSpPr>
        <p:pic>
          <p:nvPicPr>
            <p:cNvPr id="823302" name="Picture 6"/>
            <p:cNvPicPr>
              <a:picLocks noChangeAspect="1" noChangeArrowheads="1"/>
            </p:cNvPicPr>
            <p:nvPr/>
          </p:nvPicPr>
          <p:blipFill>
            <a:blip r:embed="rId6" cstate="print"/>
            <a:srcRect/>
            <a:stretch>
              <a:fillRect/>
            </a:stretch>
          </p:blipFill>
          <p:spPr bwMode="auto">
            <a:xfrm>
              <a:off x="1394041" y="4628808"/>
              <a:ext cx="2581275" cy="1228725"/>
            </a:xfrm>
            <a:prstGeom prst="rect">
              <a:avLst/>
            </a:prstGeom>
            <a:noFill/>
            <a:ln w="9525">
              <a:noFill/>
              <a:miter lim="800000"/>
              <a:headEnd/>
              <a:tailEnd/>
            </a:ln>
          </p:spPr>
        </p:pic>
        <p:grpSp>
          <p:nvGrpSpPr>
            <p:cNvPr id="109" name="108 Grupo"/>
            <p:cNvGrpSpPr/>
            <p:nvPr/>
          </p:nvGrpSpPr>
          <p:grpSpPr>
            <a:xfrm>
              <a:off x="2128723" y="4443984"/>
              <a:ext cx="746151" cy="1715413"/>
              <a:chOff x="2128723" y="4443984"/>
              <a:chExt cx="746151" cy="1715413"/>
            </a:xfrm>
          </p:grpSpPr>
          <p:sp>
            <p:nvSpPr>
              <p:cNvPr id="102" name="101 Forma libre"/>
              <p:cNvSpPr/>
              <p:nvPr/>
            </p:nvSpPr>
            <p:spPr>
              <a:xfrm>
                <a:off x="2128723" y="4443984"/>
                <a:ext cx="746151" cy="1602029"/>
              </a:xfrm>
              <a:custGeom>
                <a:avLst/>
                <a:gdLst>
                  <a:gd name="connsiteX0" fmla="*/ 0 w 746151"/>
                  <a:gd name="connsiteY0" fmla="*/ 274320 h 1602029"/>
                  <a:gd name="connsiteX1" fmla="*/ 3658 w 746151"/>
                  <a:gd name="connsiteY1" fmla="*/ 1602029 h 1602029"/>
                  <a:gd name="connsiteX2" fmla="*/ 746151 w 746151"/>
                  <a:gd name="connsiteY2" fmla="*/ 1353312 h 1602029"/>
                  <a:gd name="connsiteX3" fmla="*/ 746151 w 746151"/>
                  <a:gd name="connsiteY3" fmla="*/ 0 h 1602029"/>
                  <a:gd name="connsiteX4" fmla="*/ 0 w 746151"/>
                  <a:gd name="connsiteY4" fmla="*/ 274320 h 1602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151" h="1602029">
                    <a:moveTo>
                      <a:pt x="0" y="274320"/>
                    </a:moveTo>
                    <a:cubicBezTo>
                      <a:pt x="1219" y="716890"/>
                      <a:pt x="2439" y="1159459"/>
                      <a:pt x="3658" y="1602029"/>
                    </a:cubicBezTo>
                    <a:lnTo>
                      <a:pt x="746151" y="1353312"/>
                    </a:lnTo>
                    <a:lnTo>
                      <a:pt x="746151" y="0"/>
                    </a:lnTo>
                    <a:lnTo>
                      <a:pt x="0" y="274320"/>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cxnSp>
            <p:nvCxnSpPr>
              <p:cNvPr id="104" name="103 Conector recto"/>
              <p:cNvCxnSpPr/>
              <p:nvPr/>
            </p:nvCxnSpPr>
            <p:spPr>
              <a:xfrm rot="5400000">
                <a:off x="2373783" y="6046012"/>
                <a:ext cx="2267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104 Conector recto"/>
              <p:cNvCxnSpPr/>
              <p:nvPr/>
            </p:nvCxnSpPr>
            <p:spPr>
              <a:xfrm rot="5400000">
                <a:off x="2442058" y="6015544"/>
                <a:ext cx="2267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106 Conector recto"/>
              <p:cNvCxnSpPr/>
              <p:nvPr/>
            </p:nvCxnSpPr>
            <p:spPr>
              <a:xfrm flipV="1">
                <a:off x="2490826" y="5903366"/>
                <a:ext cx="54864" cy="256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2" name="Group 6"/>
            <p:cNvGrpSpPr>
              <a:grpSpLocks/>
            </p:cNvGrpSpPr>
            <p:nvPr/>
          </p:nvGrpSpPr>
          <p:grpSpPr bwMode="auto">
            <a:xfrm>
              <a:off x="3711166" y="4902870"/>
              <a:ext cx="490538" cy="579438"/>
              <a:chOff x="3921" y="2077"/>
              <a:chExt cx="309" cy="365"/>
            </a:xfrm>
          </p:grpSpPr>
          <p:sp>
            <p:nvSpPr>
              <p:cNvPr id="113" name="Text Box 7"/>
              <p:cNvSpPr txBox="1">
                <a:spLocks noChangeArrowheads="1"/>
              </p:cNvSpPr>
              <p:nvPr/>
            </p:nvSpPr>
            <p:spPr bwMode="auto">
              <a:xfrm>
                <a:off x="3921" y="2077"/>
                <a:ext cx="309" cy="365"/>
              </a:xfrm>
              <a:prstGeom prst="rect">
                <a:avLst/>
              </a:prstGeom>
              <a:noFill/>
              <a:ln w="9525">
                <a:noFill/>
                <a:miter lim="800000"/>
                <a:headEnd/>
                <a:tailEnd/>
              </a:ln>
              <a:effectLst/>
            </p:spPr>
            <p:txBody>
              <a:bodyPr wrap="none">
                <a:spAutoFit/>
              </a:bodyPr>
              <a:lstStyle/>
              <a:p>
                <a:r>
                  <a:rPr lang="eu-ES" sz="3200" dirty="0">
                    <a:solidFill>
                      <a:schemeClr val="bg1">
                        <a:lumMod val="75000"/>
                      </a:schemeClr>
                    </a:solidFill>
                    <a:latin typeface="Lucida Handwriting" pitchFamily="66" charset="0"/>
                  </a:rPr>
                  <a:t>B</a:t>
                </a:r>
              </a:p>
            </p:txBody>
          </p:sp>
          <p:sp>
            <p:nvSpPr>
              <p:cNvPr id="114" name="Line 8"/>
              <p:cNvSpPr>
                <a:spLocks noChangeShapeType="1"/>
              </p:cNvSpPr>
              <p:nvPr/>
            </p:nvSpPr>
            <p:spPr bwMode="auto">
              <a:xfrm>
                <a:off x="3977" y="2139"/>
                <a:ext cx="165" cy="0"/>
              </a:xfrm>
              <a:prstGeom prst="line">
                <a:avLst/>
              </a:prstGeom>
              <a:noFill/>
              <a:ln w="28575">
                <a:solidFill>
                  <a:schemeClr val="bg1">
                    <a:lumMod val="75000"/>
                  </a:schemeClr>
                </a:solidFill>
                <a:round/>
                <a:headEnd/>
                <a:tailEnd type="triangle" w="med" len="med"/>
              </a:ln>
              <a:effectLst/>
            </p:spPr>
            <p:txBody>
              <a:bodyPr/>
              <a:lstStyle/>
              <a:p>
                <a:endParaRPr lang="es-ES"/>
              </a:p>
            </p:txBody>
          </p:sp>
        </p:grpSp>
      </p:grpSp>
      <p:grpSp>
        <p:nvGrpSpPr>
          <p:cNvPr id="40" name="39 Grupo"/>
          <p:cNvGrpSpPr/>
          <p:nvPr/>
        </p:nvGrpSpPr>
        <p:grpSpPr>
          <a:xfrm>
            <a:off x="4965196" y="4157330"/>
            <a:ext cx="3046321" cy="2147411"/>
            <a:chOff x="4965196" y="4157330"/>
            <a:chExt cx="3046321" cy="2147411"/>
          </a:xfrm>
        </p:grpSpPr>
        <p:pic>
          <p:nvPicPr>
            <p:cNvPr id="823301" name="Picture 5"/>
            <p:cNvPicPr>
              <a:picLocks noChangeAspect="1" noChangeArrowheads="1"/>
            </p:cNvPicPr>
            <p:nvPr/>
          </p:nvPicPr>
          <p:blipFill>
            <a:blip r:embed="rId7" cstate="print"/>
            <a:srcRect/>
            <a:stretch>
              <a:fillRect/>
            </a:stretch>
          </p:blipFill>
          <p:spPr bwMode="auto">
            <a:xfrm>
              <a:off x="4965196" y="4157330"/>
              <a:ext cx="2631758" cy="2147411"/>
            </a:xfrm>
            <a:prstGeom prst="rect">
              <a:avLst/>
            </a:prstGeom>
            <a:noFill/>
            <a:ln w="9525">
              <a:noFill/>
              <a:miter lim="800000"/>
              <a:headEnd/>
              <a:tailEnd/>
            </a:ln>
          </p:spPr>
        </p:pic>
        <p:grpSp>
          <p:nvGrpSpPr>
            <p:cNvPr id="115" name="Group 6"/>
            <p:cNvGrpSpPr>
              <a:grpSpLocks/>
            </p:cNvGrpSpPr>
            <p:nvPr/>
          </p:nvGrpSpPr>
          <p:grpSpPr bwMode="auto">
            <a:xfrm>
              <a:off x="7520979" y="4852477"/>
              <a:ext cx="490538" cy="579438"/>
              <a:chOff x="3874" y="2110"/>
              <a:chExt cx="309" cy="365"/>
            </a:xfrm>
          </p:grpSpPr>
          <p:sp>
            <p:nvSpPr>
              <p:cNvPr id="116" name="Text Box 7"/>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dirty="0">
                    <a:solidFill>
                      <a:schemeClr val="bg1">
                        <a:lumMod val="75000"/>
                      </a:schemeClr>
                    </a:solidFill>
                    <a:latin typeface="Lucida Handwriting" pitchFamily="66" charset="0"/>
                  </a:rPr>
                  <a:t>B</a:t>
                </a:r>
              </a:p>
            </p:txBody>
          </p:sp>
          <p:sp>
            <p:nvSpPr>
              <p:cNvPr id="117" name="Line 8"/>
              <p:cNvSpPr>
                <a:spLocks noChangeShapeType="1"/>
              </p:cNvSpPr>
              <p:nvPr/>
            </p:nvSpPr>
            <p:spPr bwMode="auto">
              <a:xfrm>
                <a:off x="3977" y="2139"/>
                <a:ext cx="165" cy="0"/>
              </a:xfrm>
              <a:prstGeom prst="line">
                <a:avLst/>
              </a:prstGeom>
              <a:noFill/>
              <a:ln w="28575">
                <a:solidFill>
                  <a:schemeClr val="bg1">
                    <a:lumMod val="75000"/>
                  </a:schemeClr>
                </a:solidFill>
                <a:round/>
                <a:headEnd/>
                <a:tailEnd type="triangle" w="med" len="med"/>
              </a:ln>
              <a:effectLst/>
            </p:spPr>
            <p:txBody>
              <a:bodyPr/>
              <a:lstStyle/>
              <a:p>
                <a:endParaRPr lang="es-ES"/>
              </a:p>
            </p:txBody>
          </p:sp>
        </p:grpSp>
      </p:grpSp>
      <p:graphicFrame>
        <p:nvGraphicFramePr>
          <p:cNvPr id="119" name="Object 10"/>
          <p:cNvGraphicFramePr>
            <a:graphicFrameLocks noChangeAspect="1"/>
          </p:cNvGraphicFramePr>
          <p:nvPr/>
        </p:nvGraphicFramePr>
        <p:xfrm>
          <a:off x="2808657" y="5790979"/>
          <a:ext cx="300037" cy="350838"/>
        </p:xfrm>
        <a:graphic>
          <a:graphicData uri="http://schemas.openxmlformats.org/presentationml/2006/ole">
            <mc:AlternateContent xmlns:mc="http://schemas.openxmlformats.org/markup-compatibility/2006">
              <mc:Choice xmlns:v="urn:schemas-microsoft-com:vml" Requires="v">
                <p:oleObj spid="_x0000_s823375" name="Ecuación" r:id="rId8" imgW="114120" imgH="139680" progId="Equation.3">
                  <p:embed/>
                </p:oleObj>
              </mc:Choice>
              <mc:Fallback>
                <p:oleObj name="Ecuación" r:id="rId8" imgW="114120" imgH="139680" progId="Equation.3">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08657" y="5790979"/>
                        <a:ext cx="300037" cy="350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0" name="Object 10"/>
          <p:cNvGraphicFramePr>
            <a:graphicFrameLocks noChangeAspect="1"/>
          </p:cNvGraphicFramePr>
          <p:nvPr/>
        </p:nvGraphicFramePr>
        <p:xfrm>
          <a:off x="6792063" y="5778796"/>
          <a:ext cx="1933575" cy="574675"/>
        </p:xfrm>
        <a:graphic>
          <a:graphicData uri="http://schemas.openxmlformats.org/presentationml/2006/ole">
            <mc:AlternateContent xmlns:mc="http://schemas.openxmlformats.org/markup-compatibility/2006">
              <mc:Choice xmlns:v="urn:schemas-microsoft-com:vml" Requires="v">
                <p:oleObj spid="_x0000_s823376" name="Ecuación" r:id="rId10" imgW="736560" imgH="228600" progId="Equation.3">
                  <p:embed/>
                </p:oleObj>
              </mc:Choice>
              <mc:Fallback>
                <p:oleObj name="Ecuación" r:id="rId10" imgW="736560" imgH="228600" progId="Equation.3">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92063" y="5778796"/>
                        <a:ext cx="1933575"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1" name="Object 10"/>
          <p:cNvGraphicFramePr>
            <a:graphicFrameLocks noChangeAspect="1"/>
          </p:cNvGraphicFramePr>
          <p:nvPr/>
        </p:nvGraphicFramePr>
        <p:xfrm>
          <a:off x="6054503" y="4071569"/>
          <a:ext cx="1169988" cy="341312"/>
        </p:xfrm>
        <a:graphic>
          <a:graphicData uri="http://schemas.openxmlformats.org/presentationml/2006/ole">
            <mc:AlternateContent xmlns:mc="http://schemas.openxmlformats.org/markup-compatibility/2006">
              <mc:Choice xmlns:v="urn:schemas-microsoft-com:vml" Requires="v">
                <p:oleObj spid="_x0000_s823377" name="Ecuación" r:id="rId12" imgW="749160" imgH="228600" progId="Equation.3">
                  <p:embed/>
                </p:oleObj>
              </mc:Choice>
              <mc:Fallback>
                <p:oleObj name="Ecuación" r:id="rId12" imgW="749160" imgH="228600" progId="Equation.3">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54503" y="4071569"/>
                        <a:ext cx="1169988" cy="341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32 CuadroTexto"/>
          <p:cNvSpPr txBox="1"/>
          <p:nvPr/>
        </p:nvSpPr>
        <p:spPr>
          <a:xfrm>
            <a:off x="2509062" y="1521338"/>
            <a:ext cx="298480" cy="400110"/>
          </a:xfrm>
          <a:prstGeom prst="rect">
            <a:avLst/>
          </a:prstGeom>
          <a:noFill/>
        </p:spPr>
        <p:txBody>
          <a:bodyPr wrap="square" rtlCol="0">
            <a:spAutoFit/>
          </a:bodyPr>
          <a:lstStyle/>
          <a:p>
            <a:r>
              <a:rPr lang="es-ES" sz="2000" dirty="0" smtClean="0">
                <a:latin typeface="Lucida Handwriting" pitchFamily="66" charset="0"/>
              </a:rPr>
              <a:t>i</a:t>
            </a:r>
            <a:endParaRPr lang="es-ES" sz="2000" dirty="0">
              <a:latin typeface="Lucida Handwriting" pitchFamily="66" charset="0"/>
            </a:endParaRPr>
          </a:p>
        </p:txBody>
      </p:sp>
      <p:cxnSp>
        <p:nvCxnSpPr>
          <p:cNvPr id="34" name="33 Conector recto de flecha"/>
          <p:cNvCxnSpPr/>
          <p:nvPr/>
        </p:nvCxnSpPr>
        <p:spPr bwMode="auto">
          <a:xfrm flipH="1">
            <a:off x="2484912" y="1543079"/>
            <a:ext cx="220243" cy="56015"/>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36" name="35 Conector recto de flecha"/>
          <p:cNvCxnSpPr/>
          <p:nvPr/>
        </p:nvCxnSpPr>
        <p:spPr bwMode="auto">
          <a:xfrm rot="-1260000">
            <a:off x="2733019" y="2769366"/>
            <a:ext cx="233474" cy="26997"/>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38" name="37 Estrella de 7 puntas"/>
          <p:cNvSpPr>
            <a:spLocks noChangeAspect="1"/>
          </p:cNvSpPr>
          <p:nvPr/>
        </p:nvSpPr>
        <p:spPr>
          <a:xfrm>
            <a:off x="340200" y="637925"/>
            <a:ext cx="196596" cy="196596"/>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sp>
        <p:nvSpPr>
          <p:cNvPr id="39" name="38 Estrella de 7 puntas"/>
          <p:cNvSpPr>
            <a:spLocks noChangeAspect="1"/>
          </p:cNvSpPr>
          <p:nvPr/>
        </p:nvSpPr>
        <p:spPr>
          <a:xfrm>
            <a:off x="322472" y="3310346"/>
            <a:ext cx="196596" cy="196596"/>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to="" calcmode="lin" valueType="num">
                                      <p:cBhvr>
                                        <p:cTn id="7" dur="1" fill="hold"/>
                                        <p:tgtEl>
                                          <p:spTgt spid="3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20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2000"/>
                                        <p:tgtEl>
                                          <p:spTgt spid="7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par>
                                <p:cTn id="22" presetID="22" presetClass="entr" presetSubtype="2"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right)">
                                      <p:cBhvr>
                                        <p:cTn id="24" dur="500"/>
                                        <p:tgtEl>
                                          <p:spTgt spid="34"/>
                                        </p:tgtEl>
                                      </p:cBhvr>
                                    </p:animEffect>
                                  </p:childTnLst>
                                </p:cTn>
                              </p:par>
                              <p:par>
                                <p:cTn id="25" presetID="22" presetClass="entr" presetSubtype="2"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right)">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2000"/>
                                        <p:tgtEl>
                                          <p:spTgt spid="8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wipe(left)">
                                      <p:cBhvr>
                                        <p:cTn id="37" dur="500"/>
                                        <p:tgtEl>
                                          <p:spTgt spid="76"/>
                                        </p:tgtEl>
                                      </p:cBhvr>
                                    </p:animEffect>
                                  </p:childTnLst>
                                </p:cTn>
                              </p:par>
                              <p:par>
                                <p:cTn id="38" presetID="22" presetClass="entr" presetSubtype="8" fill="hold" nodeType="withEffect">
                                  <p:stCondLst>
                                    <p:cond delay="0"/>
                                  </p:stCondLst>
                                  <p:childTnLst>
                                    <p:set>
                                      <p:cBhvr>
                                        <p:cTn id="39" dur="1" fill="hold">
                                          <p:stCondLst>
                                            <p:cond delay="0"/>
                                          </p:stCondLst>
                                        </p:cTn>
                                        <p:tgtEl>
                                          <p:spTgt spid="79"/>
                                        </p:tgtEl>
                                        <p:attrNameLst>
                                          <p:attrName>style.visibility</p:attrName>
                                        </p:attrNameLst>
                                      </p:cBhvr>
                                      <p:to>
                                        <p:strVal val="visible"/>
                                      </p:to>
                                    </p:set>
                                    <p:animEffect transition="in" filter="wipe(left)">
                                      <p:cBhvr>
                                        <p:cTn id="40" dur="500"/>
                                        <p:tgtEl>
                                          <p:spTgt spid="79"/>
                                        </p:tgtEl>
                                      </p:cBhvr>
                                    </p:animEffect>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grpId="0" nodeType="clickEffect">
                                  <p:stCondLst>
                                    <p:cond delay="0"/>
                                  </p:stCondLst>
                                  <p:childTnLst>
                                    <p:set>
                                      <p:cBhvr>
                                        <p:cTn id="44" dur="1" fill="hold">
                                          <p:stCondLst>
                                            <p:cond delay="0"/>
                                          </p:stCondLst>
                                        </p:cTn>
                                        <p:tgtEl>
                                          <p:spTgt spid="77"/>
                                        </p:tgtEl>
                                        <p:attrNameLst>
                                          <p:attrName>style.visibility</p:attrName>
                                        </p:attrNameLst>
                                      </p:cBhvr>
                                      <p:to>
                                        <p:strVal val="visible"/>
                                      </p:to>
                                    </p:set>
                                    <p:anim to="" calcmode="lin" valueType="num">
                                      <p:cBhvr>
                                        <p:cTn id="45" dur="1" fill="hold"/>
                                        <p:tgtEl>
                                          <p:spTgt spid="77"/>
                                        </p:tgtEl>
                                        <p:attrNameLst>
                                          <p:attrName/>
                                        </p:attrNameLst>
                                      </p:cBhvr>
                                    </p:anim>
                                  </p:childTnLst>
                                </p:cTn>
                              </p:par>
                              <p:par>
                                <p:cTn id="46" presetID="24" presetClass="entr" presetSubtype="0" fill="hold" grpId="0" nodeType="withEffect">
                                  <p:stCondLst>
                                    <p:cond delay="0"/>
                                  </p:stCondLst>
                                  <p:childTnLst>
                                    <p:set>
                                      <p:cBhvr>
                                        <p:cTn id="47" dur="1" fill="hold">
                                          <p:stCondLst>
                                            <p:cond delay="0"/>
                                          </p:stCondLst>
                                        </p:cTn>
                                        <p:tgtEl>
                                          <p:spTgt spid="78"/>
                                        </p:tgtEl>
                                        <p:attrNameLst>
                                          <p:attrName>style.visibility</p:attrName>
                                        </p:attrNameLst>
                                      </p:cBhvr>
                                      <p:to>
                                        <p:strVal val="visible"/>
                                      </p:to>
                                    </p:set>
                                    <p:anim to="" calcmode="lin" valueType="num">
                                      <p:cBhvr>
                                        <p:cTn id="48" dur="1" fill="hold"/>
                                        <p:tgtEl>
                                          <p:spTgt spid="78"/>
                                        </p:tgtEl>
                                        <p:attrNameLst>
                                          <p:attrName/>
                                        </p:attrNameLst>
                                      </p:cBhvr>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823300"/>
                                        </p:tgtEl>
                                        <p:attrNameLst>
                                          <p:attrName>style.visibility</p:attrName>
                                        </p:attrNameLst>
                                      </p:cBhvr>
                                      <p:to>
                                        <p:strVal val="visible"/>
                                      </p:to>
                                    </p:set>
                                    <p:animEffect transition="in" filter="wipe(left)">
                                      <p:cBhvr>
                                        <p:cTn id="53" dur="500"/>
                                        <p:tgtEl>
                                          <p:spTgt spid="823300"/>
                                        </p:tgtEl>
                                      </p:cBhvr>
                                    </p:animEffect>
                                  </p:childTnLst>
                                </p:cTn>
                              </p:par>
                            </p:childTnLst>
                          </p:cTn>
                        </p:par>
                      </p:childTnLst>
                    </p:cTn>
                  </p:par>
                  <p:par>
                    <p:cTn id="54" fill="hold">
                      <p:stCondLst>
                        <p:cond delay="indefinite"/>
                      </p:stCondLst>
                      <p:childTnLst>
                        <p:par>
                          <p:cTn id="55" fill="hold">
                            <p:stCondLst>
                              <p:cond delay="0"/>
                            </p:stCondLst>
                            <p:childTnLst>
                              <p:par>
                                <p:cTn id="56" presetID="24" presetClass="entr" presetSubtype="0" fill="hold" grpId="0" nodeType="clickEffect">
                                  <p:stCondLst>
                                    <p:cond delay="0"/>
                                  </p:stCondLst>
                                  <p:childTnLst>
                                    <p:set>
                                      <p:cBhvr>
                                        <p:cTn id="57" dur="1" fill="hold">
                                          <p:stCondLst>
                                            <p:cond delay="0"/>
                                          </p:stCondLst>
                                        </p:cTn>
                                        <p:tgtEl>
                                          <p:spTgt spid="39"/>
                                        </p:tgtEl>
                                        <p:attrNameLst>
                                          <p:attrName>style.visibility</p:attrName>
                                        </p:attrNameLst>
                                      </p:cBhvr>
                                      <p:to>
                                        <p:strVal val="visible"/>
                                      </p:to>
                                    </p:set>
                                    <p:anim to="" calcmode="lin" valueType="num">
                                      <p:cBhvr>
                                        <p:cTn id="58" dur="1" fill="hold"/>
                                        <p:tgtEl>
                                          <p:spTgt spid="39"/>
                                        </p:tgtEl>
                                        <p:attrNameLst>
                                          <p:attrName/>
                                        </p:attrNameLst>
                                      </p:cBhvr>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fade">
                                      <p:cBhvr>
                                        <p:cTn id="63" dur="2000"/>
                                        <p:tgtEl>
                                          <p:spTgt spid="6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18"/>
                                        </p:tgtEl>
                                        <p:attrNameLst>
                                          <p:attrName>style.visibility</p:attrName>
                                        </p:attrNameLst>
                                      </p:cBhvr>
                                      <p:to>
                                        <p:strVal val="visible"/>
                                      </p:to>
                                    </p:set>
                                    <p:animEffect transition="in" filter="fade">
                                      <p:cBhvr>
                                        <p:cTn id="68" dur="2000"/>
                                        <p:tgtEl>
                                          <p:spTgt spid="118"/>
                                        </p:tgtEl>
                                      </p:cBhvr>
                                    </p:animEffect>
                                  </p:childTnLst>
                                </p:cTn>
                              </p:par>
                            </p:childTnLst>
                          </p:cTn>
                        </p:par>
                      </p:childTnLst>
                    </p:cTn>
                  </p:par>
                  <p:par>
                    <p:cTn id="69" fill="hold">
                      <p:stCondLst>
                        <p:cond delay="indefinite"/>
                      </p:stCondLst>
                      <p:childTnLst>
                        <p:par>
                          <p:cTn id="70" fill="hold">
                            <p:stCondLst>
                              <p:cond delay="0"/>
                            </p:stCondLst>
                            <p:childTnLst>
                              <p:par>
                                <p:cTn id="71" presetID="24" presetClass="entr" presetSubtype="0" fill="hold" nodeType="clickEffect">
                                  <p:stCondLst>
                                    <p:cond delay="0"/>
                                  </p:stCondLst>
                                  <p:childTnLst>
                                    <p:set>
                                      <p:cBhvr>
                                        <p:cTn id="72" dur="1" fill="hold">
                                          <p:stCondLst>
                                            <p:cond delay="0"/>
                                          </p:stCondLst>
                                        </p:cTn>
                                        <p:tgtEl>
                                          <p:spTgt spid="119"/>
                                        </p:tgtEl>
                                        <p:attrNameLst>
                                          <p:attrName>style.visibility</p:attrName>
                                        </p:attrNameLst>
                                      </p:cBhvr>
                                      <p:to>
                                        <p:strVal val="visible"/>
                                      </p:to>
                                    </p:set>
                                    <p:anim to="" calcmode="lin" valueType="num">
                                      <p:cBhvr>
                                        <p:cTn id="73" dur="1" fill="hold"/>
                                        <p:tgtEl>
                                          <p:spTgt spid="119"/>
                                        </p:tgtEl>
                                        <p:attrNameLst>
                                          <p:attrName/>
                                        </p:attrNameLst>
                                      </p:cBhvr>
                                    </p:anim>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2000"/>
                                        <p:tgtEl>
                                          <p:spTgt spid="40"/>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2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120"/>
                                        </p:tgtEl>
                                        <p:attrNameLst>
                                          <p:attrName>style.visibility</p:attrName>
                                        </p:attrNameLst>
                                      </p:cBhvr>
                                      <p:to>
                                        <p:strVal val="visible"/>
                                      </p:to>
                                    </p:set>
                                    <p:animEffect transition="in" filter="wipe(left)">
                                      <p:cBhvr>
                                        <p:cTn id="87" dur="50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0" grpId="0"/>
      <p:bldP spid="75" grpId="0" animBg="1"/>
      <p:bldP spid="77" grpId="0" animBg="1"/>
      <p:bldP spid="78" grpId="0"/>
      <p:bldP spid="33" grpId="0"/>
      <p:bldP spid="38" grpId="0" animBg="1"/>
      <p:bldP spid="3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31 CuadroTexto"/>
          <p:cNvSpPr txBox="1"/>
          <p:nvPr/>
        </p:nvSpPr>
        <p:spPr>
          <a:xfrm>
            <a:off x="648603" y="1398695"/>
            <a:ext cx="6719775" cy="400110"/>
          </a:xfrm>
          <a:prstGeom prst="rect">
            <a:avLst/>
          </a:prstGeom>
          <a:noFill/>
          <a:ln w="38100">
            <a:noFill/>
          </a:ln>
        </p:spPr>
        <p:txBody>
          <a:bodyPr wrap="square" rtlCol="0">
            <a:spAutoFit/>
          </a:bodyPr>
          <a:lstStyle/>
          <a:p>
            <a:pPr algn="just"/>
            <a:r>
              <a:rPr lang="es-ES" sz="2000" u="sng" dirty="0" smtClean="0">
                <a:latin typeface="Lucida Handwriting" pitchFamily="66" charset="0"/>
              </a:rPr>
              <a:t>Espira baten </a:t>
            </a:r>
            <a:r>
              <a:rPr lang="es-ES" sz="2000" u="sng" dirty="0" err="1" smtClean="0">
                <a:latin typeface="Lucida Handwriting" pitchFamily="66" charset="0"/>
              </a:rPr>
              <a:t>momentu</a:t>
            </a:r>
            <a:r>
              <a:rPr lang="es-ES" sz="2000" u="sng" dirty="0" smtClean="0">
                <a:latin typeface="Lucida Handwriting" pitchFamily="66" charset="0"/>
              </a:rPr>
              <a:t> dipolar </a:t>
            </a:r>
            <a:r>
              <a:rPr lang="es-ES" sz="2000" u="sng" dirty="0" err="1" smtClean="0">
                <a:latin typeface="Lucida Handwriting" pitchFamily="66" charset="0"/>
              </a:rPr>
              <a:t>magnetikoa</a:t>
            </a:r>
            <a:r>
              <a:rPr lang="es-ES" sz="2000" dirty="0" smtClean="0">
                <a:latin typeface="Lucida Handwriting" pitchFamily="66" charset="0"/>
              </a:rPr>
              <a:t>:</a:t>
            </a:r>
            <a:endParaRPr lang="es-ES" sz="2000" dirty="0">
              <a:latin typeface="Lucida Handwriting" pitchFamily="66" charset="0"/>
            </a:endParaRPr>
          </a:p>
        </p:txBody>
      </p:sp>
      <p:sp>
        <p:nvSpPr>
          <p:cNvPr id="37" name="36 CuadroTexto"/>
          <p:cNvSpPr txBox="1"/>
          <p:nvPr/>
        </p:nvSpPr>
        <p:spPr>
          <a:xfrm>
            <a:off x="971771" y="2289175"/>
            <a:ext cx="7715029" cy="338554"/>
          </a:xfrm>
          <a:prstGeom prst="rect">
            <a:avLst/>
          </a:prstGeom>
          <a:noFill/>
        </p:spPr>
        <p:txBody>
          <a:bodyPr wrap="square" rtlCol="0">
            <a:spAutoFit/>
          </a:bodyPr>
          <a:lstStyle/>
          <a:p>
            <a:pPr algn="just"/>
            <a:r>
              <a:rPr lang="es-ES" sz="1600" dirty="0" smtClean="0">
                <a:latin typeface="Lucida Handwriting" pitchFamily="66" charset="0"/>
              </a:rPr>
              <a:t>S: </a:t>
            </a:r>
            <a:r>
              <a:rPr lang="es-ES" sz="1600" dirty="0" err="1" smtClean="0">
                <a:latin typeface="Lucida Handwriting" pitchFamily="66" charset="0"/>
              </a:rPr>
              <a:t>espirako</a:t>
            </a:r>
            <a:r>
              <a:rPr lang="es-ES" sz="1600" dirty="0" smtClean="0">
                <a:latin typeface="Lucida Handwriting" pitchFamily="66" charset="0"/>
              </a:rPr>
              <a:t> </a:t>
            </a:r>
            <a:r>
              <a:rPr lang="es-ES" sz="1600" dirty="0" err="1" smtClean="0">
                <a:latin typeface="Lucida Handwriting" pitchFamily="66" charset="0"/>
              </a:rPr>
              <a:t>aldeek</a:t>
            </a:r>
            <a:r>
              <a:rPr lang="es-ES" sz="1600" dirty="0" smtClean="0">
                <a:latin typeface="Lucida Handwriting" pitchFamily="66" charset="0"/>
              </a:rPr>
              <a:t> </a:t>
            </a:r>
            <a:r>
              <a:rPr lang="es-ES" sz="1600" dirty="0" err="1" smtClean="0">
                <a:latin typeface="Lucida Handwriting" pitchFamily="66" charset="0"/>
              </a:rPr>
              <a:t>mugatzen</a:t>
            </a:r>
            <a:r>
              <a:rPr lang="es-ES" sz="1600" dirty="0" smtClean="0">
                <a:latin typeface="Lucida Handwriting" pitchFamily="66" charset="0"/>
              </a:rPr>
              <a:t> </a:t>
            </a:r>
            <a:r>
              <a:rPr lang="es-ES" sz="1600" dirty="0" err="1" smtClean="0">
                <a:latin typeface="Lucida Handwriting" pitchFamily="66" charset="0"/>
              </a:rPr>
              <a:t>duten</a:t>
            </a:r>
            <a:r>
              <a:rPr lang="es-ES" sz="1600" dirty="0" smtClean="0">
                <a:latin typeface="Lucida Handwriting" pitchFamily="66" charset="0"/>
              </a:rPr>
              <a:t> </a:t>
            </a:r>
            <a:r>
              <a:rPr lang="es-ES" sz="1600" dirty="0" err="1" smtClean="0">
                <a:latin typeface="Lucida Handwriting" pitchFamily="66" charset="0"/>
              </a:rPr>
              <a:t>gainazal</a:t>
            </a:r>
            <a:r>
              <a:rPr lang="es-ES" sz="1600" dirty="0" smtClean="0">
                <a:latin typeface="Lucida Handwriting" pitchFamily="66" charset="0"/>
              </a:rPr>
              <a:t> </a:t>
            </a:r>
            <a:r>
              <a:rPr lang="es-ES" sz="1600" dirty="0" err="1" smtClean="0">
                <a:latin typeface="Lucida Handwriting" pitchFamily="66" charset="0"/>
              </a:rPr>
              <a:t>launaren</a:t>
            </a:r>
            <a:r>
              <a:rPr lang="es-ES" sz="1600" dirty="0" smtClean="0">
                <a:latin typeface="Lucida Handwriting" pitchFamily="66" charset="0"/>
              </a:rPr>
              <a:t> </a:t>
            </a:r>
            <a:r>
              <a:rPr lang="es-ES" sz="1600" dirty="0" err="1" smtClean="0">
                <a:latin typeface="Lucida Handwriting" pitchFamily="66" charset="0"/>
              </a:rPr>
              <a:t>azalera</a:t>
            </a:r>
            <a:endParaRPr lang="es-ES" sz="1600" dirty="0" smtClean="0">
              <a:latin typeface="Lucida Handwriting" pitchFamily="66" charset="0"/>
            </a:endParaRPr>
          </a:p>
        </p:txBody>
      </p:sp>
      <p:graphicFrame>
        <p:nvGraphicFramePr>
          <p:cNvPr id="34" name="Object 2"/>
          <p:cNvGraphicFramePr>
            <a:graphicFrameLocks noChangeAspect="1"/>
          </p:cNvGraphicFramePr>
          <p:nvPr/>
        </p:nvGraphicFramePr>
        <p:xfrm>
          <a:off x="7339362" y="1312224"/>
          <a:ext cx="1516063" cy="482600"/>
        </p:xfrm>
        <a:graphic>
          <a:graphicData uri="http://schemas.openxmlformats.org/presentationml/2006/ole">
            <mc:AlternateContent xmlns:mc="http://schemas.openxmlformats.org/markup-compatibility/2006">
              <mc:Choice xmlns:v="urn:schemas-microsoft-com:vml" Requires="v">
                <p:oleObj spid="_x0000_s377934" name="Ecuación" r:id="rId4" imgW="723600" imgH="241200" progId="Equation.3">
                  <p:embed/>
                </p:oleObj>
              </mc:Choice>
              <mc:Fallback>
                <p:oleObj name="Ecuación" r:id="rId4" imgW="723600" imgH="2412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9362" y="1312224"/>
                        <a:ext cx="1516063"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2"/>
          <p:cNvGraphicFramePr>
            <a:graphicFrameLocks noChangeAspect="1"/>
          </p:cNvGraphicFramePr>
          <p:nvPr/>
        </p:nvGraphicFramePr>
        <p:xfrm>
          <a:off x="906677" y="2636838"/>
          <a:ext cx="569912" cy="355600"/>
        </p:xfrm>
        <a:graphic>
          <a:graphicData uri="http://schemas.openxmlformats.org/presentationml/2006/ole">
            <mc:AlternateContent xmlns:mc="http://schemas.openxmlformats.org/markup-compatibility/2006">
              <mc:Choice xmlns:v="urn:schemas-microsoft-com:vml" Requires="v">
                <p:oleObj spid="_x0000_s377935" name="Ecuación" r:id="rId6" imgW="241091" imgH="177646" progId="Equation.3">
                  <p:embed/>
                </p:oleObj>
              </mc:Choice>
              <mc:Fallback>
                <p:oleObj name="Ecuación" r:id="rId6" imgW="241091" imgH="177646" progId="Equation.3">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6677" y="2636838"/>
                        <a:ext cx="569912"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29 CuadroTexto"/>
          <p:cNvSpPr txBox="1"/>
          <p:nvPr/>
        </p:nvSpPr>
        <p:spPr>
          <a:xfrm>
            <a:off x="1236885" y="2679433"/>
            <a:ext cx="7013967" cy="830997"/>
          </a:xfrm>
          <a:prstGeom prst="rect">
            <a:avLst/>
          </a:prstGeom>
          <a:noFill/>
        </p:spPr>
        <p:txBody>
          <a:bodyPr wrap="square" rtlCol="0">
            <a:spAutoFit/>
          </a:bodyPr>
          <a:lstStyle/>
          <a:p>
            <a:pPr algn="just"/>
            <a:r>
              <a:rPr lang="es-ES" sz="1600" dirty="0" smtClean="0">
                <a:latin typeface="Lucida Handwriting" pitchFamily="66" charset="0"/>
              </a:rPr>
              <a:t>: </a:t>
            </a:r>
            <a:r>
              <a:rPr lang="es-ES" sz="1600" dirty="0" err="1" smtClean="0">
                <a:latin typeface="Lucida Handwriting" pitchFamily="66" charset="0"/>
              </a:rPr>
              <a:t>Espirarekiko</a:t>
            </a:r>
            <a:r>
              <a:rPr lang="es-ES" sz="1600" dirty="0" smtClean="0">
                <a:latin typeface="Lucida Handwriting" pitchFamily="66" charset="0"/>
              </a:rPr>
              <a:t> </a:t>
            </a:r>
            <a:r>
              <a:rPr lang="es-ES" sz="1600" dirty="0" err="1" smtClean="0">
                <a:latin typeface="Lucida Handwriting" pitchFamily="66" charset="0"/>
              </a:rPr>
              <a:t>perpendikularra</a:t>
            </a:r>
            <a:r>
              <a:rPr lang="es-ES" sz="1600" dirty="0" smtClean="0">
                <a:latin typeface="Lucida Handwriting" pitchFamily="66" charset="0"/>
              </a:rPr>
              <a:t> den </a:t>
            </a:r>
            <a:r>
              <a:rPr lang="es-ES" sz="1600" dirty="0" err="1" smtClean="0">
                <a:latin typeface="Lucida Handwriting" pitchFamily="66" charset="0"/>
              </a:rPr>
              <a:t>bektore</a:t>
            </a:r>
            <a:r>
              <a:rPr lang="es-ES" sz="1600" dirty="0" smtClean="0">
                <a:latin typeface="Lucida Handwriting" pitchFamily="66" charset="0"/>
              </a:rPr>
              <a:t> </a:t>
            </a:r>
            <a:r>
              <a:rPr lang="es-ES" sz="1600" dirty="0" err="1" smtClean="0">
                <a:latin typeface="Lucida Handwriting" pitchFamily="66" charset="0"/>
              </a:rPr>
              <a:t>unitarioa</a:t>
            </a:r>
            <a:r>
              <a:rPr lang="es-ES" sz="1600" dirty="0" smtClean="0">
                <a:latin typeface="Lucida Handwriting" pitchFamily="66" charset="0"/>
              </a:rPr>
              <a:t>.</a:t>
            </a:r>
          </a:p>
          <a:p>
            <a:pPr marL="180975" algn="just"/>
            <a:r>
              <a:rPr lang="es-ES" sz="1600" dirty="0" err="1" smtClean="0">
                <a:latin typeface="Lucida Handwriting" pitchFamily="66" charset="0"/>
              </a:rPr>
              <a:t>Norantza</a:t>
            </a:r>
            <a:r>
              <a:rPr lang="es-ES" sz="1600" dirty="0" smtClean="0">
                <a:latin typeface="Lucida Handwriting" pitchFamily="66" charset="0"/>
              </a:rPr>
              <a:t>: </a:t>
            </a:r>
            <a:r>
              <a:rPr lang="es-ES" sz="1600" dirty="0" err="1" smtClean="0">
                <a:latin typeface="Lucida Handwriting" pitchFamily="66" charset="0"/>
              </a:rPr>
              <a:t>Korrontearen</a:t>
            </a:r>
            <a:r>
              <a:rPr lang="es-ES" sz="1600" dirty="0" smtClean="0">
                <a:latin typeface="Lucida Handwriting" pitchFamily="66" charset="0"/>
              </a:rPr>
              <a:t> </a:t>
            </a:r>
            <a:r>
              <a:rPr lang="es-ES" sz="1600" dirty="0" err="1" smtClean="0">
                <a:latin typeface="Lucida Handwriting" pitchFamily="66" charset="0"/>
              </a:rPr>
              <a:t>norantzan</a:t>
            </a:r>
            <a:r>
              <a:rPr lang="es-ES" sz="1600" dirty="0" smtClean="0">
                <a:latin typeface="Lucida Handwriting" pitchFamily="66" charset="0"/>
              </a:rPr>
              <a:t> </a:t>
            </a:r>
            <a:r>
              <a:rPr lang="es-ES" sz="1600" dirty="0" err="1" smtClean="0">
                <a:latin typeface="Lucida Handwriting" pitchFamily="66" charset="0"/>
              </a:rPr>
              <a:t>biratuko</a:t>
            </a:r>
            <a:r>
              <a:rPr lang="es-ES" sz="1600" dirty="0" smtClean="0">
                <a:latin typeface="Lucida Handwriting" pitchFamily="66" charset="0"/>
              </a:rPr>
              <a:t> </a:t>
            </a:r>
            <a:r>
              <a:rPr lang="es-ES" sz="1600" dirty="0" err="1" smtClean="0">
                <a:latin typeface="Lucida Handwriting" pitchFamily="66" charset="0"/>
              </a:rPr>
              <a:t>litzatekeen</a:t>
            </a:r>
            <a:r>
              <a:rPr lang="es-ES" sz="1600" dirty="0" smtClean="0">
                <a:latin typeface="Lucida Handwriting" pitchFamily="66" charset="0"/>
              </a:rPr>
              <a:t> </a:t>
            </a:r>
            <a:r>
              <a:rPr lang="es-ES" sz="1600" dirty="0" err="1" smtClean="0">
                <a:latin typeface="Lucida Handwriting" pitchFamily="66" charset="0"/>
              </a:rPr>
              <a:t>torloju</a:t>
            </a:r>
            <a:r>
              <a:rPr lang="es-ES" sz="1600" dirty="0" smtClean="0">
                <a:latin typeface="Lucida Handwriting" pitchFamily="66" charset="0"/>
              </a:rPr>
              <a:t> baten </a:t>
            </a:r>
            <a:r>
              <a:rPr lang="es-ES" sz="1600" dirty="0" err="1" smtClean="0">
                <a:latin typeface="Lucida Handwriting" pitchFamily="66" charset="0"/>
              </a:rPr>
              <a:t>aurrerapenarena</a:t>
            </a:r>
            <a:r>
              <a:rPr lang="es-ES" sz="1600" dirty="0" smtClean="0">
                <a:latin typeface="Lucida Handwriting" pitchFamily="66" charset="0"/>
              </a:rPr>
              <a:t>.</a:t>
            </a:r>
            <a:endParaRPr lang="es-ES" sz="1600" dirty="0">
              <a:latin typeface="Lucida Handwriting" pitchFamily="66" charset="0"/>
            </a:endParaRPr>
          </a:p>
        </p:txBody>
      </p:sp>
      <p:sp>
        <p:nvSpPr>
          <p:cNvPr id="121" name="120 CuadroTexto"/>
          <p:cNvSpPr txBox="1"/>
          <p:nvPr/>
        </p:nvSpPr>
        <p:spPr>
          <a:xfrm>
            <a:off x="935708" y="3677364"/>
            <a:ext cx="2171700" cy="400110"/>
          </a:xfrm>
          <a:prstGeom prst="rect">
            <a:avLst/>
          </a:prstGeom>
          <a:noFill/>
        </p:spPr>
        <p:txBody>
          <a:bodyPr wrap="square" rtlCol="0">
            <a:spAutoFit/>
          </a:bodyPr>
          <a:lstStyle/>
          <a:p>
            <a:pPr algn="just"/>
            <a:r>
              <a:rPr lang="es-ES" sz="2000" dirty="0" err="1" smtClean="0">
                <a:latin typeface="Lucida Handwriting" pitchFamily="66" charset="0"/>
              </a:rPr>
              <a:t>DimentsioaK</a:t>
            </a:r>
            <a:r>
              <a:rPr lang="es-ES" sz="2000" dirty="0" smtClean="0">
                <a:latin typeface="Lucida Handwriting" pitchFamily="66" charset="0"/>
              </a:rPr>
              <a:t>:</a:t>
            </a:r>
            <a:endParaRPr lang="es-ES" sz="2000" dirty="0">
              <a:latin typeface="Lucida Handwriting" pitchFamily="66" charset="0"/>
            </a:endParaRPr>
          </a:p>
        </p:txBody>
      </p:sp>
      <p:sp>
        <p:nvSpPr>
          <p:cNvPr id="126" name="125 CuadroTexto"/>
          <p:cNvSpPr txBox="1"/>
          <p:nvPr/>
        </p:nvSpPr>
        <p:spPr>
          <a:xfrm>
            <a:off x="1020976" y="4269071"/>
            <a:ext cx="2590799" cy="400110"/>
          </a:xfrm>
          <a:prstGeom prst="rect">
            <a:avLst/>
          </a:prstGeom>
          <a:noFill/>
        </p:spPr>
        <p:txBody>
          <a:bodyPr wrap="square" rtlCol="0">
            <a:spAutoFit/>
          </a:bodyPr>
          <a:lstStyle/>
          <a:p>
            <a:pPr algn="just"/>
            <a:r>
              <a:rPr lang="es-ES" sz="2000" dirty="0" err="1" smtClean="0">
                <a:latin typeface="Lucida Handwriting" pitchFamily="66" charset="0"/>
              </a:rPr>
              <a:t>UnitateaK</a:t>
            </a:r>
            <a:r>
              <a:rPr lang="es-ES" sz="2000" dirty="0" smtClean="0">
                <a:latin typeface="Lucida Handwriting" pitchFamily="66" charset="0"/>
              </a:rPr>
              <a:t>: Am</a:t>
            </a:r>
            <a:r>
              <a:rPr lang="es-ES" sz="2000" baseline="30000" dirty="0" smtClean="0">
                <a:latin typeface="Lucida Handwriting" pitchFamily="66" charset="0"/>
              </a:rPr>
              <a:t>2</a:t>
            </a:r>
            <a:endParaRPr lang="es-ES" sz="2000" dirty="0">
              <a:latin typeface="Lucida Handwriting" pitchFamily="66" charset="0"/>
            </a:endParaRPr>
          </a:p>
        </p:txBody>
      </p:sp>
      <p:sp>
        <p:nvSpPr>
          <p:cNvPr id="61" name="60 CuadroTexto"/>
          <p:cNvSpPr txBox="1"/>
          <p:nvPr/>
        </p:nvSpPr>
        <p:spPr>
          <a:xfrm>
            <a:off x="382772" y="30746"/>
            <a:ext cx="8066567" cy="1323439"/>
          </a:xfrm>
          <a:prstGeom prst="rect">
            <a:avLst/>
          </a:prstGeom>
          <a:noFill/>
        </p:spPr>
        <p:txBody>
          <a:bodyPr wrap="square" rtlCol="0">
            <a:spAutoFit/>
          </a:bodyPr>
          <a:lstStyle/>
          <a:p>
            <a:pPr algn="just"/>
            <a:r>
              <a:rPr lang="es-ES" sz="2000" dirty="0" smtClean="0">
                <a:latin typeface="Lucida Handwriting" pitchFamily="66" charset="0"/>
              </a:rPr>
              <a:t>Espira baten </a:t>
            </a:r>
            <a:r>
              <a:rPr lang="es-ES" sz="2000" dirty="0" err="1" smtClean="0">
                <a:latin typeface="Lucida Handwriting" pitchFamily="66" charset="0"/>
              </a:rPr>
              <a:t>gaineko</a:t>
            </a:r>
            <a:r>
              <a:rPr lang="es-ES" sz="2000" dirty="0" smtClean="0">
                <a:latin typeface="Lucida Handwriting" pitchFamily="66" charset="0"/>
              </a:rPr>
              <a:t> </a:t>
            </a:r>
            <a:r>
              <a:rPr lang="es-ES" sz="2000" dirty="0" err="1" smtClean="0">
                <a:latin typeface="Lucida Handwriting" pitchFamily="66" charset="0"/>
              </a:rPr>
              <a:t>indar-momentuaren</a:t>
            </a:r>
            <a:r>
              <a:rPr lang="es-ES" sz="2000" dirty="0" smtClean="0">
                <a:latin typeface="Lucida Handwriting" pitchFamily="66" charset="0"/>
              </a:rPr>
              <a:t> </a:t>
            </a:r>
            <a:r>
              <a:rPr lang="es-ES" sz="2000" dirty="0" err="1" smtClean="0">
                <a:latin typeface="Lucida Handwriting" pitchFamily="66" charset="0"/>
              </a:rPr>
              <a:t>balioa</a:t>
            </a:r>
            <a:r>
              <a:rPr lang="es-ES" sz="2000" dirty="0" smtClean="0">
                <a:latin typeface="Lucida Handwriting" pitchFamily="66" charset="0"/>
              </a:rPr>
              <a:t> eta </a:t>
            </a:r>
            <a:r>
              <a:rPr lang="es-ES" sz="2000" dirty="0" err="1" smtClean="0">
                <a:latin typeface="Lucida Handwriting" pitchFamily="66" charset="0"/>
              </a:rPr>
              <a:t>norabidea</a:t>
            </a:r>
            <a:r>
              <a:rPr lang="es-ES" sz="2000" dirty="0" smtClean="0">
                <a:latin typeface="Lucida Handwriting" pitchFamily="66" charset="0"/>
              </a:rPr>
              <a:t> </a:t>
            </a:r>
            <a:r>
              <a:rPr lang="es-ES" sz="2000" dirty="0" err="1" smtClean="0">
                <a:latin typeface="Lucida Handwriting" pitchFamily="66" charset="0"/>
              </a:rPr>
              <a:t>adierazpen</a:t>
            </a:r>
            <a:r>
              <a:rPr lang="es-ES" sz="2000" dirty="0" smtClean="0">
                <a:latin typeface="Lucida Handwriting" pitchFamily="66" charset="0"/>
              </a:rPr>
              <a:t> </a:t>
            </a:r>
            <a:r>
              <a:rPr lang="es-ES" sz="2000" dirty="0" err="1" smtClean="0">
                <a:latin typeface="Lucida Handwriting" pitchFamily="66" charset="0"/>
              </a:rPr>
              <a:t>bakar</a:t>
            </a:r>
            <a:r>
              <a:rPr lang="es-ES" sz="2000" dirty="0" smtClean="0">
                <a:latin typeface="Lucida Handwriting" pitchFamily="66" charset="0"/>
              </a:rPr>
              <a:t> baten </a:t>
            </a:r>
            <a:r>
              <a:rPr lang="es-ES" sz="2000" dirty="0" err="1" smtClean="0">
                <a:latin typeface="Lucida Handwriting" pitchFamily="66" charset="0"/>
              </a:rPr>
              <a:t>bitartez</a:t>
            </a:r>
            <a:r>
              <a:rPr lang="es-ES" sz="2000" dirty="0" smtClean="0">
                <a:latin typeface="Lucida Handwriting" pitchFamily="66" charset="0"/>
              </a:rPr>
              <a:t> </a:t>
            </a:r>
            <a:r>
              <a:rPr lang="es-ES" sz="2000" dirty="0" err="1" smtClean="0">
                <a:latin typeface="Lucida Handwriting" pitchFamily="66" charset="0"/>
              </a:rPr>
              <a:t>eman</a:t>
            </a:r>
            <a:r>
              <a:rPr lang="es-ES" sz="2000" dirty="0" smtClean="0">
                <a:latin typeface="Lucida Handwriting" pitchFamily="66" charset="0"/>
              </a:rPr>
              <a:t> </a:t>
            </a:r>
            <a:r>
              <a:rPr lang="es-ES" sz="2000" dirty="0" err="1" smtClean="0">
                <a:latin typeface="Lucida Handwriting" pitchFamily="66" charset="0"/>
              </a:rPr>
              <a:t>ahal</a:t>
            </a:r>
            <a:r>
              <a:rPr lang="es-ES" sz="2000" dirty="0" smtClean="0">
                <a:latin typeface="Lucida Handwriting" pitchFamily="66" charset="0"/>
              </a:rPr>
              <a:t> </a:t>
            </a:r>
            <a:r>
              <a:rPr lang="es-ES" sz="2000" dirty="0" err="1" smtClean="0">
                <a:latin typeface="Lucida Handwriting" pitchFamily="66" charset="0"/>
              </a:rPr>
              <a:t>izateko</a:t>
            </a:r>
            <a:r>
              <a:rPr lang="es-ES" sz="2000" dirty="0" smtClean="0">
                <a:latin typeface="Lucida Handwriting" pitchFamily="66" charset="0"/>
              </a:rPr>
              <a:t> </a:t>
            </a:r>
            <a:r>
              <a:rPr lang="es-ES" sz="2000" dirty="0" err="1" smtClean="0">
                <a:latin typeface="Lucida Handwriting" pitchFamily="66" charset="0"/>
              </a:rPr>
              <a:t>komenigarria</a:t>
            </a:r>
            <a:r>
              <a:rPr lang="es-ES" sz="2000" dirty="0" smtClean="0">
                <a:latin typeface="Lucida Handwriting" pitchFamily="66" charset="0"/>
              </a:rPr>
              <a:t> da  “espira baten </a:t>
            </a:r>
            <a:r>
              <a:rPr lang="es-ES" sz="2000" dirty="0" err="1" smtClean="0">
                <a:latin typeface="Lucida Handwriting" pitchFamily="66" charset="0"/>
              </a:rPr>
              <a:t>momentu</a:t>
            </a:r>
            <a:r>
              <a:rPr lang="es-ES" sz="2000" dirty="0" smtClean="0">
                <a:latin typeface="Lucida Handwriting" pitchFamily="66" charset="0"/>
              </a:rPr>
              <a:t> dipolar </a:t>
            </a:r>
            <a:r>
              <a:rPr lang="es-ES" sz="2000" dirty="0" err="1" smtClean="0">
                <a:latin typeface="Lucida Handwriting" pitchFamily="66" charset="0"/>
              </a:rPr>
              <a:t>magnetikoa</a:t>
            </a:r>
            <a:r>
              <a:rPr lang="es-ES" sz="2000" dirty="0" smtClean="0">
                <a:latin typeface="Lucida Handwriting" pitchFamily="66" charset="0"/>
              </a:rPr>
              <a:t>” </a:t>
            </a:r>
            <a:r>
              <a:rPr lang="es-ES" sz="2000" dirty="0" err="1" smtClean="0">
                <a:latin typeface="Lucida Handwriting" pitchFamily="66" charset="0"/>
              </a:rPr>
              <a:t>definitzea</a:t>
            </a:r>
            <a:r>
              <a:rPr lang="es-ES" sz="2000" dirty="0" smtClean="0">
                <a:latin typeface="Lucida Handwriting" pitchFamily="66" charset="0"/>
              </a:rPr>
              <a:t>.</a:t>
            </a:r>
            <a:endParaRPr lang="es-ES" sz="2000" dirty="0">
              <a:latin typeface="Lucida Handwriting" pitchFamily="66" charset="0"/>
            </a:endParaRPr>
          </a:p>
        </p:txBody>
      </p:sp>
      <p:sp>
        <p:nvSpPr>
          <p:cNvPr id="12" name="11 Estrella de 7 puntas"/>
          <p:cNvSpPr>
            <a:spLocks noChangeAspect="1"/>
          </p:cNvSpPr>
          <p:nvPr/>
        </p:nvSpPr>
        <p:spPr>
          <a:xfrm>
            <a:off x="216142" y="120446"/>
            <a:ext cx="196596" cy="196596"/>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sp>
        <p:nvSpPr>
          <p:cNvPr id="13" name="12 CuadroTexto"/>
          <p:cNvSpPr txBox="1"/>
          <p:nvPr/>
        </p:nvSpPr>
        <p:spPr>
          <a:xfrm>
            <a:off x="1017845" y="1963118"/>
            <a:ext cx="7360611" cy="338554"/>
          </a:xfrm>
          <a:prstGeom prst="rect">
            <a:avLst/>
          </a:prstGeom>
          <a:noFill/>
        </p:spPr>
        <p:txBody>
          <a:bodyPr wrap="square" rtlCol="0">
            <a:spAutoFit/>
          </a:bodyPr>
          <a:lstStyle/>
          <a:p>
            <a:pPr algn="just"/>
            <a:r>
              <a:rPr lang="es-ES" sz="1600" dirty="0" smtClean="0">
                <a:latin typeface="Lucida Handwriting" pitchFamily="66" charset="0"/>
              </a:rPr>
              <a:t>i: </a:t>
            </a:r>
            <a:r>
              <a:rPr lang="es-ES" sz="1600" dirty="0" err="1" smtClean="0">
                <a:latin typeface="Lucida Handwriting" pitchFamily="66" charset="0"/>
              </a:rPr>
              <a:t>espiratik</a:t>
            </a:r>
            <a:r>
              <a:rPr lang="es-ES" sz="1600" dirty="0" smtClean="0">
                <a:latin typeface="Lucida Handwriting" pitchFamily="66" charset="0"/>
              </a:rPr>
              <a:t> </a:t>
            </a:r>
            <a:r>
              <a:rPr lang="es-ES" sz="1600" dirty="0" err="1" smtClean="0">
                <a:latin typeface="Lucida Handwriting" pitchFamily="66" charset="0"/>
              </a:rPr>
              <a:t>iragaten</a:t>
            </a:r>
            <a:r>
              <a:rPr lang="es-ES" sz="1600" dirty="0" smtClean="0">
                <a:latin typeface="Lucida Handwriting" pitchFamily="66" charset="0"/>
              </a:rPr>
              <a:t> den </a:t>
            </a:r>
            <a:r>
              <a:rPr lang="es-ES" sz="1600" dirty="0" err="1" smtClean="0">
                <a:latin typeface="Lucida Handwriting" pitchFamily="66" charset="0"/>
              </a:rPr>
              <a:t>korronte</a:t>
            </a:r>
            <a:r>
              <a:rPr lang="es-ES" sz="1600" dirty="0" smtClean="0">
                <a:latin typeface="Lucida Handwriting" pitchFamily="66" charset="0"/>
              </a:rPr>
              <a:t> </a:t>
            </a:r>
            <a:r>
              <a:rPr lang="es-ES" sz="1600" dirty="0" err="1" smtClean="0">
                <a:latin typeface="Lucida Handwriting" pitchFamily="66" charset="0"/>
              </a:rPr>
              <a:t>elektrikoaren</a:t>
            </a:r>
            <a:r>
              <a:rPr lang="es-ES" sz="1600" dirty="0" smtClean="0">
                <a:latin typeface="Lucida Handwriting" pitchFamily="66" charset="0"/>
              </a:rPr>
              <a:t> </a:t>
            </a:r>
            <a:r>
              <a:rPr lang="es-ES" sz="1600" dirty="0" err="1" smtClean="0">
                <a:latin typeface="Lucida Handwriting" pitchFamily="66" charset="0"/>
              </a:rPr>
              <a:t>intentsitatea</a:t>
            </a:r>
            <a:endParaRPr lang="es-ES" sz="1600" dirty="0" smtClean="0">
              <a:latin typeface="Lucida Handwriting" pitchFamily="66" charset="0"/>
            </a:endParaRPr>
          </a:p>
        </p:txBody>
      </p:sp>
      <p:sp>
        <p:nvSpPr>
          <p:cNvPr id="14" name="13 Forma libre"/>
          <p:cNvSpPr/>
          <p:nvPr/>
        </p:nvSpPr>
        <p:spPr>
          <a:xfrm rot="-660000">
            <a:off x="5783371" y="3973152"/>
            <a:ext cx="1507176" cy="1420091"/>
          </a:xfrm>
          <a:custGeom>
            <a:avLst/>
            <a:gdLst>
              <a:gd name="connsiteX0" fmla="*/ 442356 w 1507176"/>
              <a:gd name="connsiteY0" fmla="*/ 150420 h 1420091"/>
              <a:gd name="connsiteX1" fmla="*/ 240476 w 1507176"/>
              <a:gd name="connsiteY1" fmla="*/ 245423 h 1420091"/>
              <a:gd name="connsiteX2" fmla="*/ 2969 w 1507176"/>
              <a:gd name="connsiteY2" fmla="*/ 666997 h 1420091"/>
              <a:gd name="connsiteX3" fmla="*/ 222663 w 1507176"/>
              <a:gd name="connsiteY3" fmla="*/ 1225137 h 1420091"/>
              <a:gd name="connsiteX4" fmla="*/ 869868 w 1507176"/>
              <a:gd name="connsiteY4" fmla="*/ 1337953 h 1420091"/>
              <a:gd name="connsiteX5" fmla="*/ 1344881 w 1507176"/>
              <a:gd name="connsiteY5" fmla="*/ 732311 h 1420091"/>
              <a:gd name="connsiteX6" fmla="*/ 1439883 w 1507176"/>
              <a:gd name="connsiteY6" fmla="*/ 102919 h 1420091"/>
              <a:gd name="connsiteX7" fmla="*/ 941120 w 1507176"/>
              <a:gd name="connsiteY7" fmla="*/ 114794 h 1420091"/>
              <a:gd name="connsiteX8" fmla="*/ 442356 w 1507176"/>
              <a:gd name="connsiteY8" fmla="*/ 150420 h 142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7176" h="1420091">
                <a:moveTo>
                  <a:pt x="442356" y="150420"/>
                </a:moveTo>
                <a:cubicBezTo>
                  <a:pt x="325582" y="172191"/>
                  <a:pt x="313707" y="159327"/>
                  <a:pt x="240476" y="245423"/>
                </a:cubicBezTo>
                <a:cubicBezTo>
                  <a:pt x="167245" y="331519"/>
                  <a:pt x="5938" y="503711"/>
                  <a:pt x="2969" y="666997"/>
                </a:cubicBezTo>
                <a:cubicBezTo>
                  <a:pt x="0" y="830283"/>
                  <a:pt x="78180" y="1113311"/>
                  <a:pt x="222663" y="1225137"/>
                </a:cubicBezTo>
                <a:cubicBezTo>
                  <a:pt x="367146" y="1336963"/>
                  <a:pt x="682832" y="1420091"/>
                  <a:pt x="869868" y="1337953"/>
                </a:cubicBezTo>
                <a:cubicBezTo>
                  <a:pt x="1056904" y="1255815"/>
                  <a:pt x="1249878" y="938150"/>
                  <a:pt x="1344881" y="732311"/>
                </a:cubicBezTo>
                <a:cubicBezTo>
                  <a:pt x="1439884" y="526472"/>
                  <a:pt x="1507176" y="205838"/>
                  <a:pt x="1439883" y="102919"/>
                </a:cubicBezTo>
                <a:cubicBezTo>
                  <a:pt x="1372590" y="0"/>
                  <a:pt x="1110343" y="105888"/>
                  <a:pt x="941120" y="114794"/>
                </a:cubicBezTo>
                <a:cubicBezTo>
                  <a:pt x="771897" y="123701"/>
                  <a:pt x="559130" y="128649"/>
                  <a:pt x="442356" y="150420"/>
                </a:cubicBezTo>
                <a:close/>
              </a:path>
            </a:pathLst>
          </a:custGeom>
          <a:noFill/>
          <a:ln w="5715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cxnSp>
        <p:nvCxnSpPr>
          <p:cNvPr id="15" name="14 Conector recto"/>
          <p:cNvCxnSpPr/>
          <p:nvPr/>
        </p:nvCxnSpPr>
        <p:spPr bwMode="auto">
          <a:xfrm rot="10800000" flipV="1">
            <a:off x="6611265" y="4178729"/>
            <a:ext cx="1331443" cy="465692"/>
          </a:xfrm>
          <a:prstGeom prst="line">
            <a:avLst/>
          </a:prstGeom>
          <a:solidFill>
            <a:schemeClr val="accent1"/>
          </a:solidFill>
          <a:ln w="25400" cap="flat" cmpd="sng" algn="ctr">
            <a:solidFill>
              <a:schemeClr val="tx1"/>
            </a:solidFill>
            <a:prstDash val="dash"/>
            <a:round/>
            <a:headEnd type="none" w="med" len="med"/>
            <a:tailEnd type="none" w="med" len="med"/>
          </a:ln>
          <a:effectLst/>
        </p:spPr>
      </p:cxnSp>
      <p:sp>
        <p:nvSpPr>
          <p:cNvPr id="16" name="15 Arco"/>
          <p:cNvSpPr/>
          <p:nvPr/>
        </p:nvSpPr>
        <p:spPr bwMode="auto">
          <a:xfrm>
            <a:off x="7037719" y="4437171"/>
            <a:ext cx="330828" cy="719751"/>
          </a:xfrm>
          <a:prstGeom prst="arc">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smtClean="0">
              <a:ln>
                <a:noFill/>
              </a:ln>
              <a:solidFill>
                <a:schemeClr val="tx1"/>
              </a:solidFill>
              <a:effectLst/>
              <a:latin typeface="Times New Roman" pitchFamily="18" charset="0"/>
            </a:endParaRPr>
          </a:p>
        </p:txBody>
      </p:sp>
      <p:sp>
        <p:nvSpPr>
          <p:cNvPr id="17" name="16 CuadroTexto"/>
          <p:cNvSpPr txBox="1"/>
          <p:nvPr/>
        </p:nvSpPr>
        <p:spPr>
          <a:xfrm rot="160934">
            <a:off x="7299804" y="4323993"/>
            <a:ext cx="292068" cy="338554"/>
          </a:xfrm>
          <a:prstGeom prst="rect">
            <a:avLst/>
          </a:prstGeom>
          <a:noFill/>
        </p:spPr>
        <p:txBody>
          <a:bodyPr wrap="none" rtlCol="0">
            <a:spAutoFit/>
          </a:bodyPr>
          <a:lstStyle/>
          <a:p>
            <a:r>
              <a:rPr lang="es-ES" sz="1600" dirty="0" smtClean="0">
                <a:latin typeface="Symbol" pitchFamily="18" charset="2"/>
              </a:rPr>
              <a:t>q</a:t>
            </a:r>
            <a:endParaRPr lang="es-ES" sz="1600" dirty="0">
              <a:latin typeface="Symbol" pitchFamily="18" charset="2"/>
            </a:endParaRPr>
          </a:p>
        </p:txBody>
      </p:sp>
      <p:cxnSp>
        <p:nvCxnSpPr>
          <p:cNvPr id="18" name="17 Conector recto"/>
          <p:cNvCxnSpPr/>
          <p:nvPr/>
        </p:nvCxnSpPr>
        <p:spPr bwMode="auto">
          <a:xfrm rot="10800000">
            <a:off x="6621855" y="4666095"/>
            <a:ext cx="2139559" cy="469564"/>
          </a:xfrm>
          <a:prstGeom prst="line">
            <a:avLst/>
          </a:prstGeom>
          <a:solidFill>
            <a:schemeClr val="accent1"/>
          </a:solidFill>
          <a:ln w="25400" cap="flat" cmpd="sng" algn="ctr">
            <a:solidFill>
              <a:schemeClr val="tx1"/>
            </a:solidFill>
            <a:prstDash val="dash"/>
            <a:round/>
            <a:headEnd type="none" w="med" len="med"/>
            <a:tailEnd type="none" w="med" len="med"/>
          </a:ln>
          <a:effectLst/>
        </p:spPr>
      </p:cxnSp>
      <p:grpSp>
        <p:nvGrpSpPr>
          <p:cNvPr id="19" name="18 Grupo"/>
          <p:cNvGrpSpPr/>
          <p:nvPr/>
        </p:nvGrpSpPr>
        <p:grpSpPr>
          <a:xfrm>
            <a:off x="6574008" y="4662989"/>
            <a:ext cx="1453759" cy="836372"/>
            <a:chOff x="2108148" y="1451823"/>
            <a:chExt cx="1453759" cy="836372"/>
          </a:xfrm>
        </p:grpSpPr>
        <p:sp>
          <p:nvSpPr>
            <p:cNvPr id="20" name="Line 490"/>
            <p:cNvSpPr>
              <a:spLocks noChangeShapeType="1"/>
            </p:cNvSpPr>
            <p:nvPr/>
          </p:nvSpPr>
          <p:spPr bwMode="auto">
            <a:xfrm>
              <a:off x="2108148" y="1451823"/>
              <a:ext cx="1453759" cy="291917"/>
            </a:xfrm>
            <a:prstGeom prst="line">
              <a:avLst/>
            </a:prstGeom>
            <a:noFill/>
            <a:ln w="57150">
              <a:solidFill>
                <a:srgbClr val="FF0000"/>
              </a:solidFill>
              <a:round/>
              <a:headEnd/>
              <a:tailEnd type="triangle" w="med" len="lg"/>
            </a:ln>
            <a:effectLst/>
          </p:spPr>
          <p:txBody>
            <a:bodyPr wrap="none" anchor="ctr"/>
            <a:lstStyle/>
            <a:p>
              <a:endParaRPr lang="es-ES"/>
            </a:p>
          </p:txBody>
        </p:sp>
        <p:grpSp>
          <p:nvGrpSpPr>
            <p:cNvPr id="21" name="Group 6"/>
            <p:cNvGrpSpPr>
              <a:grpSpLocks/>
            </p:cNvGrpSpPr>
            <p:nvPr/>
          </p:nvGrpSpPr>
          <p:grpSpPr bwMode="auto">
            <a:xfrm>
              <a:off x="2495295" y="1708757"/>
              <a:ext cx="490538" cy="579438"/>
              <a:chOff x="3874" y="2110"/>
              <a:chExt cx="309" cy="365"/>
            </a:xfrm>
          </p:grpSpPr>
          <p:sp>
            <p:nvSpPr>
              <p:cNvPr id="22" name="Text Box 7"/>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dirty="0">
                    <a:solidFill>
                      <a:srgbClr val="FF0000"/>
                    </a:solidFill>
                    <a:latin typeface="Lucida Handwriting" pitchFamily="66" charset="0"/>
                  </a:rPr>
                  <a:t>B</a:t>
                </a:r>
              </a:p>
            </p:txBody>
          </p:sp>
          <p:sp>
            <p:nvSpPr>
              <p:cNvPr id="23" name="Line 8"/>
              <p:cNvSpPr>
                <a:spLocks noChangeShapeType="1"/>
              </p:cNvSpPr>
              <p:nvPr/>
            </p:nvSpPr>
            <p:spPr bwMode="auto">
              <a:xfrm>
                <a:off x="3977" y="2139"/>
                <a:ext cx="165" cy="0"/>
              </a:xfrm>
              <a:prstGeom prst="line">
                <a:avLst/>
              </a:prstGeom>
              <a:noFill/>
              <a:ln w="28575">
                <a:solidFill>
                  <a:srgbClr val="FF0000"/>
                </a:solidFill>
                <a:round/>
                <a:headEnd/>
                <a:tailEnd type="triangle" w="med" len="med"/>
              </a:ln>
              <a:effectLst/>
            </p:spPr>
            <p:txBody>
              <a:bodyPr/>
              <a:lstStyle/>
              <a:p>
                <a:endParaRPr lang="es-ES"/>
              </a:p>
            </p:txBody>
          </p:sp>
        </p:grpSp>
      </p:grpSp>
      <p:grpSp>
        <p:nvGrpSpPr>
          <p:cNvPr id="41" name="40 Grupo"/>
          <p:cNvGrpSpPr/>
          <p:nvPr/>
        </p:nvGrpSpPr>
        <p:grpSpPr>
          <a:xfrm>
            <a:off x="6270260" y="4083891"/>
            <a:ext cx="481581" cy="1275025"/>
            <a:chOff x="6642415" y="5008962"/>
            <a:chExt cx="481581" cy="1275025"/>
          </a:xfrm>
        </p:grpSpPr>
        <p:sp>
          <p:nvSpPr>
            <p:cNvPr id="24" name="23 CuadroTexto"/>
            <p:cNvSpPr txBox="1"/>
            <p:nvPr/>
          </p:nvSpPr>
          <p:spPr>
            <a:xfrm>
              <a:off x="6666565" y="5008962"/>
              <a:ext cx="298480" cy="400110"/>
            </a:xfrm>
            <a:prstGeom prst="rect">
              <a:avLst/>
            </a:prstGeom>
            <a:noFill/>
          </p:spPr>
          <p:txBody>
            <a:bodyPr wrap="square" rtlCol="0">
              <a:spAutoFit/>
            </a:bodyPr>
            <a:lstStyle/>
            <a:p>
              <a:r>
                <a:rPr lang="es-ES" sz="2000" dirty="0" smtClean="0">
                  <a:latin typeface="Lucida Handwriting" pitchFamily="66" charset="0"/>
                </a:rPr>
                <a:t>i</a:t>
              </a:r>
              <a:endParaRPr lang="es-ES" sz="2000" dirty="0">
                <a:latin typeface="Lucida Handwriting" pitchFamily="66" charset="0"/>
              </a:endParaRPr>
            </a:p>
          </p:txBody>
        </p:sp>
        <p:cxnSp>
          <p:nvCxnSpPr>
            <p:cNvPr id="25" name="24 Conector recto de flecha"/>
            <p:cNvCxnSpPr/>
            <p:nvPr/>
          </p:nvCxnSpPr>
          <p:spPr bwMode="auto">
            <a:xfrm flipH="1">
              <a:off x="6642415" y="5030703"/>
              <a:ext cx="220243" cy="56015"/>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26" name="25 Conector recto de flecha"/>
            <p:cNvCxnSpPr/>
            <p:nvPr/>
          </p:nvCxnSpPr>
          <p:spPr bwMode="auto">
            <a:xfrm rot="-1260000">
              <a:off x="6890522" y="6256990"/>
              <a:ext cx="233474" cy="26997"/>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grpSp>
      <p:sp>
        <p:nvSpPr>
          <p:cNvPr id="27" name="26 Flecha curvada hacia la derecha"/>
          <p:cNvSpPr/>
          <p:nvPr/>
        </p:nvSpPr>
        <p:spPr bwMode="auto">
          <a:xfrm rot="4080000">
            <a:off x="7575523" y="3349225"/>
            <a:ext cx="576000" cy="576000"/>
          </a:xfrm>
          <a:prstGeom prst="curv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smtClean="0">
              <a:ln>
                <a:noFill/>
              </a:ln>
              <a:solidFill>
                <a:schemeClr val="tx1"/>
              </a:solidFill>
              <a:effectLst/>
              <a:latin typeface="Times New Roman" pitchFamily="18" charset="0"/>
            </a:endParaRPr>
          </a:p>
        </p:txBody>
      </p:sp>
      <p:sp>
        <p:nvSpPr>
          <p:cNvPr id="28" name="27 Flecha curvada hacia la izquierda"/>
          <p:cNvSpPr/>
          <p:nvPr/>
        </p:nvSpPr>
        <p:spPr bwMode="auto">
          <a:xfrm rot="4080000" flipV="1">
            <a:off x="8166074" y="4377926"/>
            <a:ext cx="576000" cy="576000"/>
          </a:xfrm>
          <a:prstGeom prst="curved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smtClean="0">
              <a:ln>
                <a:noFill/>
              </a:ln>
              <a:solidFill>
                <a:schemeClr val="tx1"/>
              </a:solidFill>
              <a:effectLst/>
              <a:latin typeface="Times New Roman" pitchFamily="18" charset="0"/>
            </a:endParaRPr>
          </a:p>
        </p:txBody>
      </p:sp>
      <p:pic>
        <p:nvPicPr>
          <p:cNvPr id="33" name="Picture 8" descr="D:\Documents and Settings\wapgoanl\Configuración local\Archivos temporales de Internet\Content.IE5\0JD1YMAX\MCj03403120000[1].wmf"/>
          <p:cNvPicPr>
            <a:picLocks noChangeAspect="1" noChangeArrowheads="1"/>
          </p:cNvPicPr>
          <p:nvPr/>
        </p:nvPicPr>
        <p:blipFill>
          <a:blip r:embed="rId8" cstate="print"/>
          <a:srcRect/>
          <a:stretch>
            <a:fillRect/>
          </a:stretch>
        </p:blipFill>
        <p:spPr bwMode="auto">
          <a:xfrm rot="2700000">
            <a:off x="6895057" y="3455599"/>
            <a:ext cx="1170432" cy="1882750"/>
          </a:xfrm>
          <a:prstGeom prst="rect">
            <a:avLst/>
          </a:prstGeom>
          <a:noFill/>
        </p:spPr>
      </p:pic>
      <p:sp>
        <p:nvSpPr>
          <p:cNvPr id="36" name="Line 490"/>
          <p:cNvSpPr>
            <a:spLocks noChangeShapeType="1"/>
          </p:cNvSpPr>
          <p:nvPr/>
        </p:nvSpPr>
        <p:spPr bwMode="auto">
          <a:xfrm flipV="1">
            <a:off x="6592170" y="4274249"/>
            <a:ext cx="1052624" cy="372140"/>
          </a:xfrm>
          <a:prstGeom prst="line">
            <a:avLst/>
          </a:prstGeom>
          <a:noFill/>
          <a:ln w="57150">
            <a:solidFill>
              <a:srgbClr val="66FF33"/>
            </a:solidFill>
            <a:round/>
            <a:headEnd/>
            <a:tailEnd type="triangle" w="med" len="lg"/>
          </a:ln>
          <a:effectLst/>
        </p:spPr>
        <p:txBody>
          <a:bodyPr wrap="none" anchor="ctr"/>
          <a:lstStyle/>
          <a:p>
            <a:endParaRPr lang="es-ES"/>
          </a:p>
        </p:txBody>
      </p:sp>
      <p:grpSp>
        <p:nvGrpSpPr>
          <p:cNvPr id="38" name="Group 6"/>
          <p:cNvGrpSpPr>
            <a:grpSpLocks/>
          </p:cNvGrpSpPr>
          <p:nvPr/>
        </p:nvGrpSpPr>
        <p:grpSpPr bwMode="auto">
          <a:xfrm>
            <a:off x="7109803" y="3828317"/>
            <a:ext cx="422275" cy="584201"/>
            <a:chOff x="3874" y="2110"/>
            <a:chExt cx="266" cy="368"/>
          </a:xfrm>
        </p:grpSpPr>
        <p:sp>
          <p:nvSpPr>
            <p:cNvPr id="39" name="Text Box 7"/>
            <p:cNvSpPr txBox="1">
              <a:spLocks noChangeArrowheads="1"/>
            </p:cNvSpPr>
            <p:nvPr/>
          </p:nvSpPr>
          <p:spPr bwMode="auto">
            <a:xfrm>
              <a:off x="3874" y="2110"/>
              <a:ext cx="266" cy="368"/>
            </a:xfrm>
            <a:prstGeom prst="rect">
              <a:avLst/>
            </a:prstGeom>
            <a:noFill/>
            <a:ln w="9525">
              <a:noFill/>
              <a:miter lim="800000"/>
              <a:headEnd/>
              <a:tailEnd/>
            </a:ln>
            <a:effectLst/>
          </p:spPr>
          <p:txBody>
            <a:bodyPr wrap="none">
              <a:spAutoFit/>
            </a:bodyPr>
            <a:lstStyle/>
            <a:p>
              <a:r>
                <a:rPr lang="eu-ES" sz="3200" dirty="0" smtClean="0">
                  <a:solidFill>
                    <a:srgbClr val="66FF33"/>
                  </a:solidFill>
                  <a:latin typeface="Symbol" pitchFamily="18" charset="2"/>
                </a:rPr>
                <a:t>m</a:t>
              </a:r>
              <a:endParaRPr lang="eu-ES" sz="3200" dirty="0">
                <a:solidFill>
                  <a:srgbClr val="66FF33"/>
                </a:solidFill>
                <a:latin typeface="Symbol" pitchFamily="18" charset="2"/>
              </a:endParaRPr>
            </a:p>
          </p:txBody>
        </p:sp>
        <p:sp>
          <p:nvSpPr>
            <p:cNvPr id="40" name="Line 8"/>
            <p:cNvSpPr>
              <a:spLocks noChangeShapeType="1"/>
            </p:cNvSpPr>
            <p:nvPr/>
          </p:nvSpPr>
          <p:spPr bwMode="auto">
            <a:xfrm>
              <a:off x="3937" y="2213"/>
              <a:ext cx="165" cy="0"/>
            </a:xfrm>
            <a:prstGeom prst="line">
              <a:avLst/>
            </a:prstGeom>
            <a:noFill/>
            <a:ln w="28575">
              <a:solidFill>
                <a:srgbClr val="66FF33"/>
              </a:solidFill>
              <a:round/>
              <a:headEnd/>
              <a:tailEnd type="triangle" w="med" len="med"/>
            </a:ln>
            <a:effectLst/>
          </p:spPr>
          <p:txBody>
            <a:bodyPr/>
            <a:lstStyle/>
            <a:p>
              <a:endParaRPr lang="es-ES"/>
            </a:p>
          </p:txBody>
        </p:sp>
      </p:grpSp>
      <p:graphicFrame>
        <p:nvGraphicFramePr>
          <p:cNvPr id="42" name="Object 2"/>
          <p:cNvGraphicFramePr>
            <a:graphicFrameLocks noChangeAspect="1"/>
          </p:cNvGraphicFramePr>
          <p:nvPr/>
        </p:nvGraphicFramePr>
        <p:xfrm>
          <a:off x="6278796" y="5763035"/>
          <a:ext cx="1435100" cy="508000"/>
        </p:xfrm>
        <a:graphic>
          <a:graphicData uri="http://schemas.openxmlformats.org/presentationml/2006/ole">
            <mc:AlternateContent xmlns:mc="http://schemas.openxmlformats.org/markup-compatibility/2006">
              <mc:Choice xmlns:v="urn:schemas-microsoft-com:vml" Requires="v">
                <p:oleObj spid="_x0000_s377936" name="Ecuación" r:id="rId9" imgW="685800" imgH="253800" progId="Equation.3">
                  <p:embed/>
                </p:oleObj>
              </mc:Choice>
              <mc:Fallback>
                <p:oleObj name="Ecuación" r:id="rId9" imgW="685800" imgH="253800" progId="Equation.3">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78796" y="5763035"/>
                        <a:ext cx="1435100" cy="508000"/>
                      </a:xfrm>
                      <a:prstGeom prst="rect">
                        <a:avLst/>
                      </a:prstGeom>
                      <a:solidFill>
                        <a:srgbClr val="FFFF00"/>
                      </a:solidFill>
                      <a:ln w="28575">
                        <a:solidFill>
                          <a:srgbClr val="0000FF"/>
                        </a:solidFill>
                        <a:miter lim="800000"/>
                        <a:headEnd/>
                        <a:tailEnd/>
                      </a:ln>
                    </p:spPr>
                  </p:pic>
                </p:oleObj>
              </mc:Fallback>
            </mc:AlternateContent>
          </a:graphicData>
        </a:graphic>
      </p:graphicFrame>
      <p:sp>
        <p:nvSpPr>
          <p:cNvPr id="43" name="42 CuadroTexto"/>
          <p:cNvSpPr txBox="1"/>
          <p:nvPr/>
        </p:nvSpPr>
        <p:spPr>
          <a:xfrm>
            <a:off x="533633" y="5859872"/>
            <a:ext cx="5667375" cy="400110"/>
          </a:xfrm>
          <a:prstGeom prst="rect">
            <a:avLst/>
          </a:prstGeom>
          <a:solidFill>
            <a:srgbClr val="FFFF00"/>
          </a:solidFill>
          <a:ln w="38100">
            <a:solidFill>
              <a:srgbClr val="332BD5"/>
            </a:solidFill>
          </a:ln>
        </p:spPr>
        <p:txBody>
          <a:bodyPr wrap="square" rtlCol="0">
            <a:spAutoFit/>
          </a:bodyPr>
          <a:lstStyle/>
          <a:p>
            <a:pPr algn="just"/>
            <a:r>
              <a:rPr lang="es-ES" sz="2000" dirty="0" smtClean="0">
                <a:latin typeface="Lucida Handwriting" pitchFamily="66" charset="0"/>
              </a:rPr>
              <a:t>Espiraren </a:t>
            </a:r>
            <a:r>
              <a:rPr lang="es-ES" sz="2000" dirty="0" err="1" smtClean="0">
                <a:latin typeface="Lucida Handwriting" pitchFamily="66" charset="0"/>
              </a:rPr>
              <a:t>gaineko</a:t>
            </a:r>
            <a:r>
              <a:rPr lang="es-ES" sz="2000" dirty="0" smtClean="0">
                <a:latin typeface="Lucida Handwriting" pitchFamily="66" charset="0"/>
              </a:rPr>
              <a:t> </a:t>
            </a:r>
            <a:r>
              <a:rPr lang="es-ES" sz="2000" dirty="0" err="1" smtClean="0">
                <a:latin typeface="Lucida Handwriting" pitchFamily="66" charset="0"/>
              </a:rPr>
              <a:t>indar-momentua</a:t>
            </a:r>
            <a:r>
              <a:rPr lang="es-ES" sz="2000" dirty="0" smtClean="0">
                <a:latin typeface="Lucida Handwriting" pitchFamily="66" charset="0"/>
              </a:rPr>
              <a:t>:</a:t>
            </a:r>
            <a:endParaRPr lang="es-ES" sz="2000" dirty="0">
              <a:latin typeface="Lucida Handwriting" pitchFamily="66" charset="0"/>
            </a:endParaRPr>
          </a:p>
        </p:txBody>
      </p:sp>
      <p:graphicFrame>
        <p:nvGraphicFramePr>
          <p:cNvPr id="377865" name="Object 8"/>
          <p:cNvGraphicFramePr>
            <a:graphicFrameLocks noChangeAspect="1"/>
          </p:cNvGraphicFramePr>
          <p:nvPr/>
        </p:nvGraphicFramePr>
        <p:xfrm>
          <a:off x="3117789" y="3660775"/>
          <a:ext cx="2444750" cy="457200"/>
        </p:xfrm>
        <a:graphic>
          <a:graphicData uri="http://schemas.openxmlformats.org/presentationml/2006/ole">
            <mc:AlternateContent xmlns:mc="http://schemas.openxmlformats.org/markup-compatibility/2006">
              <mc:Choice xmlns:v="urn:schemas-microsoft-com:vml" Requires="v">
                <p:oleObj spid="_x0000_s377937" name="Ecuación" r:id="rId11" imgW="1168200" imgH="228600" progId="Equation.3">
                  <p:embed/>
                </p:oleObj>
              </mc:Choice>
              <mc:Fallback>
                <p:oleObj name="Ecuación" r:id="rId11" imgW="1168200" imgH="228600" progId="Equation.3">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17789" y="3660775"/>
                        <a:ext cx="2444750" cy="457200"/>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rgbClr val="0000FF"/>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to="" calcmode="lin" valueType="num">
                                      <p:cBhvr>
                                        <p:cTn id="7" dur="1" fill="hold"/>
                                        <p:tgtEl>
                                          <p:spTgt spid="1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20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50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80">
                                          <p:stCondLst>
                                            <p:cond delay="0"/>
                                          </p:stCondLst>
                                        </p:cTn>
                                        <p:tgtEl>
                                          <p:spTgt spid="13"/>
                                        </p:tgtEl>
                                      </p:cBhvr>
                                    </p:animEffect>
                                    <p:anim calcmode="lin" valueType="num">
                                      <p:cBhvr>
                                        <p:cTn id="2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3" dur="26">
                                          <p:stCondLst>
                                            <p:cond delay="650"/>
                                          </p:stCondLst>
                                        </p:cTn>
                                        <p:tgtEl>
                                          <p:spTgt spid="13"/>
                                        </p:tgtEl>
                                      </p:cBhvr>
                                      <p:to x="100000" y="60000"/>
                                    </p:animScale>
                                    <p:animScale>
                                      <p:cBhvr>
                                        <p:cTn id="34" dur="166" decel="50000">
                                          <p:stCondLst>
                                            <p:cond delay="676"/>
                                          </p:stCondLst>
                                        </p:cTn>
                                        <p:tgtEl>
                                          <p:spTgt spid="13"/>
                                        </p:tgtEl>
                                      </p:cBhvr>
                                      <p:to x="100000" y="100000"/>
                                    </p:animScale>
                                    <p:animScale>
                                      <p:cBhvr>
                                        <p:cTn id="35" dur="26">
                                          <p:stCondLst>
                                            <p:cond delay="1312"/>
                                          </p:stCondLst>
                                        </p:cTn>
                                        <p:tgtEl>
                                          <p:spTgt spid="13"/>
                                        </p:tgtEl>
                                      </p:cBhvr>
                                      <p:to x="100000" y="80000"/>
                                    </p:animScale>
                                    <p:animScale>
                                      <p:cBhvr>
                                        <p:cTn id="36" dur="166" decel="50000">
                                          <p:stCondLst>
                                            <p:cond delay="1338"/>
                                          </p:stCondLst>
                                        </p:cTn>
                                        <p:tgtEl>
                                          <p:spTgt spid="13"/>
                                        </p:tgtEl>
                                      </p:cBhvr>
                                      <p:to x="100000" y="100000"/>
                                    </p:animScale>
                                    <p:animScale>
                                      <p:cBhvr>
                                        <p:cTn id="37" dur="26">
                                          <p:stCondLst>
                                            <p:cond delay="1642"/>
                                          </p:stCondLst>
                                        </p:cTn>
                                        <p:tgtEl>
                                          <p:spTgt spid="13"/>
                                        </p:tgtEl>
                                      </p:cBhvr>
                                      <p:to x="100000" y="90000"/>
                                    </p:animScale>
                                    <p:animScale>
                                      <p:cBhvr>
                                        <p:cTn id="38" dur="166" decel="50000">
                                          <p:stCondLst>
                                            <p:cond delay="1668"/>
                                          </p:stCondLst>
                                        </p:cTn>
                                        <p:tgtEl>
                                          <p:spTgt spid="13"/>
                                        </p:tgtEl>
                                      </p:cBhvr>
                                      <p:to x="100000" y="100000"/>
                                    </p:animScale>
                                    <p:animScale>
                                      <p:cBhvr>
                                        <p:cTn id="39" dur="26">
                                          <p:stCondLst>
                                            <p:cond delay="1808"/>
                                          </p:stCondLst>
                                        </p:cTn>
                                        <p:tgtEl>
                                          <p:spTgt spid="13"/>
                                        </p:tgtEl>
                                      </p:cBhvr>
                                      <p:to x="100000" y="95000"/>
                                    </p:animScale>
                                    <p:animScale>
                                      <p:cBhvr>
                                        <p:cTn id="40" dur="166" decel="50000">
                                          <p:stCondLst>
                                            <p:cond delay="1834"/>
                                          </p:stCondLst>
                                        </p:cTn>
                                        <p:tgtEl>
                                          <p:spTgt spid="13"/>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down)">
                                      <p:cBhvr>
                                        <p:cTn id="45" dur="580">
                                          <p:stCondLst>
                                            <p:cond delay="0"/>
                                          </p:stCondLst>
                                        </p:cTn>
                                        <p:tgtEl>
                                          <p:spTgt spid="37"/>
                                        </p:tgtEl>
                                      </p:cBhvr>
                                    </p:animEffect>
                                    <p:anim calcmode="lin" valueType="num">
                                      <p:cBhvr>
                                        <p:cTn id="46"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51" dur="26">
                                          <p:stCondLst>
                                            <p:cond delay="650"/>
                                          </p:stCondLst>
                                        </p:cTn>
                                        <p:tgtEl>
                                          <p:spTgt spid="37"/>
                                        </p:tgtEl>
                                      </p:cBhvr>
                                      <p:to x="100000" y="60000"/>
                                    </p:animScale>
                                    <p:animScale>
                                      <p:cBhvr>
                                        <p:cTn id="52" dur="166" decel="50000">
                                          <p:stCondLst>
                                            <p:cond delay="676"/>
                                          </p:stCondLst>
                                        </p:cTn>
                                        <p:tgtEl>
                                          <p:spTgt spid="37"/>
                                        </p:tgtEl>
                                      </p:cBhvr>
                                      <p:to x="100000" y="100000"/>
                                    </p:animScale>
                                    <p:animScale>
                                      <p:cBhvr>
                                        <p:cTn id="53" dur="26">
                                          <p:stCondLst>
                                            <p:cond delay="1312"/>
                                          </p:stCondLst>
                                        </p:cTn>
                                        <p:tgtEl>
                                          <p:spTgt spid="37"/>
                                        </p:tgtEl>
                                      </p:cBhvr>
                                      <p:to x="100000" y="80000"/>
                                    </p:animScale>
                                    <p:animScale>
                                      <p:cBhvr>
                                        <p:cTn id="54" dur="166" decel="50000">
                                          <p:stCondLst>
                                            <p:cond delay="1338"/>
                                          </p:stCondLst>
                                        </p:cTn>
                                        <p:tgtEl>
                                          <p:spTgt spid="37"/>
                                        </p:tgtEl>
                                      </p:cBhvr>
                                      <p:to x="100000" y="100000"/>
                                    </p:animScale>
                                    <p:animScale>
                                      <p:cBhvr>
                                        <p:cTn id="55" dur="26">
                                          <p:stCondLst>
                                            <p:cond delay="1642"/>
                                          </p:stCondLst>
                                        </p:cTn>
                                        <p:tgtEl>
                                          <p:spTgt spid="37"/>
                                        </p:tgtEl>
                                      </p:cBhvr>
                                      <p:to x="100000" y="90000"/>
                                    </p:animScale>
                                    <p:animScale>
                                      <p:cBhvr>
                                        <p:cTn id="56" dur="166" decel="50000">
                                          <p:stCondLst>
                                            <p:cond delay="1668"/>
                                          </p:stCondLst>
                                        </p:cTn>
                                        <p:tgtEl>
                                          <p:spTgt spid="37"/>
                                        </p:tgtEl>
                                      </p:cBhvr>
                                      <p:to x="100000" y="100000"/>
                                    </p:animScale>
                                    <p:animScale>
                                      <p:cBhvr>
                                        <p:cTn id="57" dur="26">
                                          <p:stCondLst>
                                            <p:cond delay="1808"/>
                                          </p:stCondLst>
                                        </p:cTn>
                                        <p:tgtEl>
                                          <p:spTgt spid="37"/>
                                        </p:tgtEl>
                                      </p:cBhvr>
                                      <p:to x="100000" y="95000"/>
                                    </p:animScale>
                                    <p:animScale>
                                      <p:cBhvr>
                                        <p:cTn id="58" dur="166" decel="50000">
                                          <p:stCondLst>
                                            <p:cond delay="1834"/>
                                          </p:stCondLst>
                                        </p:cTn>
                                        <p:tgtEl>
                                          <p:spTgt spid="37"/>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down)">
                                      <p:cBhvr>
                                        <p:cTn id="63" dur="580">
                                          <p:stCondLst>
                                            <p:cond delay="0"/>
                                          </p:stCondLst>
                                        </p:cTn>
                                        <p:tgtEl>
                                          <p:spTgt spid="29"/>
                                        </p:tgtEl>
                                      </p:cBhvr>
                                    </p:animEffect>
                                    <p:anim calcmode="lin" valueType="num">
                                      <p:cBhvr>
                                        <p:cTn id="64"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69" dur="26">
                                          <p:stCondLst>
                                            <p:cond delay="650"/>
                                          </p:stCondLst>
                                        </p:cTn>
                                        <p:tgtEl>
                                          <p:spTgt spid="29"/>
                                        </p:tgtEl>
                                      </p:cBhvr>
                                      <p:to x="100000" y="60000"/>
                                    </p:animScale>
                                    <p:animScale>
                                      <p:cBhvr>
                                        <p:cTn id="70" dur="166" decel="50000">
                                          <p:stCondLst>
                                            <p:cond delay="676"/>
                                          </p:stCondLst>
                                        </p:cTn>
                                        <p:tgtEl>
                                          <p:spTgt spid="29"/>
                                        </p:tgtEl>
                                      </p:cBhvr>
                                      <p:to x="100000" y="100000"/>
                                    </p:animScale>
                                    <p:animScale>
                                      <p:cBhvr>
                                        <p:cTn id="71" dur="26">
                                          <p:stCondLst>
                                            <p:cond delay="1312"/>
                                          </p:stCondLst>
                                        </p:cTn>
                                        <p:tgtEl>
                                          <p:spTgt spid="29"/>
                                        </p:tgtEl>
                                      </p:cBhvr>
                                      <p:to x="100000" y="80000"/>
                                    </p:animScale>
                                    <p:animScale>
                                      <p:cBhvr>
                                        <p:cTn id="72" dur="166" decel="50000">
                                          <p:stCondLst>
                                            <p:cond delay="1338"/>
                                          </p:stCondLst>
                                        </p:cTn>
                                        <p:tgtEl>
                                          <p:spTgt spid="29"/>
                                        </p:tgtEl>
                                      </p:cBhvr>
                                      <p:to x="100000" y="100000"/>
                                    </p:animScale>
                                    <p:animScale>
                                      <p:cBhvr>
                                        <p:cTn id="73" dur="26">
                                          <p:stCondLst>
                                            <p:cond delay="1642"/>
                                          </p:stCondLst>
                                        </p:cTn>
                                        <p:tgtEl>
                                          <p:spTgt spid="29"/>
                                        </p:tgtEl>
                                      </p:cBhvr>
                                      <p:to x="100000" y="90000"/>
                                    </p:animScale>
                                    <p:animScale>
                                      <p:cBhvr>
                                        <p:cTn id="74" dur="166" decel="50000">
                                          <p:stCondLst>
                                            <p:cond delay="1668"/>
                                          </p:stCondLst>
                                        </p:cTn>
                                        <p:tgtEl>
                                          <p:spTgt spid="29"/>
                                        </p:tgtEl>
                                      </p:cBhvr>
                                      <p:to x="100000" y="100000"/>
                                    </p:animScale>
                                    <p:animScale>
                                      <p:cBhvr>
                                        <p:cTn id="75" dur="26">
                                          <p:stCondLst>
                                            <p:cond delay="1808"/>
                                          </p:stCondLst>
                                        </p:cTn>
                                        <p:tgtEl>
                                          <p:spTgt spid="29"/>
                                        </p:tgtEl>
                                      </p:cBhvr>
                                      <p:to x="100000" y="95000"/>
                                    </p:animScale>
                                    <p:animScale>
                                      <p:cBhvr>
                                        <p:cTn id="76" dur="166" decel="50000">
                                          <p:stCondLst>
                                            <p:cond delay="1834"/>
                                          </p:stCondLst>
                                        </p:cTn>
                                        <p:tgtEl>
                                          <p:spTgt spid="29"/>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grpId="0" nodeType="click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down)">
                                      <p:cBhvr>
                                        <p:cTn id="81" dur="580">
                                          <p:stCondLst>
                                            <p:cond delay="0"/>
                                          </p:stCondLst>
                                        </p:cTn>
                                        <p:tgtEl>
                                          <p:spTgt spid="30"/>
                                        </p:tgtEl>
                                      </p:cBhvr>
                                    </p:animEffect>
                                    <p:anim calcmode="lin" valueType="num">
                                      <p:cBhvr>
                                        <p:cTn id="82"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87" dur="26">
                                          <p:stCondLst>
                                            <p:cond delay="650"/>
                                          </p:stCondLst>
                                        </p:cTn>
                                        <p:tgtEl>
                                          <p:spTgt spid="30"/>
                                        </p:tgtEl>
                                      </p:cBhvr>
                                      <p:to x="100000" y="60000"/>
                                    </p:animScale>
                                    <p:animScale>
                                      <p:cBhvr>
                                        <p:cTn id="88" dur="166" decel="50000">
                                          <p:stCondLst>
                                            <p:cond delay="676"/>
                                          </p:stCondLst>
                                        </p:cTn>
                                        <p:tgtEl>
                                          <p:spTgt spid="30"/>
                                        </p:tgtEl>
                                      </p:cBhvr>
                                      <p:to x="100000" y="100000"/>
                                    </p:animScale>
                                    <p:animScale>
                                      <p:cBhvr>
                                        <p:cTn id="89" dur="26">
                                          <p:stCondLst>
                                            <p:cond delay="1312"/>
                                          </p:stCondLst>
                                        </p:cTn>
                                        <p:tgtEl>
                                          <p:spTgt spid="30"/>
                                        </p:tgtEl>
                                      </p:cBhvr>
                                      <p:to x="100000" y="80000"/>
                                    </p:animScale>
                                    <p:animScale>
                                      <p:cBhvr>
                                        <p:cTn id="90" dur="166" decel="50000">
                                          <p:stCondLst>
                                            <p:cond delay="1338"/>
                                          </p:stCondLst>
                                        </p:cTn>
                                        <p:tgtEl>
                                          <p:spTgt spid="30"/>
                                        </p:tgtEl>
                                      </p:cBhvr>
                                      <p:to x="100000" y="100000"/>
                                    </p:animScale>
                                    <p:animScale>
                                      <p:cBhvr>
                                        <p:cTn id="91" dur="26">
                                          <p:stCondLst>
                                            <p:cond delay="1642"/>
                                          </p:stCondLst>
                                        </p:cTn>
                                        <p:tgtEl>
                                          <p:spTgt spid="30"/>
                                        </p:tgtEl>
                                      </p:cBhvr>
                                      <p:to x="100000" y="90000"/>
                                    </p:animScale>
                                    <p:animScale>
                                      <p:cBhvr>
                                        <p:cTn id="92" dur="166" decel="50000">
                                          <p:stCondLst>
                                            <p:cond delay="1668"/>
                                          </p:stCondLst>
                                        </p:cTn>
                                        <p:tgtEl>
                                          <p:spTgt spid="30"/>
                                        </p:tgtEl>
                                      </p:cBhvr>
                                      <p:to x="100000" y="100000"/>
                                    </p:animScale>
                                    <p:animScale>
                                      <p:cBhvr>
                                        <p:cTn id="93" dur="26">
                                          <p:stCondLst>
                                            <p:cond delay="1808"/>
                                          </p:stCondLst>
                                        </p:cTn>
                                        <p:tgtEl>
                                          <p:spTgt spid="30"/>
                                        </p:tgtEl>
                                      </p:cBhvr>
                                      <p:to x="100000" y="95000"/>
                                    </p:animScale>
                                    <p:animScale>
                                      <p:cBhvr>
                                        <p:cTn id="94" dur="166" decel="50000">
                                          <p:stCondLst>
                                            <p:cond delay="1834"/>
                                          </p:stCondLst>
                                        </p:cTn>
                                        <p:tgtEl>
                                          <p:spTgt spid="30"/>
                                        </p:tgtEl>
                                      </p:cBhvr>
                                      <p:to x="100000" y="100000"/>
                                    </p:animScale>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24" presetClass="entr" presetSubtype="0" fill="hold" nodeType="clickEffect">
                                  <p:stCondLst>
                                    <p:cond delay="0"/>
                                  </p:stCondLst>
                                  <p:childTnLst>
                                    <p:set>
                                      <p:cBhvr>
                                        <p:cTn id="102" dur="1" fill="hold">
                                          <p:stCondLst>
                                            <p:cond delay="0"/>
                                          </p:stCondLst>
                                        </p:cTn>
                                        <p:tgtEl>
                                          <p:spTgt spid="19"/>
                                        </p:tgtEl>
                                        <p:attrNameLst>
                                          <p:attrName>style.visibility</p:attrName>
                                        </p:attrNameLst>
                                      </p:cBhvr>
                                      <p:to>
                                        <p:strVal val="visible"/>
                                      </p:to>
                                    </p:set>
                                    <p:anim to="" calcmode="lin" valueType="num">
                                      <p:cBhvr>
                                        <p:cTn id="103" dur="1" fill="hold"/>
                                        <p:tgtEl>
                                          <p:spTgt spid="19"/>
                                        </p:tgtEl>
                                        <p:attrNameLst>
                                          <p:attrName/>
                                        </p:attrNameLst>
                                      </p:cBhvr>
                                    </p:anim>
                                  </p:childTnLst>
                                </p:cTn>
                              </p:par>
                              <p:par>
                                <p:cTn id="104" presetID="24" presetClass="entr" presetSubtype="0" fill="hold" nodeType="withEffect">
                                  <p:stCondLst>
                                    <p:cond delay="0"/>
                                  </p:stCondLst>
                                  <p:childTnLst>
                                    <p:set>
                                      <p:cBhvr>
                                        <p:cTn id="105" dur="1" fill="hold">
                                          <p:stCondLst>
                                            <p:cond delay="0"/>
                                          </p:stCondLst>
                                        </p:cTn>
                                        <p:tgtEl>
                                          <p:spTgt spid="18"/>
                                        </p:tgtEl>
                                        <p:attrNameLst>
                                          <p:attrName>style.visibility</p:attrName>
                                        </p:attrNameLst>
                                      </p:cBhvr>
                                      <p:to>
                                        <p:strVal val="visible"/>
                                      </p:to>
                                    </p:set>
                                    <p:anim to="" calcmode="lin" valueType="num">
                                      <p:cBhvr>
                                        <p:cTn id="106" dur="1" fill="hold"/>
                                        <p:tgtEl>
                                          <p:spTgt spid="18"/>
                                        </p:tgtEl>
                                        <p:attrNameLst>
                                          <p:attrName/>
                                        </p:attrNameLst>
                                      </p:cBhvr>
                                    </p:anim>
                                  </p:childTnLst>
                                </p:cTn>
                              </p:par>
                            </p:childTnLst>
                          </p:cTn>
                        </p:par>
                      </p:childTnLst>
                    </p:cTn>
                  </p:par>
                  <p:par>
                    <p:cTn id="107" fill="hold">
                      <p:stCondLst>
                        <p:cond delay="indefinite"/>
                      </p:stCondLst>
                      <p:childTnLst>
                        <p:par>
                          <p:cTn id="108" fill="hold">
                            <p:stCondLst>
                              <p:cond delay="0"/>
                            </p:stCondLst>
                            <p:childTnLst>
                              <p:par>
                                <p:cTn id="109" presetID="24" presetClass="entr" presetSubtype="0" fill="hold" grpId="0" nodeType="clickEffect">
                                  <p:stCondLst>
                                    <p:cond delay="0"/>
                                  </p:stCondLst>
                                  <p:childTnLst>
                                    <p:set>
                                      <p:cBhvr>
                                        <p:cTn id="110" dur="1" fill="hold">
                                          <p:stCondLst>
                                            <p:cond delay="0"/>
                                          </p:stCondLst>
                                        </p:cTn>
                                        <p:tgtEl>
                                          <p:spTgt spid="16"/>
                                        </p:tgtEl>
                                        <p:attrNameLst>
                                          <p:attrName>style.visibility</p:attrName>
                                        </p:attrNameLst>
                                      </p:cBhvr>
                                      <p:to>
                                        <p:strVal val="visible"/>
                                      </p:to>
                                    </p:set>
                                    <p:anim to="" calcmode="lin" valueType="num">
                                      <p:cBhvr>
                                        <p:cTn id="111" dur="1" fill="hold"/>
                                        <p:tgtEl>
                                          <p:spTgt spid="16"/>
                                        </p:tgtEl>
                                        <p:attrNameLst>
                                          <p:attrName/>
                                        </p:attrNameLst>
                                      </p:cBhvr>
                                    </p:anim>
                                  </p:childTnLst>
                                </p:cTn>
                              </p:par>
                              <p:par>
                                <p:cTn id="112" presetID="24" presetClass="entr" presetSubtype="0" fill="hold" grpId="0" nodeType="withEffect">
                                  <p:stCondLst>
                                    <p:cond delay="0"/>
                                  </p:stCondLst>
                                  <p:childTnLst>
                                    <p:set>
                                      <p:cBhvr>
                                        <p:cTn id="113" dur="1" fill="hold">
                                          <p:stCondLst>
                                            <p:cond delay="0"/>
                                          </p:stCondLst>
                                        </p:cTn>
                                        <p:tgtEl>
                                          <p:spTgt spid="17"/>
                                        </p:tgtEl>
                                        <p:attrNameLst>
                                          <p:attrName>style.visibility</p:attrName>
                                        </p:attrNameLst>
                                      </p:cBhvr>
                                      <p:to>
                                        <p:strVal val="visible"/>
                                      </p:to>
                                    </p:set>
                                    <p:anim to="" calcmode="lin" valueType="num">
                                      <p:cBhvr>
                                        <p:cTn id="114" dur="1" fill="hold"/>
                                        <p:tgtEl>
                                          <p:spTgt spid="17"/>
                                        </p:tgtEl>
                                        <p:attrNameLst>
                                          <p:attrName/>
                                        </p:attrNameLst>
                                      </p:cBhvr>
                                    </p:anim>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nodeType="clickEffect">
                                  <p:stCondLst>
                                    <p:cond delay="0"/>
                                  </p:stCondLst>
                                  <p:childTnLst>
                                    <p:set>
                                      <p:cBhvr>
                                        <p:cTn id="118" dur="1" fill="hold">
                                          <p:stCondLst>
                                            <p:cond delay="0"/>
                                          </p:stCondLst>
                                        </p:cTn>
                                        <p:tgtEl>
                                          <p:spTgt spid="15"/>
                                        </p:tgtEl>
                                        <p:attrNameLst>
                                          <p:attrName>style.visibility</p:attrName>
                                        </p:attrNameLst>
                                      </p:cBhvr>
                                      <p:to>
                                        <p:strVal val="visible"/>
                                      </p:to>
                                    </p:set>
                                    <p:animEffect transition="in" filter="wipe(down)">
                                      <p:cBhvr>
                                        <p:cTn id="119" dur="500"/>
                                        <p:tgtEl>
                                          <p:spTgt spid="15"/>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nodeType="clickEffect">
                                  <p:stCondLst>
                                    <p:cond delay="0"/>
                                  </p:stCondLst>
                                  <p:childTnLst>
                                    <p:set>
                                      <p:cBhvr>
                                        <p:cTn id="123" dur="1" fill="hold">
                                          <p:stCondLst>
                                            <p:cond delay="0"/>
                                          </p:stCondLst>
                                        </p:cTn>
                                        <p:tgtEl>
                                          <p:spTgt spid="41"/>
                                        </p:tgtEl>
                                        <p:attrNameLst>
                                          <p:attrName>style.visibility</p:attrName>
                                        </p:attrNameLst>
                                      </p:cBhvr>
                                      <p:to>
                                        <p:strVal val="visible"/>
                                      </p:to>
                                    </p:set>
                                    <p:animEffect transition="in" filter="fade">
                                      <p:cBhvr>
                                        <p:cTn id="124" dur="2000"/>
                                        <p:tgtEl>
                                          <p:spTgt spid="41"/>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2000"/>
                                        <p:tgtEl>
                                          <p:spTgt spid="33"/>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grpId="0" nodeType="clickEffect">
                                  <p:stCondLst>
                                    <p:cond delay="0"/>
                                  </p:stCondLst>
                                  <p:childTnLst>
                                    <p:set>
                                      <p:cBhvr>
                                        <p:cTn id="133" dur="1" fill="hold">
                                          <p:stCondLst>
                                            <p:cond delay="0"/>
                                          </p:stCondLst>
                                        </p:cTn>
                                        <p:tgtEl>
                                          <p:spTgt spid="28"/>
                                        </p:tgtEl>
                                        <p:attrNameLst>
                                          <p:attrName>style.visibility</p:attrName>
                                        </p:attrNameLst>
                                      </p:cBhvr>
                                      <p:to>
                                        <p:strVal val="visible"/>
                                      </p:to>
                                    </p:set>
                                    <p:animEffect transition="in" filter="wipe(left)">
                                      <p:cBhvr>
                                        <p:cTn id="134" dur="500"/>
                                        <p:tgtEl>
                                          <p:spTgt spid="28"/>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2" fill="hold" grpId="0" nodeType="clickEffect">
                                  <p:stCondLst>
                                    <p:cond delay="0"/>
                                  </p:stCondLst>
                                  <p:childTnLst>
                                    <p:set>
                                      <p:cBhvr>
                                        <p:cTn id="138" dur="1" fill="hold">
                                          <p:stCondLst>
                                            <p:cond delay="0"/>
                                          </p:stCondLst>
                                        </p:cTn>
                                        <p:tgtEl>
                                          <p:spTgt spid="27"/>
                                        </p:tgtEl>
                                        <p:attrNameLst>
                                          <p:attrName>style.visibility</p:attrName>
                                        </p:attrNameLst>
                                      </p:cBhvr>
                                      <p:to>
                                        <p:strVal val="visible"/>
                                      </p:to>
                                    </p:set>
                                    <p:animEffect transition="in" filter="wipe(right)">
                                      <p:cBhvr>
                                        <p:cTn id="139" dur="500"/>
                                        <p:tgtEl>
                                          <p:spTgt spid="27"/>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xit" presetSubtype="0" fill="hold" nodeType="clickEffect">
                                  <p:stCondLst>
                                    <p:cond delay="0"/>
                                  </p:stCondLst>
                                  <p:childTnLst>
                                    <p:animEffect transition="out" filter="fade">
                                      <p:cBhvr>
                                        <p:cTn id="143" dur="2000"/>
                                        <p:tgtEl>
                                          <p:spTgt spid="33"/>
                                        </p:tgtEl>
                                      </p:cBhvr>
                                    </p:animEffect>
                                    <p:set>
                                      <p:cBhvr>
                                        <p:cTn id="144" dur="1" fill="hold">
                                          <p:stCondLst>
                                            <p:cond delay="1999"/>
                                          </p:stCondLst>
                                        </p:cTn>
                                        <p:tgtEl>
                                          <p:spTgt spid="33"/>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2000"/>
                                        <p:tgtEl>
                                          <p:spTgt spid="27"/>
                                        </p:tgtEl>
                                      </p:cBhvr>
                                    </p:animEffect>
                                    <p:set>
                                      <p:cBhvr>
                                        <p:cTn id="147" dur="1" fill="hold">
                                          <p:stCondLst>
                                            <p:cond delay="1999"/>
                                          </p:stCondLst>
                                        </p:cTn>
                                        <p:tgtEl>
                                          <p:spTgt spid="27"/>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2000"/>
                                        <p:tgtEl>
                                          <p:spTgt spid="28"/>
                                        </p:tgtEl>
                                      </p:cBhvr>
                                    </p:animEffect>
                                    <p:set>
                                      <p:cBhvr>
                                        <p:cTn id="150" dur="1" fill="hold">
                                          <p:stCondLst>
                                            <p:cond delay="1999"/>
                                          </p:stCondLst>
                                        </p:cTn>
                                        <p:tgtEl>
                                          <p:spTgt spid="28"/>
                                        </p:tgtEl>
                                        <p:attrNameLst>
                                          <p:attrName>style.visibility</p:attrName>
                                        </p:attrNameLst>
                                      </p:cBhvr>
                                      <p:to>
                                        <p:strVal val="hidden"/>
                                      </p:to>
                                    </p:set>
                                  </p:childTnLst>
                                </p:cTn>
                              </p:par>
                              <p:par>
                                <p:cTn id="151" presetID="10" presetClass="entr" presetSubtype="0" fill="hold" grpId="0" nodeType="withEffect">
                                  <p:stCondLst>
                                    <p:cond delay="0"/>
                                  </p:stCondLst>
                                  <p:childTnLst>
                                    <p:set>
                                      <p:cBhvr>
                                        <p:cTn id="152" dur="1" fill="hold">
                                          <p:stCondLst>
                                            <p:cond delay="0"/>
                                          </p:stCondLst>
                                        </p:cTn>
                                        <p:tgtEl>
                                          <p:spTgt spid="36"/>
                                        </p:tgtEl>
                                        <p:attrNameLst>
                                          <p:attrName>style.visibility</p:attrName>
                                        </p:attrNameLst>
                                      </p:cBhvr>
                                      <p:to>
                                        <p:strVal val="visible"/>
                                      </p:to>
                                    </p:set>
                                    <p:animEffect transition="in" filter="fade">
                                      <p:cBhvr>
                                        <p:cTn id="153" dur="2000"/>
                                        <p:tgtEl>
                                          <p:spTgt spid="36"/>
                                        </p:tgtEl>
                                      </p:cBhvr>
                                    </p:animEffect>
                                  </p:childTnLst>
                                </p:cTn>
                              </p:par>
                              <p:par>
                                <p:cTn id="154" presetID="10" presetClass="entr" presetSubtype="0" fill="hold" nodeType="withEffect">
                                  <p:stCondLst>
                                    <p:cond delay="0"/>
                                  </p:stCondLst>
                                  <p:childTnLst>
                                    <p:set>
                                      <p:cBhvr>
                                        <p:cTn id="155" dur="1" fill="hold">
                                          <p:stCondLst>
                                            <p:cond delay="0"/>
                                          </p:stCondLst>
                                        </p:cTn>
                                        <p:tgtEl>
                                          <p:spTgt spid="38"/>
                                        </p:tgtEl>
                                        <p:attrNameLst>
                                          <p:attrName>style.visibility</p:attrName>
                                        </p:attrNameLst>
                                      </p:cBhvr>
                                      <p:to>
                                        <p:strVal val="visible"/>
                                      </p:to>
                                    </p:set>
                                    <p:animEffect transition="in" filter="fade">
                                      <p:cBhvr>
                                        <p:cTn id="156" dur="2000"/>
                                        <p:tgtEl>
                                          <p:spTgt spid="38"/>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121"/>
                                        </p:tgtEl>
                                        <p:attrNameLst>
                                          <p:attrName>style.visibility</p:attrName>
                                        </p:attrNameLst>
                                      </p:cBhvr>
                                      <p:to>
                                        <p:strVal val="visible"/>
                                      </p:to>
                                    </p:set>
                                    <p:animEffect transition="in" filter="fade">
                                      <p:cBhvr>
                                        <p:cTn id="161" dur="2000"/>
                                        <p:tgtEl>
                                          <p:spTgt spid="121"/>
                                        </p:tgtEl>
                                      </p:cBhvr>
                                    </p:animEffect>
                                  </p:childTnLst>
                                </p:cTn>
                              </p:par>
                            </p:childTnLst>
                          </p:cTn>
                        </p:par>
                      </p:childTnLst>
                    </p:cTn>
                  </p:par>
                  <p:par>
                    <p:cTn id="162" fill="hold">
                      <p:stCondLst>
                        <p:cond delay="indefinite"/>
                      </p:stCondLst>
                      <p:childTnLst>
                        <p:par>
                          <p:cTn id="163" fill="hold">
                            <p:stCondLst>
                              <p:cond delay="0"/>
                            </p:stCondLst>
                            <p:childTnLst>
                              <p:par>
                                <p:cTn id="164" presetID="22" presetClass="entr" presetSubtype="8" fill="hold" nodeType="clickEffect">
                                  <p:stCondLst>
                                    <p:cond delay="0"/>
                                  </p:stCondLst>
                                  <p:childTnLst>
                                    <p:set>
                                      <p:cBhvr>
                                        <p:cTn id="165" dur="1" fill="hold">
                                          <p:stCondLst>
                                            <p:cond delay="0"/>
                                          </p:stCondLst>
                                        </p:cTn>
                                        <p:tgtEl>
                                          <p:spTgt spid="377865"/>
                                        </p:tgtEl>
                                        <p:attrNameLst>
                                          <p:attrName>style.visibility</p:attrName>
                                        </p:attrNameLst>
                                      </p:cBhvr>
                                      <p:to>
                                        <p:strVal val="visible"/>
                                      </p:to>
                                    </p:set>
                                    <p:animEffect transition="in" filter="wipe(left)">
                                      <p:cBhvr>
                                        <p:cTn id="166" dur="500"/>
                                        <p:tgtEl>
                                          <p:spTgt spid="377865"/>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grpId="0" nodeType="clickEffect">
                                  <p:stCondLst>
                                    <p:cond delay="0"/>
                                  </p:stCondLst>
                                  <p:childTnLst>
                                    <p:set>
                                      <p:cBhvr>
                                        <p:cTn id="170" dur="1" fill="hold">
                                          <p:stCondLst>
                                            <p:cond delay="0"/>
                                          </p:stCondLst>
                                        </p:cTn>
                                        <p:tgtEl>
                                          <p:spTgt spid="126"/>
                                        </p:tgtEl>
                                        <p:attrNameLst>
                                          <p:attrName>style.visibility</p:attrName>
                                        </p:attrNameLst>
                                      </p:cBhvr>
                                      <p:to>
                                        <p:strVal val="visible"/>
                                      </p:to>
                                    </p:set>
                                    <p:animEffect transition="in" filter="fade">
                                      <p:cBhvr>
                                        <p:cTn id="171" dur="2000"/>
                                        <p:tgtEl>
                                          <p:spTgt spid="126"/>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grpId="0" nodeType="clickEffect">
                                  <p:stCondLst>
                                    <p:cond delay="0"/>
                                  </p:stCondLst>
                                  <p:childTnLst>
                                    <p:set>
                                      <p:cBhvr>
                                        <p:cTn id="175" dur="1" fill="hold">
                                          <p:stCondLst>
                                            <p:cond delay="0"/>
                                          </p:stCondLst>
                                        </p:cTn>
                                        <p:tgtEl>
                                          <p:spTgt spid="43"/>
                                        </p:tgtEl>
                                        <p:attrNameLst>
                                          <p:attrName>style.visibility</p:attrName>
                                        </p:attrNameLst>
                                      </p:cBhvr>
                                      <p:to>
                                        <p:strVal val="visible"/>
                                      </p:to>
                                    </p:set>
                                    <p:animEffect transition="in" filter="fade">
                                      <p:cBhvr>
                                        <p:cTn id="176" dur="2000"/>
                                        <p:tgtEl>
                                          <p:spTgt spid="43"/>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nodeType="clickEffect">
                                  <p:stCondLst>
                                    <p:cond delay="0"/>
                                  </p:stCondLst>
                                  <p:childTnLst>
                                    <p:set>
                                      <p:cBhvr>
                                        <p:cTn id="180" dur="1" fill="hold">
                                          <p:stCondLst>
                                            <p:cond delay="0"/>
                                          </p:stCondLst>
                                        </p:cTn>
                                        <p:tgtEl>
                                          <p:spTgt spid="42"/>
                                        </p:tgtEl>
                                        <p:attrNameLst>
                                          <p:attrName>style.visibility</p:attrName>
                                        </p:attrNameLst>
                                      </p:cBhvr>
                                      <p:to>
                                        <p:strVal val="visible"/>
                                      </p:to>
                                    </p:set>
                                    <p:animEffect transition="in" filter="fade">
                                      <p:cBhvr>
                                        <p:cTn id="181"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7" grpId="0"/>
      <p:bldP spid="30" grpId="0"/>
      <p:bldP spid="121" grpId="0"/>
      <p:bldP spid="126" grpId="0"/>
      <p:bldP spid="61" grpId="0"/>
      <p:bldP spid="12" grpId="0" animBg="1"/>
      <p:bldP spid="13" grpId="0"/>
      <p:bldP spid="14" grpId="0" animBg="1"/>
      <p:bldP spid="16" grpId="0" animBg="1"/>
      <p:bldP spid="17" grpId="0"/>
      <p:bldP spid="27" grpId="0" animBg="1"/>
      <p:bldP spid="27" grpId="1" animBg="1"/>
      <p:bldP spid="28" grpId="0" animBg="1"/>
      <p:bldP spid="28" grpId="1" animBg="1"/>
      <p:bldP spid="36"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254058" y="119063"/>
            <a:ext cx="8654933" cy="461665"/>
          </a:xfrm>
          <a:prstGeom prst="rect">
            <a:avLst/>
          </a:prstGeom>
          <a:noFill/>
          <a:ln w="38100">
            <a:noFill/>
            <a:miter lim="800000"/>
            <a:headEnd/>
            <a:tailEnd/>
          </a:ln>
          <a:effectLst/>
        </p:spPr>
        <p:txBody>
          <a:bodyPr wrap="none">
            <a:spAutoFit/>
          </a:bodyPr>
          <a:lstStyle/>
          <a:p>
            <a:pPr algn="ctr"/>
            <a:r>
              <a:rPr lang="es-ES_tradnl" sz="2400" b="1" u="sng" dirty="0" err="1">
                <a:solidFill>
                  <a:srgbClr val="FF0000"/>
                </a:solidFill>
                <a:latin typeface="Lucida Handwriting" pitchFamily="66" charset="0"/>
              </a:rPr>
              <a:t>INDAR</a:t>
            </a:r>
            <a:r>
              <a:rPr lang="es-ES_tradnl" sz="2400" b="1" u="sng" dirty="0">
                <a:solidFill>
                  <a:srgbClr val="FF0000"/>
                </a:solidFill>
                <a:latin typeface="Lucida Handwriting" pitchFamily="66" charset="0"/>
              </a:rPr>
              <a:t> </a:t>
            </a:r>
            <a:r>
              <a:rPr lang="es-ES_tradnl" sz="2400" b="1" u="sng" dirty="0" err="1">
                <a:solidFill>
                  <a:srgbClr val="FF0000"/>
                </a:solidFill>
                <a:latin typeface="Lucida Handwriting" pitchFamily="66" charset="0"/>
              </a:rPr>
              <a:t>MAGNETIKOARI</a:t>
            </a:r>
            <a:r>
              <a:rPr lang="es-ES_tradnl" sz="2400" b="1" u="sng" dirty="0">
                <a:solidFill>
                  <a:srgbClr val="FF0000"/>
                </a:solidFill>
                <a:latin typeface="Lucida Handwriting" pitchFamily="66" charset="0"/>
              </a:rPr>
              <a:t> </a:t>
            </a:r>
            <a:r>
              <a:rPr lang="es-ES_tradnl" sz="2400" b="1" u="sng" dirty="0" err="1">
                <a:solidFill>
                  <a:srgbClr val="FF0000"/>
                </a:solidFill>
                <a:latin typeface="Lucida Handwriting" pitchFamily="66" charset="0"/>
              </a:rPr>
              <a:t>BURUZKO</a:t>
            </a:r>
            <a:r>
              <a:rPr lang="es-ES_tradnl" sz="2400" b="1" u="sng" dirty="0">
                <a:solidFill>
                  <a:srgbClr val="FF0000"/>
                </a:solidFill>
                <a:latin typeface="Lucida Handwriting" pitchFamily="66" charset="0"/>
              </a:rPr>
              <a:t> </a:t>
            </a:r>
            <a:r>
              <a:rPr lang="es-ES_tradnl" sz="2400" b="1" u="sng" dirty="0" err="1">
                <a:solidFill>
                  <a:srgbClr val="FF0000"/>
                </a:solidFill>
                <a:latin typeface="Lucida Handwriting" pitchFamily="66" charset="0"/>
              </a:rPr>
              <a:t>ZENBAIT</a:t>
            </a:r>
            <a:r>
              <a:rPr lang="es-ES_tradnl" sz="2400" b="1" u="sng" dirty="0">
                <a:solidFill>
                  <a:srgbClr val="FF0000"/>
                </a:solidFill>
                <a:latin typeface="Lucida Handwriting" pitchFamily="66" charset="0"/>
              </a:rPr>
              <a:t> </a:t>
            </a:r>
            <a:r>
              <a:rPr lang="es-ES_tradnl" sz="2400" b="1" u="sng" dirty="0" err="1">
                <a:solidFill>
                  <a:srgbClr val="FF0000"/>
                </a:solidFill>
                <a:latin typeface="Lucida Handwriting" pitchFamily="66" charset="0"/>
              </a:rPr>
              <a:t>OHAR</a:t>
            </a:r>
            <a:endParaRPr lang="es-ES_tradnl" sz="2400" u="sng" dirty="0">
              <a:solidFill>
                <a:srgbClr val="FF0000"/>
              </a:solidFill>
              <a:latin typeface="Lucida Handwriting" pitchFamily="66" charset="0"/>
            </a:endParaRPr>
          </a:p>
        </p:txBody>
      </p:sp>
      <p:graphicFrame>
        <p:nvGraphicFramePr>
          <p:cNvPr id="11" name="Object 5"/>
          <p:cNvGraphicFramePr>
            <a:graphicFrameLocks noChangeAspect="1"/>
          </p:cNvGraphicFramePr>
          <p:nvPr/>
        </p:nvGraphicFramePr>
        <p:xfrm>
          <a:off x="1067110" y="1082799"/>
          <a:ext cx="4254500" cy="539750"/>
        </p:xfrm>
        <a:graphic>
          <a:graphicData uri="http://schemas.openxmlformats.org/presentationml/2006/ole">
            <mc:AlternateContent xmlns:mc="http://schemas.openxmlformats.org/markup-compatibility/2006">
              <mc:Choice xmlns:v="urn:schemas-microsoft-com:vml" Requires="v">
                <p:oleObj spid="_x0000_s1216552" name="Ecuación" r:id="rId4" imgW="1625400" imgH="215640" progId="Equation.3">
                  <p:embed/>
                </p:oleObj>
              </mc:Choice>
              <mc:Fallback>
                <p:oleObj name="Ecuación" r:id="rId4" imgW="1625400" imgH="215640" progId="Equation.3">
                  <p:embed/>
                  <p:pic>
                    <p:nvPicPr>
                      <p:cNvPr id="0" name="Object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7110" y="1082799"/>
                        <a:ext cx="4254500" cy="53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14 Estrella de 7 puntas"/>
          <p:cNvSpPr>
            <a:spLocks noChangeAspect="1"/>
          </p:cNvSpPr>
          <p:nvPr/>
        </p:nvSpPr>
        <p:spPr>
          <a:xfrm>
            <a:off x="662148" y="1270097"/>
            <a:ext cx="228600" cy="228600"/>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sp>
        <p:nvSpPr>
          <p:cNvPr id="16" name="15 Rectángulo"/>
          <p:cNvSpPr/>
          <p:nvPr/>
        </p:nvSpPr>
        <p:spPr>
          <a:xfrm>
            <a:off x="822573" y="4391426"/>
            <a:ext cx="7634177" cy="1938992"/>
          </a:xfrm>
          <a:prstGeom prst="rect">
            <a:avLst/>
          </a:prstGeom>
        </p:spPr>
        <p:txBody>
          <a:bodyPr wrap="square">
            <a:spAutoFit/>
          </a:bodyPr>
          <a:lstStyle/>
          <a:p>
            <a:pPr algn="just"/>
            <a:r>
              <a:rPr lang="es-ES" sz="2000" b="1" dirty="0" err="1" smtClean="0"/>
              <a:t>Hendrik</a:t>
            </a:r>
            <a:r>
              <a:rPr lang="es-ES" sz="2000" b="1" dirty="0" smtClean="0"/>
              <a:t> </a:t>
            </a:r>
            <a:r>
              <a:rPr lang="es-ES" sz="2000" b="1" dirty="0" err="1" smtClean="0"/>
              <a:t>Antoon</a:t>
            </a:r>
            <a:r>
              <a:rPr lang="es-ES" sz="2000" b="1" dirty="0" smtClean="0"/>
              <a:t> </a:t>
            </a:r>
            <a:r>
              <a:rPr lang="es-ES" sz="2000" b="1" dirty="0" err="1" smtClean="0"/>
              <a:t>Lorentz</a:t>
            </a:r>
            <a:r>
              <a:rPr lang="es-ES" sz="2000" dirty="0" smtClean="0"/>
              <a:t> (</a:t>
            </a:r>
            <a:r>
              <a:rPr lang="es-ES" sz="2000" dirty="0" smtClean="0">
                <a:hlinkClick r:id="rId6" tooltip="Arnhem"/>
              </a:rPr>
              <a:t>Arnhem</a:t>
            </a:r>
            <a:r>
              <a:rPr lang="es-ES" sz="2000" dirty="0" smtClean="0"/>
              <a:t>, </a:t>
            </a:r>
            <a:r>
              <a:rPr lang="es-ES" sz="2000" dirty="0" err="1" smtClean="0">
                <a:hlinkClick r:id="rId7" tooltip="Herbehereak"/>
              </a:rPr>
              <a:t>Herbehereak</a:t>
            </a:r>
            <a:r>
              <a:rPr lang="es-ES" sz="2000" dirty="0" smtClean="0"/>
              <a:t>, </a:t>
            </a:r>
            <a:r>
              <a:rPr lang="es-ES" sz="2000" dirty="0" smtClean="0">
                <a:hlinkClick r:id="rId8" tooltip="1853"/>
              </a:rPr>
              <a:t>1853ko</a:t>
            </a:r>
            <a:r>
              <a:rPr lang="es-ES" sz="2000" dirty="0" smtClean="0"/>
              <a:t> </a:t>
            </a:r>
            <a:r>
              <a:rPr lang="es-ES" sz="2000" dirty="0" err="1" smtClean="0">
                <a:hlinkClick r:id="rId9" tooltip="Uztailaren 18"/>
              </a:rPr>
              <a:t>uztailaren</a:t>
            </a:r>
            <a:r>
              <a:rPr lang="es-ES" sz="2000" dirty="0" smtClean="0">
                <a:hlinkClick r:id="rId9" tooltip="Uztailaren 18"/>
              </a:rPr>
              <a:t> 18a</a:t>
            </a:r>
            <a:r>
              <a:rPr lang="es-ES" sz="2000" dirty="0" smtClean="0"/>
              <a:t> - </a:t>
            </a:r>
            <a:r>
              <a:rPr lang="es-ES" sz="2000" dirty="0" smtClean="0">
                <a:hlinkClick r:id="rId10" tooltip="Haarlem"/>
              </a:rPr>
              <a:t>Haarlem</a:t>
            </a:r>
            <a:r>
              <a:rPr lang="es-ES" sz="2000" dirty="0" smtClean="0"/>
              <a:t>, </a:t>
            </a:r>
            <a:r>
              <a:rPr lang="es-ES" sz="2000" dirty="0" err="1" smtClean="0"/>
              <a:t>Herbehereak</a:t>
            </a:r>
            <a:r>
              <a:rPr lang="es-ES" sz="2000" dirty="0" smtClean="0"/>
              <a:t>, </a:t>
            </a:r>
            <a:r>
              <a:rPr lang="es-ES" sz="2000" dirty="0" smtClean="0">
                <a:hlinkClick r:id="rId11" tooltip="1928"/>
              </a:rPr>
              <a:t>1928ko</a:t>
            </a:r>
            <a:r>
              <a:rPr lang="es-ES" sz="2000" dirty="0" smtClean="0"/>
              <a:t> </a:t>
            </a:r>
            <a:r>
              <a:rPr lang="es-ES" sz="2000" dirty="0" err="1" smtClean="0">
                <a:hlinkClick r:id="rId12" tooltip="Otsailaren 4"/>
              </a:rPr>
              <a:t>otsailaren</a:t>
            </a:r>
            <a:r>
              <a:rPr lang="es-ES" sz="2000" dirty="0" smtClean="0">
                <a:hlinkClick r:id="rId12" tooltip="Otsailaren 4"/>
              </a:rPr>
              <a:t> 4a</a:t>
            </a:r>
            <a:r>
              <a:rPr lang="es-ES" sz="2000" dirty="0" smtClean="0"/>
              <a:t>) </a:t>
            </a:r>
            <a:r>
              <a:rPr lang="es-ES" sz="2000" dirty="0" smtClean="0">
                <a:hlinkClick r:id="rId13" tooltip="1902"/>
              </a:rPr>
              <a:t>1902an</a:t>
            </a:r>
            <a:r>
              <a:rPr lang="es-ES" sz="2000" dirty="0" smtClean="0"/>
              <a:t> </a:t>
            </a:r>
            <a:r>
              <a:rPr lang="es-ES" sz="2000" dirty="0" err="1" smtClean="0">
                <a:hlinkClick r:id="rId14" tooltip="Pieter Zeeman"/>
              </a:rPr>
              <a:t>Pieter</a:t>
            </a:r>
            <a:r>
              <a:rPr lang="es-ES" sz="2000" dirty="0" smtClean="0">
                <a:hlinkClick r:id="rId14" tooltip="Pieter Zeeman"/>
              </a:rPr>
              <a:t> </a:t>
            </a:r>
            <a:r>
              <a:rPr lang="es-ES" sz="2000" dirty="0" err="1" smtClean="0">
                <a:hlinkClick r:id="rId14" tooltip="Pieter Zeeman"/>
              </a:rPr>
              <a:t>Zeemanekin</a:t>
            </a:r>
            <a:r>
              <a:rPr lang="es-ES" sz="2000" dirty="0" smtClean="0"/>
              <a:t> batera </a:t>
            </a:r>
            <a:r>
              <a:rPr lang="es-ES" sz="2000" dirty="0" err="1" smtClean="0"/>
              <a:t>fisikako</a:t>
            </a:r>
            <a:r>
              <a:rPr lang="es-ES" sz="2000" dirty="0" smtClean="0"/>
              <a:t> Nobel </a:t>
            </a:r>
            <a:r>
              <a:rPr lang="es-ES" sz="2000" dirty="0" err="1" smtClean="0"/>
              <a:t>saria</a:t>
            </a:r>
            <a:r>
              <a:rPr lang="es-ES" sz="2000" dirty="0" smtClean="0"/>
              <a:t> jaso </a:t>
            </a:r>
            <a:r>
              <a:rPr lang="es-ES" sz="2000" dirty="0" err="1" smtClean="0"/>
              <a:t>zuen</a:t>
            </a:r>
            <a:r>
              <a:rPr lang="es-ES" sz="2000" dirty="0" smtClean="0"/>
              <a:t> </a:t>
            </a:r>
            <a:r>
              <a:rPr lang="es-ES" sz="2000" dirty="0" err="1" smtClean="0"/>
              <a:t>herbeheretar</a:t>
            </a:r>
            <a:r>
              <a:rPr lang="es-ES" sz="2000" dirty="0" smtClean="0"/>
              <a:t> </a:t>
            </a:r>
            <a:r>
              <a:rPr lang="es-ES" sz="2000" dirty="0" err="1" smtClean="0"/>
              <a:t>fisikari</a:t>
            </a:r>
            <a:r>
              <a:rPr lang="es-ES" sz="2000" dirty="0" smtClean="0"/>
              <a:t> eta </a:t>
            </a:r>
            <a:r>
              <a:rPr lang="es-ES" sz="2000" dirty="0" err="1" smtClean="0"/>
              <a:t>matematikaria</a:t>
            </a:r>
            <a:r>
              <a:rPr lang="es-ES" sz="2000" dirty="0" smtClean="0"/>
              <a:t> izan zen. </a:t>
            </a:r>
            <a:r>
              <a:rPr lang="es-ES" sz="2000" dirty="0" smtClean="0">
                <a:hlinkClick r:id="rId15" tooltip="Albert Einstein"/>
              </a:rPr>
              <a:t>Albert </a:t>
            </a:r>
            <a:r>
              <a:rPr lang="es-ES" sz="2000" dirty="0" err="1" smtClean="0">
                <a:hlinkClick r:id="rId15" tooltip="Albert Einstein"/>
              </a:rPr>
              <a:t>Einsteinek</a:t>
            </a:r>
            <a:r>
              <a:rPr lang="es-ES" sz="2000" dirty="0" smtClean="0"/>
              <a:t> </a:t>
            </a:r>
            <a:r>
              <a:rPr lang="es-ES" sz="2000" dirty="0" smtClean="0">
                <a:hlinkClick r:id="rId16" tooltip="1905"/>
              </a:rPr>
              <a:t>1905ean</a:t>
            </a:r>
            <a:r>
              <a:rPr lang="es-ES" sz="2000" dirty="0" smtClean="0"/>
              <a:t> </a:t>
            </a:r>
            <a:r>
              <a:rPr lang="es-ES" sz="2000" dirty="0" err="1" smtClean="0"/>
              <a:t>plazaratutako</a:t>
            </a:r>
            <a:r>
              <a:rPr lang="es-ES" sz="2000" dirty="0" smtClean="0"/>
              <a:t> </a:t>
            </a:r>
            <a:r>
              <a:rPr lang="es-ES" sz="2000" dirty="0" err="1" smtClean="0">
                <a:hlinkClick r:id="rId17" tooltip="Erlatibitate berezi"/>
              </a:rPr>
              <a:t>erlatibitatearen</a:t>
            </a:r>
            <a:r>
              <a:rPr lang="es-ES" sz="2000" dirty="0" smtClean="0">
                <a:hlinkClick r:id="rId17" tooltip="Erlatibitate berezi"/>
              </a:rPr>
              <a:t> </a:t>
            </a:r>
            <a:r>
              <a:rPr lang="es-ES" sz="2000" dirty="0" err="1" smtClean="0">
                <a:hlinkClick r:id="rId17" tooltip="Erlatibitate berezi"/>
              </a:rPr>
              <a:t>teoria</a:t>
            </a:r>
            <a:r>
              <a:rPr lang="es-ES" sz="2000" dirty="0" smtClean="0">
                <a:hlinkClick r:id="rId17" tooltip="Erlatibitate berezi"/>
              </a:rPr>
              <a:t> </a:t>
            </a:r>
            <a:r>
              <a:rPr lang="es-ES" sz="2000" dirty="0" err="1" smtClean="0">
                <a:hlinkClick r:id="rId17" tooltip="Erlatibitate berezi"/>
              </a:rPr>
              <a:t>berezian</a:t>
            </a:r>
            <a:r>
              <a:rPr lang="es-ES" sz="2000" dirty="0" smtClean="0"/>
              <a:t> </a:t>
            </a:r>
            <a:r>
              <a:rPr lang="es-ES" sz="2000" dirty="0" err="1" smtClean="0"/>
              <a:t>erabili</a:t>
            </a:r>
            <a:r>
              <a:rPr lang="es-ES" sz="2000" dirty="0" smtClean="0"/>
              <a:t> </a:t>
            </a:r>
            <a:r>
              <a:rPr lang="es-ES" sz="2000" dirty="0" err="1" smtClean="0"/>
              <a:t>zituen</a:t>
            </a:r>
            <a:r>
              <a:rPr lang="es-ES" sz="2000" dirty="0" smtClean="0"/>
              <a:t> </a:t>
            </a:r>
            <a:r>
              <a:rPr lang="es-ES" sz="2000" dirty="0" err="1" smtClean="0"/>
              <a:t>bere</a:t>
            </a:r>
            <a:r>
              <a:rPr lang="es-ES" sz="2000" dirty="0" smtClean="0"/>
              <a:t> </a:t>
            </a:r>
            <a:r>
              <a:rPr lang="es-ES" sz="2000" dirty="0" err="1" smtClean="0"/>
              <a:t>izena</a:t>
            </a:r>
            <a:r>
              <a:rPr lang="es-ES" sz="2000" dirty="0" smtClean="0"/>
              <a:t> </a:t>
            </a:r>
            <a:r>
              <a:rPr lang="es-ES" sz="2000" dirty="0" err="1" smtClean="0"/>
              <a:t>duten</a:t>
            </a:r>
            <a:r>
              <a:rPr lang="es-ES" sz="2000" dirty="0" smtClean="0"/>
              <a:t> </a:t>
            </a:r>
            <a:r>
              <a:rPr lang="es-ES" sz="2000" dirty="0" err="1" smtClean="0"/>
              <a:t>transformazioak</a:t>
            </a:r>
            <a:r>
              <a:rPr lang="es-ES" sz="2000" dirty="0" smtClean="0"/>
              <a:t> </a:t>
            </a:r>
            <a:r>
              <a:rPr lang="es-ES" sz="2000" dirty="0" err="1" smtClean="0"/>
              <a:t>aurkitzeagatik</a:t>
            </a:r>
            <a:r>
              <a:rPr lang="es-ES" sz="2000" dirty="0" smtClean="0"/>
              <a:t> ere da </a:t>
            </a:r>
            <a:r>
              <a:rPr lang="es-ES" sz="2000" dirty="0" err="1" smtClean="0"/>
              <a:t>ezaguna</a:t>
            </a:r>
            <a:r>
              <a:rPr lang="es-ES" sz="2000" dirty="0" smtClean="0"/>
              <a:t>.</a:t>
            </a:r>
            <a:endParaRPr lang="es-ES" sz="2000" dirty="0"/>
          </a:p>
        </p:txBody>
      </p:sp>
      <p:sp>
        <p:nvSpPr>
          <p:cNvPr id="17" name="Text Box 25"/>
          <p:cNvSpPr txBox="1">
            <a:spLocks noChangeArrowheads="1"/>
          </p:cNvSpPr>
          <p:nvPr/>
        </p:nvSpPr>
        <p:spPr bwMode="auto">
          <a:xfrm>
            <a:off x="1360112" y="2967471"/>
            <a:ext cx="6694461" cy="769441"/>
          </a:xfrm>
          <a:prstGeom prst="rect">
            <a:avLst/>
          </a:prstGeom>
          <a:solidFill>
            <a:srgbClr val="FFFF00"/>
          </a:solidFill>
          <a:ln w="38100">
            <a:noFill/>
            <a:miter lim="800000"/>
            <a:headEnd/>
            <a:tailEnd/>
          </a:ln>
          <a:effectLst/>
        </p:spPr>
        <p:txBody>
          <a:bodyPr wrap="none">
            <a:spAutoFit/>
          </a:bodyPr>
          <a:lstStyle/>
          <a:p>
            <a:pPr algn="ctr"/>
            <a:r>
              <a:rPr lang="es-ES_tradnl" sz="4400" b="1" u="sng" dirty="0">
                <a:latin typeface="Lucida Handwriting" pitchFamily="66" charset="0"/>
              </a:rPr>
              <a:t> </a:t>
            </a:r>
            <a:r>
              <a:rPr lang="es-ES_tradnl" sz="4400" b="1" u="sng" dirty="0" err="1" smtClean="0">
                <a:latin typeface="Lucida Handwriting" pitchFamily="66" charset="0"/>
              </a:rPr>
              <a:t>Lorentz</a:t>
            </a:r>
            <a:r>
              <a:rPr lang="es-ES_tradnl" sz="4400" b="1" u="sng" dirty="0" smtClean="0">
                <a:latin typeface="Lucida Handwriting" pitchFamily="66" charset="0"/>
              </a:rPr>
              <a:t>-en </a:t>
            </a:r>
            <a:r>
              <a:rPr lang="es-ES_tradnl" sz="4400" b="1" u="sng" dirty="0" err="1" smtClean="0">
                <a:latin typeface="Lucida Handwriting" pitchFamily="66" charset="0"/>
              </a:rPr>
              <a:t>indarra</a:t>
            </a:r>
            <a:endParaRPr lang="es-ES_tradnl" sz="4400" u="sng" dirty="0">
              <a:latin typeface="Lucida Handwriting" pitchFamily="66" charset="0"/>
            </a:endParaRPr>
          </a:p>
        </p:txBody>
      </p:sp>
      <p:graphicFrame>
        <p:nvGraphicFramePr>
          <p:cNvPr id="18" name="17 Objeto"/>
          <p:cNvGraphicFramePr>
            <a:graphicFrameLocks noChangeAspect="1"/>
          </p:cNvGraphicFramePr>
          <p:nvPr/>
        </p:nvGraphicFramePr>
        <p:xfrm>
          <a:off x="2633663" y="1985963"/>
          <a:ext cx="3595687" cy="763587"/>
        </p:xfrm>
        <a:graphic>
          <a:graphicData uri="http://schemas.openxmlformats.org/presentationml/2006/ole">
            <mc:AlternateContent xmlns:mc="http://schemas.openxmlformats.org/markup-compatibility/2006">
              <mc:Choice xmlns:v="urn:schemas-microsoft-com:vml" Requires="v">
                <p:oleObj spid="_x0000_s1216553" name="Ecuación" r:id="rId18" imgW="1193760" imgH="253800" progId="Equation.3">
                  <p:embed/>
                </p:oleObj>
              </mc:Choice>
              <mc:Fallback>
                <p:oleObj name="Ecuación" r:id="rId18" imgW="1193760" imgH="253800" progId="Equation.3">
                  <p:embed/>
                  <p:pic>
                    <p:nvPicPr>
                      <p:cNvPr id="0" name="Picture 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633663" y="1985963"/>
                        <a:ext cx="3595687" cy="763587"/>
                      </a:xfrm>
                      <a:prstGeom prst="rect">
                        <a:avLst/>
                      </a:prstGeom>
                      <a:solidFill>
                        <a:srgbClr val="FFFF00"/>
                      </a:solid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to="" calcmode="lin" valueType="num">
                                      <p:cBhvr>
                                        <p:cTn id="15" dur="1" fill="hold"/>
                                        <p:tgtEl>
                                          <p:spTgt spid="11"/>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 to="" calcmode="lin" valueType="num">
                                      <p:cBhvr>
                                        <p:cTn id="20" dur="1" fill="hold"/>
                                        <p:tgtEl>
                                          <p:spTgt spid="18"/>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to="" calcmode="lin" valueType="num">
                                      <p:cBhvr>
                                        <p:cTn id="25" dur="1" fill="hold"/>
                                        <p:tgtEl>
                                          <p:spTgt spid="17"/>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 name="31 CuadroTexto"/>
          <p:cNvSpPr txBox="1"/>
          <p:nvPr/>
        </p:nvSpPr>
        <p:spPr>
          <a:xfrm>
            <a:off x="648603" y="1398695"/>
            <a:ext cx="6719775" cy="400110"/>
          </a:xfrm>
          <a:prstGeom prst="rect">
            <a:avLst/>
          </a:prstGeom>
          <a:noFill/>
          <a:ln w="38100">
            <a:noFill/>
          </a:ln>
        </p:spPr>
        <p:txBody>
          <a:bodyPr wrap="square" rtlCol="0">
            <a:spAutoFit/>
          </a:bodyPr>
          <a:lstStyle/>
          <a:p>
            <a:pPr algn="just"/>
            <a:r>
              <a:rPr lang="es-ES" sz="2000" u="sng" dirty="0" smtClean="0">
                <a:latin typeface="Lucida Handwriting" pitchFamily="66" charset="0"/>
              </a:rPr>
              <a:t>Espira baten </a:t>
            </a:r>
            <a:r>
              <a:rPr lang="es-ES" sz="2000" u="sng" dirty="0" err="1" smtClean="0">
                <a:latin typeface="Lucida Handwriting" pitchFamily="66" charset="0"/>
              </a:rPr>
              <a:t>momentu</a:t>
            </a:r>
            <a:r>
              <a:rPr lang="es-ES" sz="2000" u="sng" dirty="0" smtClean="0">
                <a:latin typeface="Lucida Handwriting" pitchFamily="66" charset="0"/>
              </a:rPr>
              <a:t> dipolar </a:t>
            </a:r>
            <a:r>
              <a:rPr lang="es-ES" sz="2000" u="sng" dirty="0" err="1" smtClean="0">
                <a:latin typeface="Lucida Handwriting" pitchFamily="66" charset="0"/>
              </a:rPr>
              <a:t>magnetikoa</a:t>
            </a:r>
            <a:r>
              <a:rPr lang="es-ES" sz="2000" dirty="0" smtClean="0">
                <a:latin typeface="Lucida Handwriting" pitchFamily="66" charset="0"/>
              </a:rPr>
              <a:t>:</a:t>
            </a:r>
            <a:endParaRPr lang="es-ES" sz="2000" dirty="0">
              <a:latin typeface="Lucida Handwriting" pitchFamily="66" charset="0"/>
            </a:endParaRPr>
          </a:p>
        </p:txBody>
      </p:sp>
      <p:sp>
        <p:nvSpPr>
          <p:cNvPr id="37" name="36 CuadroTexto"/>
          <p:cNvSpPr txBox="1"/>
          <p:nvPr/>
        </p:nvSpPr>
        <p:spPr>
          <a:xfrm>
            <a:off x="971771" y="2289175"/>
            <a:ext cx="8002108" cy="338554"/>
          </a:xfrm>
          <a:prstGeom prst="rect">
            <a:avLst/>
          </a:prstGeom>
          <a:noFill/>
        </p:spPr>
        <p:txBody>
          <a:bodyPr wrap="square" rtlCol="0">
            <a:spAutoFit/>
          </a:bodyPr>
          <a:lstStyle/>
          <a:p>
            <a:pPr algn="just"/>
            <a:r>
              <a:rPr lang="es-ES" sz="1600" dirty="0" smtClean="0">
                <a:latin typeface="Lucida Handwriting" pitchFamily="66" charset="0"/>
              </a:rPr>
              <a:t>S: </a:t>
            </a:r>
            <a:r>
              <a:rPr lang="es-ES" sz="1600" dirty="0" err="1" smtClean="0">
                <a:latin typeface="Lucida Handwriting" pitchFamily="66" charset="0"/>
              </a:rPr>
              <a:t>espirako</a:t>
            </a:r>
            <a:r>
              <a:rPr lang="es-ES" sz="1600" dirty="0" smtClean="0">
                <a:latin typeface="Lucida Handwriting" pitchFamily="66" charset="0"/>
              </a:rPr>
              <a:t> </a:t>
            </a:r>
            <a:r>
              <a:rPr lang="es-ES" sz="1600" dirty="0" err="1" smtClean="0">
                <a:latin typeface="Lucida Handwriting" pitchFamily="66" charset="0"/>
              </a:rPr>
              <a:t>aldeek</a:t>
            </a:r>
            <a:r>
              <a:rPr lang="es-ES" sz="1600" dirty="0" smtClean="0">
                <a:latin typeface="Lucida Handwriting" pitchFamily="66" charset="0"/>
              </a:rPr>
              <a:t> </a:t>
            </a:r>
            <a:r>
              <a:rPr lang="es-ES" sz="1600" dirty="0" err="1" smtClean="0">
                <a:latin typeface="Lucida Handwriting" pitchFamily="66" charset="0"/>
              </a:rPr>
              <a:t>mugatzen</a:t>
            </a:r>
            <a:r>
              <a:rPr lang="es-ES" sz="1600" dirty="0" smtClean="0">
                <a:latin typeface="Lucida Handwriting" pitchFamily="66" charset="0"/>
              </a:rPr>
              <a:t> </a:t>
            </a:r>
            <a:r>
              <a:rPr lang="es-ES" sz="1600" dirty="0" err="1" smtClean="0">
                <a:latin typeface="Lucida Handwriting" pitchFamily="66" charset="0"/>
              </a:rPr>
              <a:t>duten</a:t>
            </a:r>
            <a:r>
              <a:rPr lang="es-ES" sz="1600" dirty="0" smtClean="0">
                <a:latin typeface="Lucida Handwriting" pitchFamily="66" charset="0"/>
              </a:rPr>
              <a:t> </a:t>
            </a:r>
            <a:r>
              <a:rPr lang="es-ES" sz="1600" dirty="0" err="1" smtClean="0">
                <a:latin typeface="Lucida Handwriting" pitchFamily="66" charset="0"/>
              </a:rPr>
              <a:t>gainazal</a:t>
            </a:r>
            <a:r>
              <a:rPr lang="es-ES" sz="1600" dirty="0" smtClean="0">
                <a:latin typeface="Lucida Handwriting" pitchFamily="66" charset="0"/>
              </a:rPr>
              <a:t> </a:t>
            </a:r>
            <a:r>
              <a:rPr lang="es-ES" sz="1600" dirty="0" err="1" smtClean="0">
                <a:latin typeface="Lucida Handwriting" pitchFamily="66" charset="0"/>
              </a:rPr>
              <a:t>launaren</a:t>
            </a:r>
            <a:r>
              <a:rPr lang="es-ES" sz="1600" dirty="0" smtClean="0">
                <a:latin typeface="Lucida Handwriting" pitchFamily="66" charset="0"/>
              </a:rPr>
              <a:t> </a:t>
            </a:r>
            <a:r>
              <a:rPr lang="es-ES" sz="1600" dirty="0" err="1" smtClean="0">
                <a:latin typeface="Lucida Handwriting" pitchFamily="66" charset="0"/>
              </a:rPr>
              <a:t>azalera</a:t>
            </a:r>
            <a:endParaRPr lang="es-ES" sz="1600" dirty="0" smtClean="0">
              <a:latin typeface="Lucida Handwriting" pitchFamily="66" charset="0"/>
            </a:endParaRPr>
          </a:p>
        </p:txBody>
      </p:sp>
      <p:graphicFrame>
        <p:nvGraphicFramePr>
          <p:cNvPr id="34" name="Object 2"/>
          <p:cNvGraphicFramePr>
            <a:graphicFrameLocks noChangeAspect="1"/>
          </p:cNvGraphicFramePr>
          <p:nvPr/>
        </p:nvGraphicFramePr>
        <p:xfrm>
          <a:off x="7339362" y="1312224"/>
          <a:ext cx="1516063" cy="482600"/>
        </p:xfrm>
        <a:graphic>
          <a:graphicData uri="http://schemas.openxmlformats.org/presentationml/2006/ole">
            <mc:AlternateContent xmlns:mc="http://schemas.openxmlformats.org/markup-compatibility/2006">
              <mc:Choice xmlns:v="urn:schemas-microsoft-com:vml" Requires="v">
                <p:oleObj spid="_x0000_s838731" name="Ecuación" r:id="rId4" imgW="723600" imgH="241200" progId="Equation.3">
                  <p:embed/>
                </p:oleObj>
              </mc:Choice>
              <mc:Fallback>
                <p:oleObj name="Ecuación" r:id="rId4" imgW="723600" imgH="2412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9362" y="1312224"/>
                        <a:ext cx="1516063"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2"/>
          <p:cNvGraphicFramePr>
            <a:graphicFrameLocks noChangeAspect="1"/>
          </p:cNvGraphicFramePr>
          <p:nvPr/>
        </p:nvGraphicFramePr>
        <p:xfrm>
          <a:off x="906677" y="2636838"/>
          <a:ext cx="569912" cy="355600"/>
        </p:xfrm>
        <a:graphic>
          <a:graphicData uri="http://schemas.openxmlformats.org/presentationml/2006/ole">
            <mc:AlternateContent xmlns:mc="http://schemas.openxmlformats.org/markup-compatibility/2006">
              <mc:Choice xmlns:v="urn:schemas-microsoft-com:vml" Requires="v">
                <p:oleObj spid="_x0000_s838732" name="Ecuación" r:id="rId6" imgW="241091" imgH="177646" progId="Equation.3">
                  <p:embed/>
                </p:oleObj>
              </mc:Choice>
              <mc:Fallback>
                <p:oleObj name="Ecuación" r:id="rId6" imgW="241091" imgH="177646"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6677" y="2636838"/>
                        <a:ext cx="569912"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29 CuadroTexto"/>
          <p:cNvSpPr txBox="1"/>
          <p:nvPr/>
        </p:nvSpPr>
        <p:spPr>
          <a:xfrm>
            <a:off x="1236885" y="2679433"/>
            <a:ext cx="7013967" cy="830997"/>
          </a:xfrm>
          <a:prstGeom prst="rect">
            <a:avLst/>
          </a:prstGeom>
          <a:noFill/>
        </p:spPr>
        <p:txBody>
          <a:bodyPr wrap="square" rtlCol="0">
            <a:spAutoFit/>
          </a:bodyPr>
          <a:lstStyle/>
          <a:p>
            <a:pPr algn="just"/>
            <a:r>
              <a:rPr lang="es-ES" sz="1600" dirty="0" smtClean="0">
                <a:latin typeface="Lucida Handwriting" pitchFamily="66" charset="0"/>
              </a:rPr>
              <a:t>: </a:t>
            </a:r>
            <a:r>
              <a:rPr lang="es-ES" sz="1600" dirty="0" err="1" smtClean="0">
                <a:latin typeface="Lucida Handwriting" pitchFamily="66" charset="0"/>
              </a:rPr>
              <a:t>Espirarekiko</a:t>
            </a:r>
            <a:r>
              <a:rPr lang="es-ES" sz="1600" dirty="0" smtClean="0">
                <a:latin typeface="Lucida Handwriting" pitchFamily="66" charset="0"/>
              </a:rPr>
              <a:t> </a:t>
            </a:r>
            <a:r>
              <a:rPr lang="es-ES" sz="1600" dirty="0" err="1" smtClean="0">
                <a:latin typeface="Lucida Handwriting" pitchFamily="66" charset="0"/>
              </a:rPr>
              <a:t>perpendikularra</a:t>
            </a:r>
            <a:r>
              <a:rPr lang="es-ES" sz="1600" dirty="0" smtClean="0">
                <a:latin typeface="Lucida Handwriting" pitchFamily="66" charset="0"/>
              </a:rPr>
              <a:t> den </a:t>
            </a:r>
            <a:r>
              <a:rPr lang="es-ES" sz="1600" dirty="0" err="1" smtClean="0">
                <a:latin typeface="Lucida Handwriting" pitchFamily="66" charset="0"/>
              </a:rPr>
              <a:t>bektore</a:t>
            </a:r>
            <a:r>
              <a:rPr lang="es-ES" sz="1600" dirty="0" smtClean="0">
                <a:latin typeface="Lucida Handwriting" pitchFamily="66" charset="0"/>
              </a:rPr>
              <a:t> </a:t>
            </a:r>
            <a:r>
              <a:rPr lang="es-ES" sz="1600" dirty="0" err="1" smtClean="0">
                <a:latin typeface="Lucida Handwriting" pitchFamily="66" charset="0"/>
              </a:rPr>
              <a:t>unitarioa</a:t>
            </a:r>
            <a:r>
              <a:rPr lang="es-ES" sz="1600" dirty="0" smtClean="0">
                <a:latin typeface="Lucida Handwriting" pitchFamily="66" charset="0"/>
              </a:rPr>
              <a:t>.</a:t>
            </a:r>
          </a:p>
          <a:p>
            <a:pPr marL="180975" algn="just"/>
            <a:r>
              <a:rPr lang="es-ES" sz="1600" dirty="0" err="1" smtClean="0">
                <a:latin typeface="Lucida Handwriting" pitchFamily="66" charset="0"/>
              </a:rPr>
              <a:t>Norantza</a:t>
            </a:r>
            <a:r>
              <a:rPr lang="es-ES" sz="1600" dirty="0" smtClean="0">
                <a:latin typeface="Lucida Handwriting" pitchFamily="66" charset="0"/>
              </a:rPr>
              <a:t>: </a:t>
            </a:r>
            <a:r>
              <a:rPr lang="es-ES" sz="1600" dirty="0" err="1" smtClean="0">
                <a:latin typeface="Lucida Handwriting" pitchFamily="66" charset="0"/>
              </a:rPr>
              <a:t>Korrontearen</a:t>
            </a:r>
            <a:r>
              <a:rPr lang="es-ES" sz="1600" dirty="0" smtClean="0">
                <a:latin typeface="Lucida Handwriting" pitchFamily="66" charset="0"/>
              </a:rPr>
              <a:t> </a:t>
            </a:r>
            <a:r>
              <a:rPr lang="es-ES" sz="1600" dirty="0" err="1" smtClean="0">
                <a:latin typeface="Lucida Handwriting" pitchFamily="66" charset="0"/>
              </a:rPr>
              <a:t>norantzan</a:t>
            </a:r>
            <a:r>
              <a:rPr lang="es-ES" sz="1600" dirty="0" smtClean="0">
                <a:latin typeface="Lucida Handwriting" pitchFamily="66" charset="0"/>
              </a:rPr>
              <a:t> </a:t>
            </a:r>
            <a:r>
              <a:rPr lang="es-ES" sz="1600" dirty="0" err="1" smtClean="0">
                <a:latin typeface="Lucida Handwriting" pitchFamily="66" charset="0"/>
              </a:rPr>
              <a:t>biratuko</a:t>
            </a:r>
            <a:r>
              <a:rPr lang="es-ES" sz="1600" dirty="0" smtClean="0">
                <a:latin typeface="Lucida Handwriting" pitchFamily="66" charset="0"/>
              </a:rPr>
              <a:t> </a:t>
            </a:r>
            <a:r>
              <a:rPr lang="es-ES" sz="1600" dirty="0" err="1" smtClean="0">
                <a:latin typeface="Lucida Handwriting" pitchFamily="66" charset="0"/>
              </a:rPr>
              <a:t>litzatekeen</a:t>
            </a:r>
            <a:r>
              <a:rPr lang="es-ES" sz="1600" dirty="0" smtClean="0">
                <a:latin typeface="Lucida Handwriting" pitchFamily="66" charset="0"/>
              </a:rPr>
              <a:t> </a:t>
            </a:r>
            <a:r>
              <a:rPr lang="es-ES" sz="1600" dirty="0" err="1" smtClean="0">
                <a:latin typeface="Lucida Handwriting" pitchFamily="66" charset="0"/>
              </a:rPr>
              <a:t>torloju</a:t>
            </a:r>
            <a:r>
              <a:rPr lang="es-ES" sz="1600" dirty="0" smtClean="0">
                <a:latin typeface="Lucida Handwriting" pitchFamily="66" charset="0"/>
              </a:rPr>
              <a:t> baten </a:t>
            </a:r>
            <a:r>
              <a:rPr lang="es-ES" sz="1600" dirty="0" err="1" smtClean="0">
                <a:latin typeface="Lucida Handwriting" pitchFamily="66" charset="0"/>
              </a:rPr>
              <a:t>aurrerapenarena</a:t>
            </a:r>
            <a:r>
              <a:rPr lang="es-ES" sz="1600" dirty="0" smtClean="0">
                <a:latin typeface="Lucida Handwriting" pitchFamily="66" charset="0"/>
              </a:rPr>
              <a:t>.</a:t>
            </a:r>
            <a:endParaRPr lang="es-ES" sz="1600" dirty="0">
              <a:latin typeface="Lucida Handwriting" pitchFamily="66" charset="0"/>
            </a:endParaRPr>
          </a:p>
        </p:txBody>
      </p:sp>
      <p:sp>
        <p:nvSpPr>
          <p:cNvPr id="121" name="120 CuadroTexto"/>
          <p:cNvSpPr txBox="1"/>
          <p:nvPr/>
        </p:nvSpPr>
        <p:spPr>
          <a:xfrm>
            <a:off x="935708" y="3677364"/>
            <a:ext cx="2171700" cy="400110"/>
          </a:xfrm>
          <a:prstGeom prst="rect">
            <a:avLst/>
          </a:prstGeom>
          <a:noFill/>
        </p:spPr>
        <p:txBody>
          <a:bodyPr wrap="square" rtlCol="0">
            <a:spAutoFit/>
          </a:bodyPr>
          <a:lstStyle/>
          <a:p>
            <a:pPr algn="just"/>
            <a:r>
              <a:rPr lang="es-ES" sz="2000" dirty="0" err="1" smtClean="0">
                <a:latin typeface="Lucida Handwriting" pitchFamily="66" charset="0"/>
              </a:rPr>
              <a:t>DimentsioaK</a:t>
            </a:r>
            <a:r>
              <a:rPr lang="es-ES" sz="2000" dirty="0" smtClean="0">
                <a:latin typeface="Lucida Handwriting" pitchFamily="66" charset="0"/>
              </a:rPr>
              <a:t>:</a:t>
            </a:r>
            <a:endParaRPr lang="es-ES" sz="2000" dirty="0">
              <a:latin typeface="Lucida Handwriting" pitchFamily="66" charset="0"/>
            </a:endParaRPr>
          </a:p>
        </p:txBody>
      </p:sp>
      <p:sp>
        <p:nvSpPr>
          <p:cNvPr id="126" name="125 CuadroTexto"/>
          <p:cNvSpPr txBox="1"/>
          <p:nvPr/>
        </p:nvSpPr>
        <p:spPr>
          <a:xfrm>
            <a:off x="1020976" y="4269071"/>
            <a:ext cx="2590799" cy="400110"/>
          </a:xfrm>
          <a:prstGeom prst="rect">
            <a:avLst/>
          </a:prstGeom>
          <a:noFill/>
        </p:spPr>
        <p:txBody>
          <a:bodyPr wrap="square" rtlCol="0">
            <a:spAutoFit/>
          </a:bodyPr>
          <a:lstStyle/>
          <a:p>
            <a:pPr algn="just"/>
            <a:r>
              <a:rPr lang="es-ES" sz="2000" dirty="0" err="1" smtClean="0">
                <a:latin typeface="Lucida Handwriting" pitchFamily="66" charset="0"/>
              </a:rPr>
              <a:t>UnitateaK</a:t>
            </a:r>
            <a:r>
              <a:rPr lang="es-ES" sz="2000" dirty="0" smtClean="0">
                <a:latin typeface="Lucida Handwriting" pitchFamily="66" charset="0"/>
              </a:rPr>
              <a:t>: Am</a:t>
            </a:r>
            <a:r>
              <a:rPr lang="es-ES" sz="2000" baseline="30000" dirty="0" smtClean="0">
                <a:latin typeface="Lucida Handwriting" pitchFamily="66" charset="0"/>
              </a:rPr>
              <a:t>2</a:t>
            </a:r>
            <a:endParaRPr lang="es-ES" sz="2000" dirty="0">
              <a:latin typeface="Lucida Handwriting" pitchFamily="66" charset="0"/>
            </a:endParaRPr>
          </a:p>
        </p:txBody>
      </p:sp>
      <p:sp>
        <p:nvSpPr>
          <p:cNvPr id="61" name="60 CuadroTexto"/>
          <p:cNvSpPr txBox="1"/>
          <p:nvPr/>
        </p:nvSpPr>
        <p:spPr>
          <a:xfrm>
            <a:off x="382772" y="30746"/>
            <a:ext cx="8066567" cy="1323439"/>
          </a:xfrm>
          <a:prstGeom prst="rect">
            <a:avLst/>
          </a:prstGeom>
          <a:noFill/>
        </p:spPr>
        <p:txBody>
          <a:bodyPr wrap="square" rtlCol="0">
            <a:spAutoFit/>
          </a:bodyPr>
          <a:lstStyle/>
          <a:p>
            <a:pPr algn="just"/>
            <a:r>
              <a:rPr lang="es-ES" sz="2000" dirty="0" smtClean="0">
                <a:latin typeface="Lucida Handwriting" pitchFamily="66" charset="0"/>
              </a:rPr>
              <a:t>Espira baten </a:t>
            </a:r>
            <a:r>
              <a:rPr lang="es-ES" sz="2000" dirty="0" err="1" smtClean="0">
                <a:latin typeface="Lucida Handwriting" pitchFamily="66" charset="0"/>
              </a:rPr>
              <a:t>gaineko</a:t>
            </a:r>
            <a:r>
              <a:rPr lang="es-ES" sz="2000" dirty="0" smtClean="0">
                <a:latin typeface="Lucida Handwriting" pitchFamily="66" charset="0"/>
              </a:rPr>
              <a:t> </a:t>
            </a:r>
            <a:r>
              <a:rPr lang="es-ES" sz="2000" dirty="0" err="1" smtClean="0">
                <a:latin typeface="Lucida Handwriting" pitchFamily="66" charset="0"/>
              </a:rPr>
              <a:t>indar-momentuaren</a:t>
            </a:r>
            <a:r>
              <a:rPr lang="es-ES" sz="2000" dirty="0" smtClean="0">
                <a:latin typeface="Lucida Handwriting" pitchFamily="66" charset="0"/>
              </a:rPr>
              <a:t> </a:t>
            </a:r>
            <a:r>
              <a:rPr lang="es-ES" sz="2000" dirty="0" err="1" smtClean="0">
                <a:latin typeface="Lucida Handwriting" pitchFamily="66" charset="0"/>
              </a:rPr>
              <a:t>balioa</a:t>
            </a:r>
            <a:r>
              <a:rPr lang="es-ES" sz="2000" dirty="0" smtClean="0">
                <a:latin typeface="Lucida Handwriting" pitchFamily="66" charset="0"/>
              </a:rPr>
              <a:t> eta </a:t>
            </a:r>
            <a:r>
              <a:rPr lang="es-ES" sz="2000" dirty="0" err="1" smtClean="0">
                <a:latin typeface="Lucida Handwriting" pitchFamily="66" charset="0"/>
              </a:rPr>
              <a:t>norabidea</a:t>
            </a:r>
            <a:r>
              <a:rPr lang="es-ES" sz="2000" dirty="0" smtClean="0">
                <a:latin typeface="Lucida Handwriting" pitchFamily="66" charset="0"/>
              </a:rPr>
              <a:t> </a:t>
            </a:r>
            <a:r>
              <a:rPr lang="es-ES" sz="2000" dirty="0" err="1" smtClean="0">
                <a:latin typeface="Lucida Handwriting" pitchFamily="66" charset="0"/>
              </a:rPr>
              <a:t>adierazpen</a:t>
            </a:r>
            <a:r>
              <a:rPr lang="es-ES" sz="2000" dirty="0" smtClean="0">
                <a:latin typeface="Lucida Handwriting" pitchFamily="66" charset="0"/>
              </a:rPr>
              <a:t> </a:t>
            </a:r>
            <a:r>
              <a:rPr lang="es-ES" sz="2000" dirty="0" err="1" smtClean="0">
                <a:latin typeface="Lucida Handwriting" pitchFamily="66" charset="0"/>
              </a:rPr>
              <a:t>bakar</a:t>
            </a:r>
            <a:r>
              <a:rPr lang="es-ES" sz="2000" dirty="0" smtClean="0">
                <a:latin typeface="Lucida Handwriting" pitchFamily="66" charset="0"/>
              </a:rPr>
              <a:t> baten </a:t>
            </a:r>
            <a:r>
              <a:rPr lang="es-ES" sz="2000" dirty="0" err="1" smtClean="0">
                <a:latin typeface="Lucida Handwriting" pitchFamily="66" charset="0"/>
              </a:rPr>
              <a:t>bitartez</a:t>
            </a:r>
            <a:r>
              <a:rPr lang="es-ES" sz="2000" dirty="0" smtClean="0">
                <a:latin typeface="Lucida Handwriting" pitchFamily="66" charset="0"/>
              </a:rPr>
              <a:t> </a:t>
            </a:r>
            <a:r>
              <a:rPr lang="es-ES" sz="2000" dirty="0" err="1" smtClean="0">
                <a:latin typeface="Lucida Handwriting" pitchFamily="66" charset="0"/>
              </a:rPr>
              <a:t>eman</a:t>
            </a:r>
            <a:r>
              <a:rPr lang="es-ES" sz="2000" dirty="0" smtClean="0">
                <a:latin typeface="Lucida Handwriting" pitchFamily="66" charset="0"/>
              </a:rPr>
              <a:t> </a:t>
            </a:r>
            <a:r>
              <a:rPr lang="es-ES" sz="2000" dirty="0" err="1" smtClean="0">
                <a:latin typeface="Lucida Handwriting" pitchFamily="66" charset="0"/>
              </a:rPr>
              <a:t>ahal</a:t>
            </a:r>
            <a:r>
              <a:rPr lang="es-ES" sz="2000" dirty="0" smtClean="0">
                <a:latin typeface="Lucida Handwriting" pitchFamily="66" charset="0"/>
              </a:rPr>
              <a:t> </a:t>
            </a:r>
            <a:r>
              <a:rPr lang="es-ES" sz="2000" dirty="0" err="1" smtClean="0">
                <a:latin typeface="Lucida Handwriting" pitchFamily="66" charset="0"/>
              </a:rPr>
              <a:t>izateko</a:t>
            </a:r>
            <a:r>
              <a:rPr lang="es-ES" sz="2000" dirty="0" smtClean="0">
                <a:latin typeface="Lucida Handwriting" pitchFamily="66" charset="0"/>
              </a:rPr>
              <a:t> </a:t>
            </a:r>
            <a:r>
              <a:rPr lang="es-ES" sz="2000" dirty="0" err="1" smtClean="0">
                <a:latin typeface="Lucida Handwriting" pitchFamily="66" charset="0"/>
              </a:rPr>
              <a:t>komenigarria</a:t>
            </a:r>
            <a:r>
              <a:rPr lang="es-ES" sz="2000" dirty="0" smtClean="0">
                <a:latin typeface="Lucida Handwriting" pitchFamily="66" charset="0"/>
              </a:rPr>
              <a:t> da  “espira baten </a:t>
            </a:r>
            <a:r>
              <a:rPr lang="es-ES" sz="2000" dirty="0" err="1" smtClean="0">
                <a:latin typeface="Lucida Handwriting" pitchFamily="66" charset="0"/>
              </a:rPr>
              <a:t>momentu</a:t>
            </a:r>
            <a:r>
              <a:rPr lang="es-ES" sz="2000" dirty="0" smtClean="0">
                <a:latin typeface="Lucida Handwriting" pitchFamily="66" charset="0"/>
              </a:rPr>
              <a:t> dipolar </a:t>
            </a:r>
            <a:r>
              <a:rPr lang="es-ES" sz="2000" dirty="0" err="1" smtClean="0">
                <a:latin typeface="Lucida Handwriting" pitchFamily="66" charset="0"/>
              </a:rPr>
              <a:t>magnetikoa</a:t>
            </a:r>
            <a:r>
              <a:rPr lang="es-ES" sz="2000" dirty="0" smtClean="0">
                <a:latin typeface="Lucida Handwriting" pitchFamily="66" charset="0"/>
              </a:rPr>
              <a:t>” </a:t>
            </a:r>
            <a:r>
              <a:rPr lang="es-ES" sz="2000" dirty="0" err="1" smtClean="0">
                <a:latin typeface="Lucida Handwriting" pitchFamily="66" charset="0"/>
              </a:rPr>
              <a:t>definitzea</a:t>
            </a:r>
            <a:r>
              <a:rPr lang="es-ES" sz="2000" dirty="0" smtClean="0">
                <a:latin typeface="Lucida Handwriting" pitchFamily="66" charset="0"/>
              </a:rPr>
              <a:t>.</a:t>
            </a:r>
            <a:endParaRPr lang="es-ES" sz="2000" dirty="0">
              <a:latin typeface="Lucida Handwriting" pitchFamily="66" charset="0"/>
            </a:endParaRPr>
          </a:p>
        </p:txBody>
      </p:sp>
      <p:sp>
        <p:nvSpPr>
          <p:cNvPr id="12" name="11 Estrella de 7 puntas"/>
          <p:cNvSpPr>
            <a:spLocks noChangeAspect="1"/>
          </p:cNvSpPr>
          <p:nvPr/>
        </p:nvSpPr>
        <p:spPr>
          <a:xfrm>
            <a:off x="216142" y="120446"/>
            <a:ext cx="196596" cy="196596"/>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sp>
        <p:nvSpPr>
          <p:cNvPr id="13" name="12 CuadroTexto"/>
          <p:cNvSpPr txBox="1"/>
          <p:nvPr/>
        </p:nvSpPr>
        <p:spPr>
          <a:xfrm>
            <a:off x="1017845" y="1963118"/>
            <a:ext cx="7956034" cy="338554"/>
          </a:xfrm>
          <a:prstGeom prst="rect">
            <a:avLst/>
          </a:prstGeom>
          <a:noFill/>
        </p:spPr>
        <p:txBody>
          <a:bodyPr wrap="square" rtlCol="0">
            <a:spAutoFit/>
          </a:bodyPr>
          <a:lstStyle/>
          <a:p>
            <a:pPr algn="just"/>
            <a:r>
              <a:rPr lang="es-ES" sz="1600" dirty="0" smtClean="0">
                <a:latin typeface="Lucida Handwriting" pitchFamily="66" charset="0"/>
              </a:rPr>
              <a:t>i: </a:t>
            </a:r>
            <a:r>
              <a:rPr lang="es-ES" sz="1600" dirty="0" err="1" smtClean="0">
                <a:latin typeface="Lucida Handwriting" pitchFamily="66" charset="0"/>
              </a:rPr>
              <a:t>espiratik</a:t>
            </a:r>
            <a:r>
              <a:rPr lang="es-ES" sz="1600" dirty="0" smtClean="0">
                <a:latin typeface="Lucida Handwriting" pitchFamily="66" charset="0"/>
              </a:rPr>
              <a:t> </a:t>
            </a:r>
            <a:r>
              <a:rPr lang="es-ES" sz="1600" dirty="0" err="1" smtClean="0">
                <a:latin typeface="Lucida Handwriting" pitchFamily="66" charset="0"/>
              </a:rPr>
              <a:t>iragaten</a:t>
            </a:r>
            <a:r>
              <a:rPr lang="es-ES" sz="1600" dirty="0" smtClean="0">
                <a:latin typeface="Lucida Handwriting" pitchFamily="66" charset="0"/>
              </a:rPr>
              <a:t> den </a:t>
            </a:r>
            <a:r>
              <a:rPr lang="es-ES" sz="1600" dirty="0" err="1" smtClean="0">
                <a:latin typeface="Lucida Handwriting" pitchFamily="66" charset="0"/>
              </a:rPr>
              <a:t>korronte</a:t>
            </a:r>
            <a:r>
              <a:rPr lang="es-ES" sz="1600" dirty="0" smtClean="0">
                <a:latin typeface="Lucida Handwriting" pitchFamily="66" charset="0"/>
              </a:rPr>
              <a:t> </a:t>
            </a:r>
            <a:r>
              <a:rPr lang="es-ES" sz="1600" dirty="0" err="1" smtClean="0">
                <a:latin typeface="Lucida Handwriting" pitchFamily="66" charset="0"/>
              </a:rPr>
              <a:t>elektrikoaren</a:t>
            </a:r>
            <a:r>
              <a:rPr lang="es-ES" sz="1600" dirty="0" smtClean="0">
                <a:latin typeface="Lucida Handwriting" pitchFamily="66" charset="0"/>
              </a:rPr>
              <a:t> </a:t>
            </a:r>
            <a:r>
              <a:rPr lang="es-ES" sz="1600" dirty="0" err="1" smtClean="0">
                <a:latin typeface="Lucida Handwriting" pitchFamily="66" charset="0"/>
              </a:rPr>
              <a:t>intentsitatea</a:t>
            </a:r>
            <a:endParaRPr lang="es-ES" sz="1600" dirty="0" smtClean="0">
              <a:latin typeface="Lucida Handwriting" pitchFamily="66" charset="0"/>
            </a:endParaRPr>
          </a:p>
        </p:txBody>
      </p:sp>
      <p:sp>
        <p:nvSpPr>
          <p:cNvPr id="14" name="13 Forma libre"/>
          <p:cNvSpPr/>
          <p:nvPr/>
        </p:nvSpPr>
        <p:spPr>
          <a:xfrm rot="-660000">
            <a:off x="5783371" y="3973152"/>
            <a:ext cx="1507176" cy="1420091"/>
          </a:xfrm>
          <a:custGeom>
            <a:avLst/>
            <a:gdLst>
              <a:gd name="connsiteX0" fmla="*/ 442356 w 1507176"/>
              <a:gd name="connsiteY0" fmla="*/ 150420 h 1420091"/>
              <a:gd name="connsiteX1" fmla="*/ 240476 w 1507176"/>
              <a:gd name="connsiteY1" fmla="*/ 245423 h 1420091"/>
              <a:gd name="connsiteX2" fmla="*/ 2969 w 1507176"/>
              <a:gd name="connsiteY2" fmla="*/ 666997 h 1420091"/>
              <a:gd name="connsiteX3" fmla="*/ 222663 w 1507176"/>
              <a:gd name="connsiteY3" fmla="*/ 1225137 h 1420091"/>
              <a:gd name="connsiteX4" fmla="*/ 869868 w 1507176"/>
              <a:gd name="connsiteY4" fmla="*/ 1337953 h 1420091"/>
              <a:gd name="connsiteX5" fmla="*/ 1344881 w 1507176"/>
              <a:gd name="connsiteY5" fmla="*/ 732311 h 1420091"/>
              <a:gd name="connsiteX6" fmla="*/ 1439883 w 1507176"/>
              <a:gd name="connsiteY6" fmla="*/ 102919 h 1420091"/>
              <a:gd name="connsiteX7" fmla="*/ 941120 w 1507176"/>
              <a:gd name="connsiteY7" fmla="*/ 114794 h 1420091"/>
              <a:gd name="connsiteX8" fmla="*/ 442356 w 1507176"/>
              <a:gd name="connsiteY8" fmla="*/ 150420 h 142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7176" h="1420091">
                <a:moveTo>
                  <a:pt x="442356" y="150420"/>
                </a:moveTo>
                <a:cubicBezTo>
                  <a:pt x="325582" y="172191"/>
                  <a:pt x="313707" y="159327"/>
                  <a:pt x="240476" y="245423"/>
                </a:cubicBezTo>
                <a:cubicBezTo>
                  <a:pt x="167245" y="331519"/>
                  <a:pt x="5938" y="503711"/>
                  <a:pt x="2969" y="666997"/>
                </a:cubicBezTo>
                <a:cubicBezTo>
                  <a:pt x="0" y="830283"/>
                  <a:pt x="78180" y="1113311"/>
                  <a:pt x="222663" y="1225137"/>
                </a:cubicBezTo>
                <a:cubicBezTo>
                  <a:pt x="367146" y="1336963"/>
                  <a:pt x="682832" y="1420091"/>
                  <a:pt x="869868" y="1337953"/>
                </a:cubicBezTo>
                <a:cubicBezTo>
                  <a:pt x="1056904" y="1255815"/>
                  <a:pt x="1249878" y="938150"/>
                  <a:pt x="1344881" y="732311"/>
                </a:cubicBezTo>
                <a:cubicBezTo>
                  <a:pt x="1439884" y="526472"/>
                  <a:pt x="1507176" y="205838"/>
                  <a:pt x="1439883" y="102919"/>
                </a:cubicBezTo>
                <a:cubicBezTo>
                  <a:pt x="1372590" y="0"/>
                  <a:pt x="1110343" y="105888"/>
                  <a:pt x="941120" y="114794"/>
                </a:cubicBezTo>
                <a:cubicBezTo>
                  <a:pt x="771897" y="123701"/>
                  <a:pt x="559130" y="128649"/>
                  <a:pt x="442356" y="150420"/>
                </a:cubicBezTo>
                <a:close/>
              </a:path>
            </a:pathLst>
          </a:custGeom>
          <a:noFill/>
          <a:ln w="5715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cxnSp>
        <p:nvCxnSpPr>
          <p:cNvPr id="15" name="14 Conector recto"/>
          <p:cNvCxnSpPr/>
          <p:nvPr/>
        </p:nvCxnSpPr>
        <p:spPr bwMode="auto">
          <a:xfrm rot="10800000" flipV="1">
            <a:off x="6611265" y="4178729"/>
            <a:ext cx="1331443" cy="465692"/>
          </a:xfrm>
          <a:prstGeom prst="line">
            <a:avLst/>
          </a:prstGeom>
          <a:solidFill>
            <a:schemeClr val="accent1"/>
          </a:solidFill>
          <a:ln w="25400" cap="flat" cmpd="sng" algn="ctr">
            <a:solidFill>
              <a:schemeClr val="tx1"/>
            </a:solidFill>
            <a:prstDash val="dash"/>
            <a:round/>
            <a:headEnd type="none" w="med" len="med"/>
            <a:tailEnd type="none" w="med" len="med"/>
          </a:ln>
          <a:effectLst/>
        </p:spPr>
      </p:cxnSp>
      <p:sp>
        <p:nvSpPr>
          <p:cNvPr id="16" name="15 Arco"/>
          <p:cNvSpPr/>
          <p:nvPr/>
        </p:nvSpPr>
        <p:spPr bwMode="auto">
          <a:xfrm>
            <a:off x="7037719" y="4437171"/>
            <a:ext cx="330828" cy="719751"/>
          </a:xfrm>
          <a:prstGeom prst="arc">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smtClean="0">
              <a:ln>
                <a:noFill/>
              </a:ln>
              <a:solidFill>
                <a:schemeClr val="tx1"/>
              </a:solidFill>
              <a:effectLst/>
              <a:latin typeface="Times New Roman" pitchFamily="18" charset="0"/>
            </a:endParaRPr>
          </a:p>
        </p:txBody>
      </p:sp>
      <p:sp>
        <p:nvSpPr>
          <p:cNvPr id="17" name="16 CuadroTexto"/>
          <p:cNvSpPr txBox="1"/>
          <p:nvPr/>
        </p:nvSpPr>
        <p:spPr>
          <a:xfrm rot="160934">
            <a:off x="7299804" y="4323993"/>
            <a:ext cx="292068" cy="338554"/>
          </a:xfrm>
          <a:prstGeom prst="rect">
            <a:avLst/>
          </a:prstGeom>
          <a:noFill/>
        </p:spPr>
        <p:txBody>
          <a:bodyPr wrap="none" rtlCol="0">
            <a:spAutoFit/>
          </a:bodyPr>
          <a:lstStyle/>
          <a:p>
            <a:r>
              <a:rPr lang="es-ES" sz="1600" dirty="0" smtClean="0">
                <a:latin typeface="Symbol" pitchFamily="18" charset="2"/>
              </a:rPr>
              <a:t>q</a:t>
            </a:r>
            <a:endParaRPr lang="es-ES" sz="1600" dirty="0">
              <a:latin typeface="Symbol" pitchFamily="18" charset="2"/>
            </a:endParaRPr>
          </a:p>
        </p:txBody>
      </p:sp>
      <p:cxnSp>
        <p:nvCxnSpPr>
          <p:cNvPr id="18" name="17 Conector recto"/>
          <p:cNvCxnSpPr/>
          <p:nvPr/>
        </p:nvCxnSpPr>
        <p:spPr bwMode="auto">
          <a:xfrm rot="10800000">
            <a:off x="6621855" y="4666095"/>
            <a:ext cx="2139559" cy="469564"/>
          </a:xfrm>
          <a:prstGeom prst="line">
            <a:avLst/>
          </a:prstGeom>
          <a:solidFill>
            <a:schemeClr val="accent1"/>
          </a:solidFill>
          <a:ln w="25400" cap="flat" cmpd="sng" algn="ctr">
            <a:solidFill>
              <a:schemeClr val="tx1"/>
            </a:solidFill>
            <a:prstDash val="dash"/>
            <a:round/>
            <a:headEnd type="none" w="med" len="med"/>
            <a:tailEnd type="none" w="med" len="med"/>
          </a:ln>
          <a:effectLst/>
        </p:spPr>
      </p:cxnSp>
      <p:grpSp>
        <p:nvGrpSpPr>
          <p:cNvPr id="2" name="18 Grupo"/>
          <p:cNvGrpSpPr/>
          <p:nvPr/>
        </p:nvGrpSpPr>
        <p:grpSpPr>
          <a:xfrm>
            <a:off x="6574008" y="4662989"/>
            <a:ext cx="1453759" cy="836372"/>
            <a:chOff x="2108148" y="1451823"/>
            <a:chExt cx="1453759" cy="836372"/>
          </a:xfrm>
        </p:grpSpPr>
        <p:sp>
          <p:nvSpPr>
            <p:cNvPr id="20" name="Line 490"/>
            <p:cNvSpPr>
              <a:spLocks noChangeShapeType="1"/>
            </p:cNvSpPr>
            <p:nvPr/>
          </p:nvSpPr>
          <p:spPr bwMode="auto">
            <a:xfrm>
              <a:off x="2108148" y="1451823"/>
              <a:ext cx="1453759" cy="291917"/>
            </a:xfrm>
            <a:prstGeom prst="line">
              <a:avLst/>
            </a:prstGeom>
            <a:noFill/>
            <a:ln w="57150">
              <a:solidFill>
                <a:srgbClr val="FF0000"/>
              </a:solidFill>
              <a:round/>
              <a:headEnd/>
              <a:tailEnd type="triangle" w="med" len="lg"/>
            </a:ln>
            <a:effectLst/>
          </p:spPr>
          <p:txBody>
            <a:bodyPr wrap="none" anchor="ctr"/>
            <a:lstStyle/>
            <a:p>
              <a:endParaRPr lang="es-ES"/>
            </a:p>
          </p:txBody>
        </p:sp>
        <p:grpSp>
          <p:nvGrpSpPr>
            <p:cNvPr id="3" name="Group 6"/>
            <p:cNvGrpSpPr>
              <a:grpSpLocks/>
            </p:cNvGrpSpPr>
            <p:nvPr/>
          </p:nvGrpSpPr>
          <p:grpSpPr bwMode="auto">
            <a:xfrm>
              <a:off x="2495295" y="1708757"/>
              <a:ext cx="490538" cy="579438"/>
              <a:chOff x="3874" y="2110"/>
              <a:chExt cx="309" cy="365"/>
            </a:xfrm>
          </p:grpSpPr>
          <p:sp>
            <p:nvSpPr>
              <p:cNvPr id="22" name="Text Box 7"/>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dirty="0">
                    <a:solidFill>
                      <a:srgbClr val="FF0000"/>
                    </a:solidFill>
                    <a:latin typeface="Lucida Handwriting" pitchFamily="66" charset="0"/>
                  </a:rPr>
                  <a:t>B</a:t>
                </a:r>
              </a:p>
            </p:txBody>
          </p:sp>
          <p:sp>
            <p:nvSpPr>
              <p:cNvPr id="23" name="Line 8"/>
              <p:cNvSpPr>
                <a:spLocks noChangeShapeType="1"/>
              </p:cNvSpPr>
              <p:nvPr/>
            </p:nvSpPr>
            <p:spPr bwMode="auto">
              <a:xfrm>
                <a:off x="3977" y="2139"/>
                <a:ext cx="165" cy="0"/>
              </a:xfrm>
              <a:prstGeom prst="line">
                <a:avLst/>
              </a:prstGeom>
              <a:noFill/>
              <a:ln w="28575">
                <a:solidFill>
                  <a:srgbClr val="FF0000"/>
                </a:solidFill>
                <a:round/>
                <a:headEnd/>
                <a:tailEnd type="triangle" w="med" len="med"/>
              </a:ln>
              <a:effectLst/>
            </p:spPr>
            <p:txBody>
              <a:bodyPr/>
              <a:lstStyle/>
              <a:p>
                <a:endParaRPr lang="es-ES"/>
              </a:p>
            </p:txBody>
          </p:sp>
        </p:grpSp>
      </p:grpSp>
      <p:grpSp>
        <p:nvGrpSpPr>
          <p:cNvPr id="4" name="40 Grupo"/>
          <p:cNvGrpSpPr/>
          <p:nvPr/>
        </p:nvGrpSpPr>
        <p:grpSpPr>
          <a:xfrm>
            <a:off x="6270260" y="4083891"/>
            <a:ext cx="481581" cy="1275025"/>
            <a:chOff x="6642415" y="5008962"/>
            <a:chExt cx="481581" cy="1275025"/>
          </a:xfrm>
        </p:grpSpPr>
        <p:sp>
          <p:nvSpPr>
            <p:cNvPr id="24" name="23 CuadroTexto"/>
            <p:cNvSpPr txBox="1"/>
            <p:nvPr/>
          </p:nvSpPr>
          <p:spPr>
            <a:xfrm>
              <a:off x="6666565" y="5008962"/>
              <a:ext cx="298480" cy="400110"/>
            </a:xfrm>
            <a:prstGeom prst="rect">
              <a:avLst/>
            </a:prstGeom>
            <a:noFill/>
          </p:spPr>
          <p:txBody>
            <a:bodyPr wrap="square" rtlCol="0">
              <a:spAutoFit/>
            </a:bodyPr>
            <a:lstStyle/>
            <a:p>
              <a:r>
                <a:rPr lang="es-ES" sz="2000" dirty="0" smtClean="0">
                  <a:latin typeface="Lucida Handwriting" pitchFamily="66" charset="0"/>
                </a:rPr>
                <a:t>i</a:t>
              </a:r>
              <a:endParaRPr lang="es-ES" sz="2000" dirty="0">
                <a:latin typeface="Lucida Handwriting" pitchFamily="66" charset="0"/>
              </a:endParaRPr>
            </a:p>
          </p:txBody>
        </p:sp>
        <p:cxnSp>
          <p:nvCxnSpPr>
            <p:cNvPr id="25" name="24 Conector recto de flecha"/>
            <p:cNvCxnSpPr/>
            <p:nvPr/>
          </p:nvCxnSpPr>
          <p:spPr bwMode="auto">
            <a:xfrm flipH="1">
              <a:off x="6642415" y="5030703"/>
              <a:ext cx="220243" cy="56015"/>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26" name="25 Conector recto de flecha"/>
            <p:cNvCxnSpPr/>
            <p:nvPr/>
          </p:nvCxnSpPr>
          <p:spPr bwMode="auto">
            <a:xfrm rot="-1260000">
              <a:off x="6890522" y="6256990"/>
              <a:ext cx="233474" cy="26997"/>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grpSp>
      <p:sp>
        <p:nvSpPr>
          <p:cNvPr id="27" name="26 Flecha curvada hacia la derecha"/>
          <p:cNvSpPr/>
          <p:nvPr/>
        </p:nvSpPr>
        <p:spPr bwMode="auto">
          <a:xfrm rot="4080000">
            <a:off x="7681853" y="5124936"/>
            <a:ext cx="576000" cy="576000"/>
          </a:xfrm>
          <a:prstGeom prst="curv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smtClean="0">
              <a:ln>
                <a:noFill/>
              </a:ln>
              <a:solidFill>
                <a:schemeClr val="tx1"/>
              </a:solidFill>
              <a:effectLst/>
              <a:latin typeface="Times New Roman" pitchFamily="18" charset="0"/>
            </a:endParaRPr>
          </a:p>
        </p:txBody>
      </p:sp>
      <p:sp>
        <p:nvSpPr>
          <p:cNvPr id="28" name="27 Flecha curvada hacia la izquierda"/>
          <p:cNvSpPr/>
          <p:nvPr/>
        </p:nvSpPr>
        <p:spPr bwMode="auto">
          <a:xfrm rot="4080000" flipV="1">
            <a:off x="8176707" y="6047307"/>
            <a:ext cx="576000" cy="576000"/>
          </a:xfrm>
          <a:prstGeom prst="curved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800" b="0" i="0" u="none" strike="noStrike" cap="none" normalizeH="0" baseline="0" smtClean="0">
              <a:ln>
                <a:noFill/>
              </a:ln>
              <a:solidFill>
                <a:schemeClr val="tx1"/>
              </a:solidFill>
              <a:effectLst/>
              <a:latin typeface="Times New Roman" pitchFamily="18" charset="0"/>
            </a:endParaRPr>
          </a:p>
        </p:txBody>
      </p:sp>
      <p:pic>
        <p:nvPicPr>
          <p:cNvPr id="33" name="Picture 8" descr="D:\Documents and Settings\wapgoanl\Configuración local\Archivos temporales de Internet\Content.IE5\0JD1YMAX\MCj03403120000[1].wmf"/>
          <p:cNvPicPr>
            <a:picLocks noChangeAspect="1" noChangeArrowheads="1"/>
          </p:cNvPicPr>
          <p:nvPr/>
        </p:nvPicPr>
        <p:blipFill>
          <a:blip r:embed="rId8" cstate="print"/>
          <a:srcRect/>
          <a:stretch>
            <a:fillRect/>
          </a:stretch>
        </p:blipFill>
        <p:spPr bwMode="auto">
          <a:xfrm rot="2700000">
            <a:off x="7001387" y="5188778"/>
            <a:ext cx="1170432" cy="1882750"/>
          </a:xfrm>
          <a:prstGeom prst="rect">
            <a:avLst/>
          </a:prstGeom>
          <a:noFill/>
        </p:spPr>
      </p:pic>
      <p:sp>
        <p:nvSpPr>
          <p:cNvPr id="36" name="Line 490"/>
          <p:cNvSpPr>
            <a:spLocks noChangeShapeType="1"/>
          </p:cNvSpPr>
          <p:nvPr/>
        </p:nvSpPr>
        <p:spPr bwMode="auto">
          <a:xfrm flipV="1">
            <a:off x="6592170" y="4274249"/>
            <a:ext cx="1052624" cy="372140"/>
          </a:xfrm>
          <a:prstGeom prst="line">
            <a:avLst/>
          </a:prstGeom>
          <a:noFill/>
          <a:ln w="57150">
            <a:solidFill>
              <a:srgbClr val="66FF33"/>
            </a:solidFill>
            <a:round/>
            <a:headEnd/>
            <a:tailEnd type="triangle" w="med" len="lg"/>
          </a:ln>
          <a:effectLst/>
        </p:spPr>
        <p:txBody>
          <a:bodyPr wrap="none" anchor="ctr"/>
          <a:lstStyle/>
          <a:p>
            <a:endParaRPr lang="es-ES"/>
          </a:p>
        </p:txBody>
      </p:sp>
      <p:grpSp>
        <p:nvGrpSpPr>
          <p:cNvPr id="5" name="Group 6"/>
          <p:cNvGrpSpPr>
            <a:grpSpLocks/>
          </p:cNvGrpSpPr>
          <p:nvPr/>
        </p:nvGrpSpPr>
        <p:grpSpPr bwMode="auto">
          <a:xfrm>
            <a:off x="7109803" y="3828317"/>
            <a:ext cx="422275" cy="584201"/>
            <a:chOff x="3874" y="2110"/>
            <a:chExt cx="266" cy="368"/>
          </a:xfrm>
        </p:grpSpPr>
        <p:sp>
          <p:nvSpPr>
            <p:cNvPr id="39" name="Text Box 7"/>
            <p:cNvSpPr txBox="1">
              <a:spLocks noChangeArrowheads="1"/>
            </p:cNvSpPr>
            <p:nvPr/>
          </p:nvSpPr>
          <p:spPr bwMode="auto">
            <a:xfrm>
              <a:off x="3874" y="2110"/>
              <a:ext cx="266" cy="368"/>
            </a:xfrm>
            <a:prstGeom prst="rect">
              <a:avLst/>
            </a:prstGeom>
            <a:noFill/>
            <a:ln w="9525">
              <a:noFill/>
              <a:miter lim="800000"/>
              <a:headEnd/>
              <a:tailEnd/>
            </a:ln>
            <a:effectLst/>
          </p:spPr>
          <p:txBody>
            <a:bodyPr wrap="none">
              <a:spAutoFit/>
            </a:bodyPr>
            <a:lstStyle/>
            <a:p>
              <a:r>
                <a:rPr lang="eu-ES" sz="3200" dirty="0" smtClean="0">
                  <a:solidFill>
                    <a:srgbClr val="66FF33"/>
                  </a:solidFill>
                  <a:latin typeface="Symbol" pitchFamily="18" charset="2"/>
                </a:rPr>
                <a:t>m</a:t>
              </a:r>
              <a:endParaRPr lang="eu-ES" sz="3200" dirty="0">
                <a:solidFill>
                  <a:srgbClr val="66FF33"/>
                </a:solidFill>
                <a:latin typeface="Symbol" pitchFamily="18" charset="2"/>
              </a:endParaRPr>
            </a:p>
          </p:txBody>
        </p:sp>
        <p:sp>
          <p:nvSpPr>
            <p:cNvPr id="40" name="Line 8"/>
            <p:cNvSpPr>
              <a:spLocks noChangeShapeType="1"/>
            </p:cNvSpPr>
            <p:nvPr/>
          </p:nvSpPr>
          <p:spPr bwMode="auto">
            <a:xfrm>
              <a:off x="3937" y="2213"/>
              <a:ext cx="165" cy="0"/>
            </a:xfrm>
            <a:prstGeom prst="line">
              <a:avLst/>
            </a:prstGeom>
            <a:noFill/>
            <a:ln w="28575">
              <a:solidFill>
                <a:srgbClr val="66FF33"/>
              </a:solidFill>
              <a:round/>
              <a:headEnd/>
              <a:tailEnd type="triangle" w="med" len="med"/>
            </a:ln>
            <a:effectLst/>
          </p:spPr>
          <p:txBody>
            <a:bodyPr/>
            <a:lstStyle/>
            <a:p>
              <a:endParaRPr lang="es-ES"/>
            </a:p>
          </p:txBody>
        </p:sp>
      </p:grpSp>
      <p:graphicFrame>
        <p:nvGraphicFramePr>
          <p:cNvPr id="42" name="Object 2"/>
          <p:cNvGraphicFramePr>
            <a:graphicFrameLocks noChangeAspect="1"/>
          </p:cNvGraphicFramePr>
          <p:nvPr/>
        </p:nvGraphicFramePr>
        <p:xfrm>
          <a:off x="2068303" y="5752403"/>
          <a:ext cx="1435100" cy="508000"/>
        </p:xfrm>
        <a:graphic>
          <a:graphicData uri="http://schemas.openxmlformats.org/presentationml/2006/ole">
            <mc:AlternateContent xmlns:mc="http://schemas.openxmlformats.org/markup-compatibility/2006">
              <mc:Choice xmlns:v="urn:schemas-microsoft-com:vml" Requires="v">
                <p:oleObj spid="_x0000_s838733" name="Ecuación" r:id="rId9" imgW="685800" imgH="253800" progId="Equation.3">
                  <p:embed/>
                </p:oleObj>
              </mc:Choice>
              <mc:Fallback>
                <p:oleObj name="Ecuación" r:id="rId9" imgW="685800" imgH="253800"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68303" y="5752403"/>
                        <a:ext cx="1435100" cy="508000"/>
                      </a:xfrm>
                      <a:prstGeom prst="rect">
                        <a:avLst/>
                      </a:prstGeom>
                      <a:solidFill>
                        <a:srgbClr val="FFFF00"/>
                      </a:solidFill>
                      <a:ln w="28575">
                        <a:solidFill>
                          <a:srgbClr val="0000FF"/>
                        </a:solidFill>
                        <a:miter lim="800000"/>
                        <a:headEnd/>
                        <a:tailEnd/>
                      </a:ln>
                    </p:spPr>
                  </p:pic>
                </p:oleObj>
              </mc:Fallback>
            </mc:AlternateContent>
          </a:graphicData>
        </a:graphic>
      </p:graphicFrame>
      <p:sp>
        <p:nvSpPr>
          <p:cNvPr id="43" name="42 CuadroTexto"/>
          <p:cNvSpPr txBox="1"/>
          <p:nvPr/>
        </p:nvSpPr>
        <p:spPr>
          <a:xfrm>
            <a:off x="0" y="5051798"/>
            <a:ext cx="5667375" cy="400110"/>
          </a:xfrm>
          <a:prstGeom prst="rect">
            <a:avLst/>
          </a:prstGeom>
          <a:solidFill>
            <a:srgbClr val="FFFF00"/>
          </a:solidFill>
          <a:ln w="38100">
            <a:solidFill>
              <a:srgbClr val="332BD5"/>
            </a:solidFill>
          </a:ln>
        </p:spPr>
        <p:txBody>
          <a:bodyPr wrap="square" rtlCol="0">
            <a:spAutoFit/>
          </a:bodyPr>
          <a:lstStyle/>
          <a:p>
            <a:pPr algn="just"/>
            <a:r>
              <a:rPr lang="es-ES" sz="2000" dirty="0" smtClean="0">
                <a:latin typeface="Lucida Handwriting" pitchFamily="66" charset="0"/>
              </a:rPr>
              <a:t>Espiraren </a:t>
            </a:r>
            <a:r>
              <a:rPr lang="es-ES" sz="2000" dirty="0" err="1" smtClean="0">
                <a:latin typeface="Lucida Handwriting" pitchFamily="66" charset="0"/>
              </a:rPr>
              <a:t>gaineko</a:t>
            </a:r>
            <a:r>
              <a:rPr lang="es-ES" sz="2000" dirty="0" smtClean="0">
                <a:latin typeface="Lucida Handwriting" pitchFamily="66" charset="0"/>
              </a:rPr>
              <a:t> </a:t>
            </a:r>
            <a:r>
              <a:rPr lang="es-ES" sz="2000" dirty="0" err="1" smtClean="0">
                <a:latin typeface="Lucida Handwriting" pitchFamily="66" charset="0"/>
              </a:rPr>
              <a:t>indar-momentua</a:t>
            </a:r>
            <a:r>
              <a:rPr lang="es-ES" sz="2000" dirty="0" smtClean="0">
                <a:latin typeface="Lucida Handwriting" pitchFamily="66" charset="0"/>
              </a:rPr>
              <a:t>:</a:t>
            </a:r>
            <a:endParaRPr lang="es-ES" sz="2000" dirty="0">
              <a:latin typeface="Lucida Handwriting" pitchFamily="66" charset="0"/>
            </a:endParaRPr>
          </a:p>
        </p:txBody>
      </p:sp>
      <p:graphicFrame>
        <p:nvGraphicFramePr>
          <p:cNvPr id="38" name="Object 2"/>
          <p:cNvGraphicFramePr>
            <a:graphicFrameLocks noChangeAspect="1"/>
          </p:cNvGraphicFramePr>
          <p:nvPr/>
        </p:nvGraphicFramePr>
        <p:xfrm>
          <a:off x="3093811" y="3661268"/>
          <a:ext cx="2444750" cy="457200"/>
        </p:xfrm>
        <a:graphic>
          <a:graphicData uri="http://schemas.openxmlformats.org/presentationml/2006/ole">
            <mc:AlternateContent xmlns:mc="http://schemas.openxmlformats.org/markup-compatibility/2006">
              <mc:Choice xmlns:v="urn:schemas-microsoft-com:vml" Requires="v">
                <p:oleObj spid="_x0000_s838734" name="Ecuación" r:id="rId11" imgW="1168200" imgH="228600" progId="Equation.3">
                  <p:embed/>
                </p:oleObj>
              </mc:Choice>
              <mc:Fallback>
                <p:oleObj name="Ecuación" r:id="rId11" imgW="1168200" imgH="2286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93811" y="3661268"/>
                        <a:ext cx="2444750" cy="457200"/>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rgbClr val="0000FF"/>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43540" y="0"/>
            <a:ext cx="8856920" cy="3785652"/>
          </a:xfrm>
          <a:prstGeom prst="rect">
            <a:avLst/>
          </a:prstGeom>
          <a:noFill/>
        </p:spPr>
        <p:txBody>
          <a:bodyPr wrap="square" rtlCol="0">
            <a:spAutoFit/>
          </a:bodyPr>
          <a:lstStyle/>
          <a:p>
            <a:pPr indent="893763" algn="just">
              <a:lnSpc>
                <a:spcPct val="150000"/>
              </a:lnSpc>
            </a:pPr>
            <a:r>
              <a:rPr lang="es-ES_tradnl" sz="2000" b="1" dirty="0" smtClean="0">
                <a:latin typeface="Comic Sans MS" pitchFamily="66" charset="0"/>
              </a:rPr>
              <a:t>L.I.9.-</a:t>
            </a:r>
            <a:r>
              <a:rPr lang="pt-PT" sz="2000" dirty="0" smtClean="0">
                <a:latin typeface="Comic Sans MS" pitchFamily="66" charset="0"/>
              </a:rPr>
              <a:t>Irudiak Z ardatzaren inguruan bira daitekeen espira laukizuzen bat erakusten du. Espirak 10A-ko korrontea daroa adierazten den norantzan. a) Laukizuzena, OY ardatzarekiko paraleloa den 0.2 teslako eremu magnetikoan baldin badago, kalkulatu laukizuzenaren alde bakoitzean eragiten den indarra eta laukizuzena irudiko posizioan mantentzeko egin behar den momentua. b) Kalkulatu a) sailean galdetutakoa eremua X ardatzarekiko paraleloa denean. Datuak: a=8 cm, b=6 cm</a:t>
            </a:r>
            <a:endParaRPr lang="es-ES_tradnl" sz="2000" dirty="0" smtClean="0">
              <a:latin typeface="Comic Sans MS" pitchFamily="66" charset="0"/>
            </a:endParaRPr>
          </a:p>
        </p:txBody>
      </p:sp>
      <p:pic>
        <p:nvPicPr>
          <p:cNvPr id="7" name="6 Imagen"/>
          <p:cNvPicPr/>
          <p:nvPr/>
        </p:nvPicPr>
        <p:blipFill>
          <a:blip r:embed="rId3" cstate="print"/>
          <a:srcRect/>
          <a:stretch>
            <a:fillRect/>
          </a:stretch>
        </p:blipFill>
        <p:spPr bwMode="auto">
          <a:xfrm>
            <a:off x="1131795" y="3490440"/>
            <a:ext cx="3328988" cy="24503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69 Grupo"/>
          <p:cNvGrpSpPr/>
          <p:nvPr/>
        </p:nvGrpSpPr>
        <p:grpSpPr>
          <a:xfrm>
            <a:off x="72429" y="104775"/>
            <a:ext cx="5145088" cy="4086225"/>
            <a:chOff x="200025" y="104775"/>
            <a:chExt cx="5145088" cy="4086225"/>
          </a:xfrm>
        </p:grpSpPr>
        <p:graphicFrame>
          <p:nvGraphicFramePr>
            <p:cNvPr id="651317" name="Object 53"/>
            <p:cNvGraphicFramePr>
              <a:graphicFrameLocks noChangeAspect="1"/>
            </p:cNvGraphicFramePr>
            <p:nvPr/>
          </p:nvGraphicFramePr>
          <p:xfrm>
            <a:off x="200025" y="3870325"/>
            <a:ext cx="258763" cy="266700"/>
          </p:xfrm>
          <a:graphic>
            <a:graphicData uri="http://schemas.openxmlformats.org/presentationml/2006/ole">
              <mc:AlternateContent xmlns:mc="http://schemas.openxmlformats.org/markup-compatibility/2006">
                <mc:Choice xmlns:v="urn:schemas-microsoft-com:vml" Requires="v">
                  <p:oleObj spid="_x0000_s651720" name="Ecuación" r:id="rId4" imgW="164880" imgH="177480" progId="Equation.3">
                    <p:embed/>
                  </p:oleObj>
                </mc:Choice>
                <mc:Fallback>
                  <p:oleObj name="Ecuación" r:id="rId4" imgW="164880" imgH="177480" progId="Equation.3">
                    <p:embed/>
                    <p:pic>
                      <p:nvPicPr>
                        <p:cNvPr id="0" name="Picture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25" y="3870325"/>
                          <a:ext cx="258763"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2" name="61 Grupo"/>
            <p:cNvGrpSpPr/>
            <p:nvPr/>
          </p:nvGrpSpPr>
          <p:grpSpPr>
            <a:xfrm>
              <a:off x="276225" y="104775"/>
              <a:ext cx="5019675" cy="4086225"/>
              <a:chOff x="276225" y="104775"/>
              <a:chExt cx="5019675" cy="4086225"/>
            </a:xfrm>
          </p:grpSpPr>
          <p:sp>
            <p:nvSpPr>
              <p:cNvPr id="651278" name="Line 14"/>
              <p:cNvSpPr>
                <a:spLocks noChangeShapeType="1"/>
              </p:cNvSpPr>
              <p:nvPr/>
            </p:nvSpPr>
            <p:spPr bwMode="auto">
              <a:xfrm>
                <a:off x="2071687" y="2492374"/>
                <a:ext cx="3224213" cy="12701"/>
              </a:xfrm>
              <a:prstGeom prst="line">
                <a:avLst/>
              </a:prstGeom>
              <a:no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u-ES"/>
              </a:p>
            </p:txBody>
          </p:sp>
          <p:sp>
            <p:nvSpPr>
              <p:cNvPr id="651280" name="Line 16"/>
              <p:cNvSpPr>
                <a:spLocks noChangeShapeType="1"/>
              </p:cNvSpPr>
              <p:nvPr/>
            </p:nvSpPr>
            <p:spPr bwMode="auto">
              <a:xfrm flipH="1">
                <a:off x="276225" y="2500313"/>
                <a:ext cx="1779589" cy="1690687"/>
              </a:xfrm>
              <a:prstGeom prst="line">
                <a:avLst/>
              </a:prstGeom>
              <a:no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u-ES"/>
              </a:p>
            </p:txBody>
          </p:sp>
          <p:cxnSp>
            <p:nvCxnSpPr>
              <p:cNvPr id="61" name="60 Conector recto"/>
              <p:cNvCxnSpPr/>
              <p:nvPr/>
            </p:nvCxnSpPr>
            <p:spPr bwMode="auto">
              <a:xfrm rot="5400000">
                <a:off x="871538" y="1300163"/>
                <a:ext cx="239077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aphicFrame>
          <p:nvGraphicFramePr>
            <p:cNvPr id="64" name="Object 53"/>
            <p:cNvGraphicFramePr>
              <a:graphicFrameLocks noChangeAspect="1"/>
            </p:cNvGraphicFramePr>
            <p:nvPr/>
          </p:nvGraphicFramePr>
          <p:xfrm>
            <a:off x="1781175" y="117475"/>
            <a:ext cx="239713" cy="285750"/>
          </p:xfrm>
          <a:graphic>
            <a:graphicData uri="http://schemas.openxmlformats.org/presentationml/2006/ole">
              <mc:AlternateContent xmlns:mc="http://schemas.openxmlformats.org/markup-compatibility/2006">
                <mc:Choice xmlns:v="urn:schemas-microsoft-com:vml" Requires="v">
                  <p:oleObj spid="_x0000_s651721" name="Ecuación" r:id="rId6" imgW="152280" imgH="190440" progId="Equation.3">
                    <p:embed/>
                  </p:oleObj>
                </mc:Choice>
                <mc:Fallback>
                  <p:oleObj name="Ecuación" r:id="rId6" imgW="152280" imgH="190440" progId="Equation.3">
                    <p:embed/>
                    <p:pic>
                      <p:nvPicPr>
                        <p:cNvPr id="0" name="Object 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1175" y="117475"/>
                          <a:ext cx="239713"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 name="Object 53"/>
            <p:cNvGraphicFramePr>
              <a:graphicFrameLocks noChangeAspect="1"/>
            </p:cNvGraphicFramePr>
            <p:nvPr/>
          </p:nvGraphicFramePr>
          <p:xfrm>
            <a:off x="5105400" y="2165350"/>
            <a:ext cx="239713" cy="285750"/>
          </p:xfrm>
          <a:graphic>
            <a:graphicData uri="http://schemas.openxmlformats.org/presentationml/2006/ole">
              <mc:AlternateContent xmlns:mc="http://schemas.openxmlformats.org/markup-compatibility/2006">
                <mc:Choice xmlns:v="urn:schemas-microsoft-com:vml" Requires="v">
                  <p:oleObj spid="_x0000_s651722" name="Ecuación" r:id="rId8" imgW="152280" imgH="190440" progId="Equation.3">
                    <p:embed/>
                  </p:oleObj>
                </mc:Choice>
                <mc:Fallback>
                  <p:oleObj name="Ecuación" r:id="rId8" imgW="152280" imgH="190440" progId="Equation.3">
                    <p:embed/>
                    <p:pic>
                      <p:nvPicPr>
                        <p:cNvPr id="0" name="Picture 5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5400" y="2165350"/>
                          <a:ext cx="239713"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9" name="58 Grupo"/>
          <p:cNvGrpSpPr/>
          <p:nvPr/>
        </p:nvGrpSpPr>
        <p:grpSpPr>
          <a:xfrm>
            <a:off x="1936154" y="811213"/>
            <a:ext cx="2279650" cy="2998787"/>
            <a:chOff x="2644775" y="1363663"/>
            <a:chExt cx="2279650" cy="2998787"/>
          </a:xfrm>
        </p:grpSpPr>
        <p:sp>
          <p:nvSpPr>
            <p:cNvPr id="651281" name="Line 17"/>
            <p:cNvSpPr>
              <a:spLocks noChangeShapeType="1"/>
            </p:cNvSpPr>
            <p:nvPr/>
          </p:nvSpPr>
          <p:spPr bwMode="auto">
            <a:xfrm>
              <a:off x="2658616" y="3060464"/>
              <a:ext cx="2256284" cy="1301986"/>
            </a:xfrm>
            <a:prstGeom prst="line">
              <a:avLst/>
            </a:prstGeom>
            <a:noFill/>
            <a:ln w="1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u-ES"/>
            </a:p>
          </p:txBody>
        </p:sp>
        <p:sp>
          <p:nvSpPr>
            <p:cNvPr id="651282" name="Line 18"/>
            <p:cNvSpPr>
              <a:spLocks noChangeShapeType="1"/>
            </p:cNvSpPr>
            <p:nvPr/>
          </p:nvSpPr>
          <p:spPr bwMode="auto">
            <a:xfrm flipH="1" flipV="1">
              <a:off x="4905374" y="2630452"/>
              <a:ext cx="19051" cy="1722472"/>
            </a:xfrm>
            <a:prstGeom prst="line">
              <a:avLst/>
            </a:prstGeom>
            <a:noFill/>
            <a:ln w="1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u-ES"/>
            </a:p>
          </p:txBody>
        </p:sp>
        <p:sp>
          <p:nvSpPr>
            <p:cNvPr id="651283" name="Line 19"/>
            <p:cNvSpPr>
              <a:spLocks noChangeShapeType="1"/>
            </p:cNvSpPr>
            <p:nvPr/>
          </p:nvSpPr>
          <p:spPr bwMode="auto">
            <a:xfrm flipH="1" flipV="1">
              <a:off x="2644775" y="1363663"/>
              <a:ext cx="2257610" cy="1249357"/>
            </a:xfrm>
            <a:prstGeom prst="line">
              <a:avLst/>
            </a:prstGeom>
            <a:noFill/>
            <a:ln w="1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u-ES"/>
            </a:p>
          </p:txBody>
        </p:sp>
        <p:sp>
          <p:nvSpPr>
            <p:cNvPr id="651284" name="Line 20"/>
            <p:cNvSpPr>
              <a:spLocks noChangeShapeType="1"/>
            </p:cNvSpPr>
            <p:nvPr/>
          </p:nvSpPr>
          <p:spPr bwMode="auto">
            <a:xfrm>
              <a:off x="2644775" y="1363663"/>
              <a:ext cx="2991" cy="1696801"/>
            </a:xfrm>
            <a:prstGeom prst="line">
              <a:avLst/>
            </a:prstGeom>
            <a:noFill/>
            <a:ln w="1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u-ES"/>
            </a:p>
          </p:txBody>
        </p:sp>
        <p:sp>
          <p:nvSpPr>
            <p:cNvPr id="651286" name="Line 22"/>
            <p:cNvSpPr>
              <a:spLocks noChangeShapeType="1"/>
            </p:cNvSpPr>
            <p:nvPr/>
          </p:nvSpPr>
          <p:spPr bwMode="auto">
            <a:xfrm>
              <a:off x="3260758" y="1691982"/>
              <a:ext cx="361816" cy="209195"/>
            </a:xfrm>
            <a:prstGeom prst="line">
              <a:avLst/>
            </a:prstGeom>
            <a:noFill/>
            <a:ln w="5">
              <a:solidFill>
                <a:srgbClr val="000000"/>
              </a:solidFill>
              <a:prstDash val="solid"/>
              <a:round/>
              <a:headEnd/>
              <a:tailEnd type="triangle"/>
            </a:ln>
          </p:spPr>
          <p:txBody>
            <a:bodyPr vert="horz" wrap="square" lIns="91440" tIns="45720" rIns="91440" bIns="45720" numCol="1" anchor="t" anchorCtr="0" compatLnSpc="1">
              <a:prstTxWarp prst="textNoShape">
                <a:avLst/>
              </a:prstTxWarp>
            </a:bodyPr>
            <a:lstStyle/>
            <a:p>
              <a:endParaRPr lang="eu-ES"/>
            </a:p>
          </p:txBody>
        </p:sp>
        <p:sp>
          <p:nvSpPr>
            <p:cNvPr id="651288" name="Line 24"/>
            <p:cNvSpPr>
              <a:spLocks noChangeShapeType="1"/>
            </p:cNvSpPr>
            <p:nvPr/>
          </p:nvSpPr>
          <p:spPr bwMode="auto">
            <a:xfrm flipH="1" flipV="1">
              <a:off x="3511936" y="3546488"/>
              <a:ext cx="221276" cy="119126"/>
            </a:xfrm>
            <a:prstGeom prst="line">
              <a:avLst/>
            </a:prstGeom>
            <a:noFill/>
            <a:ln w="5">
              <a:solidFill>
                <a:srgbClr val="000000"/>
              </a:solidFill>
              <a:prstDash val="solid"/>
              <a:round/>
              <a:headEnd/>
              <a:tailEnd type="triangle"/>
            </a:ln>
          </p:spPr>
          <p:txBody>
            <a:bodyPr vert="horz" wrap="square" lIns="91440" tIns="45720" rIns="91440" bIns="45720" numCol="1" anchor="t" anchorCtr="0" compatLnSpc="1">
              <a:prstTxWarp prst="textNoShape">
                <a:avLst/>
              </a:prstTxWarp>
            </a:bodyPr>
            <a:lstStyle/>
            <a:p>
              <a:endParaRPr lang="eu-ES"/>
            </a:p>
          </p:txBody>
        </p:sp>
        <p:sp>
          <p:nvSpPr>
            <p:cNvPr id="651290" name="Line 26"/>
            <p:cNvSpPr>
              <a:spLocks noChangeShapeType="1"/>
            </p:cNvSpPr>
            <p:nvPr/>
          </p:nvSpPr>
          <p:spPr bwMode="auto">
            <a:xfrm flipV="1">
              <a:off x="2644775" y="2107466"/>
              <a:ext cx="2991" cy="505554"/>
            </a:xfrm>
            <a:prstGeom prst="line">
              <a:avLst/>
            </a:prstGeom>
            <a:noFill/>
            <a:ln w="5">
              <a:solidFill>
                <a:srgbClr val="000000"/>
              </a:solidFill>
              <a:prstDash val="solid"/>
              <a:round/>
              <a:headEnd/>
              <a:tailEnd type="triangle"/>
            </a:ln>
          </p:spPr>
          <p:txBody>
            <a:bodyPr vert="horz" wrap="square" lIns="91440" tIns="45720" rIns="91440" bIns="45720" numCol="1" anchor="t" anchorCtr="0" compatLnSpc="1">
              <a:prstTxWarp prst="textNoShape">
                <a:avLst/>
              </a:prstTxWarp>
            </a:bodyPr>
            <a:lstStyle/>
            <a:p>
              <a:endParaRPr lang="eu-ES"/>
            </a:p>
          </p:txBody>
        </p:sp>
        <p:sp>
          <p:nvSpPr>
            <p:cNvPr id="651292" name="Line 28"/>
            <p:cNvSpPr>
              <a:spLocks noChangeShapeType="1"/>
            </p:cNvSpPr>
            <p:nvPr/>
          </p:nvSpPr>
          <p:spPr bwMode="auto">
            <a:xfrm>
              <a:off x="4902383" y="2970394"/>
              <a:ext cx="2991" cy="508460"/>
            </a:xfrm>
            <a:prstGeom prst="line">
              <a:avLst/>
            </a:prstGeom>
            <a:noFill/>
            <a:ln w="5">
              <a:solidFill>
                <a:srgbClr val="000000"/>
              </a:solidFill>
              <a:prstDash val="solid"/>
              <a:round/>
              <a:headEnd/>
              <a:tailEnd type="triangle"/>
            </a:ln>
          </p:spPr>
          <p:txBody>
            <a:bodyPr vert="horz" wrap="square" lIns="91440" tIns="45720" rIns="91440" bIns="45720" numCol="1" anchor="t" anchorCtr="0" compatLnSpc="1">
              <a:prstTxWarp prst="textNoShape">
                <a:avLst/>
              </a:prstTxWarp>
            </a:bodyPr>
            <a:lstStyle/>
            <a:p>
              <a:endParaRPr lang="eu-ES"/>
            </a:p>
          </p:txBody>
        </p:sp>
      </p:grpSp>
      <p:graphicFrame>
        <p:nvGraphicFramePr>
          <p:cNvPr id="69" name="Object 53"/>
          <p:cNvGraphicFramePr>
            <a:graphicFrameLocks noChangeAspect="1"/>
          </p:cNvGraphicFramePr>
          <p:nvPr/>
        </p:nvGraphicFramePr>
        <p:xfrm>
          <a:off x="4158654" y="1841500"/>
          <a:ext cx="260350" cy="266700"/>
        </p:xfrm>
        <a:graphic>
          <a:graphicData uri="http://schemas.openxmlformats.org/presentationml/2006/ole">
            <mc:AlternateContent xmlns:mc="http://schemas.openxmlformats.org/markup-compatibility/2006">
              <mc:Choice xmlns:v="urn:schemas-microsoft-com:vml" Requires="v">
                <p:oleObj spid="_x0000_s651723" name="Ecuación" r:id="rId10" imgW="164880" imgH="177480" progId="Equation.3">
                  <p:embed/>
                </p:oleObj>
              </mc:Choice>
              <mc:Fallback>
                <p:oleObj name="Ecuación" r:id="rId10" imgW="164880" imgH="177480" progId="Equation.3">
                  <p:embed/>
                  <p:pic>
                    <p:nvPicPr>
                      <p:cNvPr id="0" name="Picture 5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58654" y="1841500"/>
                        <a:ext cx="26035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 name="Object 53"/>
          <p:cNvGraphicFramePr>
            <a:graphicFrameLocks noChangeAspect="1"/>
          </p:cNvGraphicFramePr>
          <p:nvPr/>
        </p:nvGraphicFramePr>
        <p:xfrm>
          <a:off x="1891704" y="612775"/>
          <a:ext cx="260350" cy="266700"/>
        </p:xfrm>
        <a:graphic>
          <a:graphicData uri="http://schemas.openxmlformats.org/presentationml/2006/ole">
            <mc:AlternateContent xmlns:mc="http://schemas.openxmlformats.org/markup-compatibility/2006">
              <mc:Choice xmlns:v="urn:schemas-microsoft-com:vml" Requires="v">
                <p:oleObj spid="_x0000_s651724" name="Ecuación" r:id="rId12" imgW="164880" imgH="177480" progId="Equation.3">
                  <p:embed/>
                </p:oleObj>
              </mc:Choice>
              <mc:Fallback>
                <p:oleObj name="Ecuación" r:id="rId12" imgW="164880" imgH="177480" progId="Equation.3">
                  <p:embed/>
                  <p:pic>
                    <p:nvPicPr>
                      <p:cNvPr id="0" name="Picture 5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91704" y="612775"/>
                        <a:ext cx="26035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2" name="Object 53"/>
          <p:cNvGraphicFramePr>
            <a:graphicFrameLocks noChangeAspect="1"/>
          </p:cNvGraphicFramePr>
          <p:nvPr/>
        </p:nvGraphicFramePr>
        <p:xfrm>
          <a:off x="4196754" y="3698875"/>
          <a:ext cx="239713" cy="266700"/>
        </p:xfrm>
        <a:graphic>
          <a:graphicData uri="http://schemas.openxmlformats.org/presentationml/2006/ole">
            <mc:AlternateContent xmlns:mc="http://schemas.openxmlformats.org/markup-compatibility/2006">
              <mc:Choice xmlns:v="urn:schemas-microsoft-com:vml" Requires="v">
                <p:oleObj spid="_x0000_s651725" name="Ecuación" r:id="rId14" imgW="152280" imgH="177480" progId="Equation.3">
                  <p:embed/>
                </p:oleObj>
              </mc:Choice>
              <mc:Fallback>
                <p:oleObj name="Ecuación" r:id="rId14" imgW="152280" imgH="177480" progId="Equation.3">
                  <p:embed/>
                  <p:pic>
                    <p:nvPicPr>
                      <p:cNvPr id="0" name="Picture 5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96754" y="3698875"/>
                        <a:ext cx="239713"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 name="Object 53"/>
          <p:cNvGraphicFramePr>
            <a:graphicFrameLocks noChangeAspect="1"/>
          </p:cNvGraphicFramePr>
          <p:nvPr/>
        </p:nvGraphicFramePr>
        <p:xfrm>
          <a:off x="1663104" y="2346325"/>
          <a:ext cx="279400" cy="266700"/>
        </p:xfrm>
        <a:graphic>
          <a:graphicData uri="http://schemas.openxmlformats.org/presentationml/2006/ole">
            <mc:AlternateContent xmlns:mc="http://schemas.openxmlformats.org/markup-compatibility/2006">
              <mc:Choice xmlns:v="urn:schemas-microsoft-com:vml" Requires="v">
                <p:oleObj spid="_x0000_s651726" name="Ecuación" r:id="rId16" imgW="177480" imgH="177480" progId="Equation.3">
                  <p:embed/>
                </p:oleObj>
              </mc:Choice>
              <mc:Fallback>
                <p:oleObj name="Ecuación" r:id="rId16" imgW="177480" imgH="177480" progId="Equation.3">
                  <p:embed/>
                  <p:pic>
                    <p:nvPicPr>
                      <p:cNvPr id="0" name="Picture 6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63104" y="2346325"/>
                        <a:ext cx="27940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 name="Object 53"/>
          <p:cNvGraphicFramePr>
            <a:graphicFrameLocks noChangeAspect="1"/>
          </p:cNvGraphicFramePr>
          <p:nvPr/>
        </p:nvGraphicFramePr>
        <p:xfrm>
          <a:off x="1586904" y="1450975"/>
          <a:ext cx="319088" cy="209550"/>
        </p:xfrm>
        <a:graphic>
          <a:graphicData uri="http://schemas.openxmlformats.org/presentationml/2006/ole">
            <mc:AlternateContent xmlns:mc="http://schemas.openxmlformats.org/markup-compatibility/2006">
              <mc:Choice xmlns:v="urn:schemas-microsoft-com:vml" Requires="v">
                <p:oleObj spid="_x0000_s651727" name="Ecuación" r:id="rId18" imgW="203040" imgH="139680" progId="Equation.3">
                  <p:embed/>
                </p:oleObj>
              </mc:Choice>
              <mc:Fallback>
                <p:oleObj name="Ecuación" r:id="rId18" imgW="203040" imgH="139680" progId="Equation.3">
                  <p:embed/>
                  <p:pic>
                    <p:nvPicPr>
                      <p:cNvPr id="0" name="Picture 6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86904" y="1450975"/>
                        <a:ext cx="319088" cy="209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5" name="Object 53"/>
          <p:cNvGraphicFramePr>
            <a:graphicFrameLocks noChangeAspect="1"/>
          </p:cNvGraphicFramePr>
          <p:nvPr/>
        </p:nvGraphicFramePr>
        <p:xfrm>
          <a:off x="2691804" y="3013075"/>
          <a:ext cx="279400" cy="285750"/>
        </p:xfrm>
        <a:graphic>
          <a:graphicData uri="http://schemas.openxmlformats.org/presentationml/2006/ole">
            <mc:AlternateContent xmlns:mc="http://schemas.openxmlformats.org/markup-compatibility/2006">
              <mc:Choice xmlns:v="urn:schemas-microsoft-com:vml" Requires="v">
                <p:oleObj spid="_x0000_s651728" name="Ecuación" r:id="rId20" imgW="177480" imgH="190440" progId="Equation.3">
                  <p:embed/>
                </p:oleObj>
              </mc:Choice>
              <mc:Fallback>
                <p:oleObj name="Ecuación" r:id="rId20" imgW="177480" imgH="190440" progId="Equation.3">
                  <p:embed/>
                  <p:pic>
                    <p:nvPicPr>
                      <p:cNvPr id="0" name="Picture 6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91804" y="3013075"/>
                        <a:ext cx="27940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 name="75 Arco"/>
          <p:cNvSpPr/>
          <p:nvPr/>
        </p:nvSpPr>
        <p:spPr bwMode="auto">
          <a:xfrm rot="5400000">
            <a:off x="2429865" y="2005017"/>
            <a:ext cx="1200151" cy="1000125"/>
          </a:xfrm>
          <a:prstGeom prst="arc">
            <a:avLst>
              <a:gd name="adj1" fmla="val 16200000"/>
              <a:gd name="adj2" fmla="val 2159999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u-ES" sz="2800" b="0" i="0" u="none" strike="noStrike" cap="none" normalizeH="0" baseline="0" smtClean="0">
              <a:ln>
                <a:noFill/>
              </a:ln>
              <a:solidFill>
                <a:schemeClr val="tx1"/>
              </a:solidFill>
              <a:effectLst/>
              <a:latin typeface="Times New Roman" pitchFamily="18" charset="0"/>
            </a:endParaRPr>
          </a:p>
        </p:txBody>
      </p:sp>
      <p:graphicFrame>
        <p:nvGraphicFramePr>
          <p:cNvPr id="77" name="Object 53"/>
          <p:cNvGraphicFramePr>
            <a:graphicFrameLocks noChangeAspect="1"/>
          </p:cNvGraphicFramePr>
          <p:nvPr/>
        </p:nvGraphicFramePr>
        <p:xfrm>
          <a:off x="3410942" y="2765425"/>
          <a:ext cx="498475" cy="266700"/>
        </p:xfrm>
        <a:graphic>
          <a:graphicData uri="http://schemas.openxmlformats.org/presentationml/2006/ole">
            <mc:AlternateContent xmlns:mc="http://schemas.openxmlformats.org/markup-compatibility/2006">
              <mc:Choice xmlns:v="urn:schemas-microsoft-com:vml" Requires="v">
                <p:oleObj spid="_x0000_s651729" name="Ecuación" r:id="rId22" imgW="317160" imgH="177480" progId="Equation.3">
                  <p:embed/>
                </p:oleObj>
              </mc:Choice>
              <mc:Fallback>
                <p:oleObj name="Ecuación" r:id="rId22" imgW="317160" imgH="177480" progId="Equation.3">
                  <p:embed/>
                  <p:pic>
                    <p:nvPicPr>
                      <p:cNvPr id="0" name="Picture 6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410942" y="2765425"/>
                        <a:ext cx="498475"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 name="Line 490"/>
          <p:cNvSpPr>
            <a:spLocks noChangeShapeType="1"/>
          </p:cNvSpPr>
          <p:nvPr/>
        </p:nvSpPr>
        <p:spPr bwMode="auto">
          <a:xfrm flipV="1">
            <a:off x="3649378" y="781049"/>
            <a:ext cx="923925" cy="19049"/>
          </a:xfrm>
          <a:prstGeom prst="line">
            <a:avLst/>
          </a:prstGeom>
          <a:noFill/>
          <a:ln w="25400">
            <a:solidFill>
              <a:srgbClr val="FF0000"/>
            </a:solidFill>
            <a:round/>
            <a:headEnd/>
            <a:tailEnd type="triangle" w="med" len="lg"/>
          </a:ln>
          <a:effectLst/>
        </p:spPr>
        <p:txBody>
          <a:bodyPr wrap="none" anchor="ctr"/>
          <a:lstStyle/>
          <a:p>
            <a:endParaRPr lang="es-ES"/>
          </a:p>
        </p:txBody>
      </p:sp>
      <p:grpSp>
        <p:nvGrpSpPr>
          <p:cNvPr id="81" name="Group 6"/>
          <p:cNvGrpSpPr>
            <a:grpSpLocks/>
          </p:cNvGrpSpPr>
          <p:nvPr/>
        </p:nvGrpSpPr>
        <p:grpSpPr bwMode="auto">
          <a:xfrm>
            <a:off x="3893650" y="890226"/>
            <a:ext cx="490538" cy="579438"/>
            <a:chOff x="3874" y="2110"/>
            <a:chExt cx="309" cy="365"/>
          </a:xfrm>
        </p:grpSpPr>
        <p:sp>
          <p:nvSpPr>
            <p:cNvPr id="82" name="Text Box 7"/>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dirty="0">
                  <a:solidFill>
                    <a:srgbClr val="FF0000"/>
                  </a:solidFill>
                  <a:latin typeface="Lucida Handwriting" pitchFamily="66" charset="0"/>
                </a:rPr>
                <a:t>B</a:t>
              </a:r>
            </a:p>
          </p:txBody>
        </p:sp>
        <p:sp>
          <p:nvSpPr>
            <p:cNvPr id="83" name="Line 8"/>
            <p:cNvSpPr>
              <a:spLocks noChangeShapeType="1"/>
            </p:cNvSpPr>
            <p:nvPr/>
          </p:nvSpPr>
          <p:spPr bwMode="auto">
            <a:xfrm>
              <a:off x="3977" y="2139"/>
              <a:ext cx="165" cy="0"/>
            </a:xfrm>
            <a:prstGeom prst="line">
              <a:avLst/>
            </a:prstGeom>
            <a:noFill/>
            <a:ln w="28575">
              <a:solidFill>
                <a:srgbClr val="FF0000"/>
              </a:solidFill>
              <a:round/>
              <a:headEnd/>
              <a:tailEnd type="triangle" w="med" len="med"/>
            </a:ln>
            <a:effectLst/>
          </p:spPr>
          <p:txBody>
            <a:bodyPr/>
            <a:lstStyle/>
            <a:p>
              <a:endParaRPr lang="es-ES"/>
            </a:p>
          </p:txBody>
        </p:sp>
      </p:grpSp>
      <p:graphicFrame>
        <p:nvGraphicFramePr>
          <p:cNvPr id="85" name="Object 53"/>
          <p:cNvGraphicFramePr>
            <a:graphicFrameLocks noChangeAspect="1"/>
          </p:cNvGraphicFramePr>
          <p:nvPr/>
        </p:nvGraphicFramePr>
        <p:xfrm>
          <a:off x="2588617" y="1308100"/>
          <a:ext cx="219075" cy="247650"/>
        </p:xfrm>
        <a:graphic>
          <a:graphicData uri="http://schemas.openxmlformats.org/presentationml/2006/ole">
            <mc:AlternateContent xmlns:mc="http://schemas.openxmlformats.org/markup-compatibility/2006">
              <mc:Choice xmlns:v="urn:schemas-microsoft-com:vml" Requires="v">
                <p:oleObj spid="_x0000_s651730" name="Ecuación" r:id="rId24" imgW="139680" imgH="164880" progId="Equation.3">
                  <p:embed/>
                </p:oleObj>
              </mc:Choice>
              <mc:Fallback>
                <p:oleObj name="Ecuación" r:id="rId24" imgW="139680" imgH="164880" progId="Equation.3">
                  <p:embed/>
                  <p:pic>
                    <p:nvPicPr>
                      <p:cNvPr id="0" name="Object 5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588617" y="1308100"/>
                        <a:ext cx="219075"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6" name="Object 53"/>
          <p:cNvGraphicFramePr>
            <a:graphicFrameLocks noChangeAspect="1"/>
          </p:cNvGraphicFramePr>
          <p:nvPr/>
        </p:nvGraphicFramePr>
        <p:xfrm>
          <a:off x="1940917" y="1708150"/>
          <a:ext cx="219075" cy="247650"/>
        </p:xfrm>
        <a:graphic>
          <a:graphicData uri="http://schemas.openxmlformats.org/presentationml/2006/ole">
            <mc:AlternateContent xmlns:mc="http://schemas.openxmlformats.org/markup-compatibility/2006">
              <mc:Choice xmlns:v="urn:schemas-microsoft-com:vml" Requires="v">
                <p:oleObj spid="_x0000_s651731" name="Ecuación" r:id="rId26" imgW="139680" imgH="164880" progId="Equation.3">
                  <p:embed/>
                </p:oleObj>
              </mc:Choice>
              <mc:Fallback>
                <p:oleObj name="Ecuación" r:id="rId26" imgW="139680" imgH="164880" progId="Equation.3">
                  <p:embed/>
                  <p:pic>
                    <p:nvPicPr>
                      <p:cNvPr id="0" name="Picture 6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940917" y="1708150"/>
                        <a:ext cx="219075"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7" name="Object 53"/>
          <p:cNvGraphicFramePr>
            <a:graphicFrameLocks noChangeAspect="1"/>
          </p:cNvGraphicFramePr>
          <p:nvPr/>
        </p:nvGraphicFramePr>
        <p:xfrm>
          <a:off x="4255567" y="2543963"/>
          <a:ext cx="219075" cy="247650"/>
        </p:xfrm>
        <a:graphic>
          <a:graphicData uri="http://schemas.openxmlformats.org/presentationml/2006/ole">
            <mc:AlternateContent xmlns:mc="http://schemas.openxmlformats.org/markup-compatibility/2006">
              <mc:Choice xmlns:v="urn:schemas-microsoft-com:vml" Requires="v">
                <p:oleObj spid="_x0000_s651732" name="Ecuación" r:id="rId27" imgW="139680" imgH="164880" progId="Equation.3">
                  <p:embed/>
                </p:oleObj>
              </mc:Choice>
              <mc:Fallback>
                <p:oleObj name="Ecuación" r:id="rId27" imgW="139680" imgH="164880" progId="Equation.3">
                  <p:embed/>
                  <p:pic>
                    <p:nvPicPr>
                      <p:cNvPr id="0" name="Picture 6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255567" y="2543963"/>
                        <a:ext cx="219075"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5" name="Line 490"/>
          <p:cNvSpPr>
            <a:spLocks noChangeShapeType="1"/>
          </p:cNvSpPr>
          <p:nvPr/>
        </p:nvSpPr>
        <p:spPr bwMode="auto">
          <a:xfrm rot="7320000" flipH="1">
            <a:off x="2567980" y="638175"/>
            <a:ext cx="876301" cy="561978"/>
          </a:xfrm>
          <a:prstGeom prst="line">
            <a:avLst/>
          </a:prstGeom>
          <a:ln>
            <a:solidFill>
              <a:srgbClr val="66FF33"/>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pSp>
        <p:nvGrpSpPr>
          <p:cNvPr id="211" name="117 Grupo"/>
          <p:cNvGrpSpPr/>
          <p:nvPr/>
        </p:nvGrpSpPr>
        <p:grpSpPr>
          <a:xfrm>
            <a:off x="2999959" y="466427"/>
            <a:ext cx="522900" cy="414187"/>
            <a:chOff x="7455441" y="1485900"/>
            <a:chExt cx="522900" cy="414187"/>
          </a:xfrm>
        </p:grpSpPr>
        <p:sp>
          <p:nvSpPr>
            <p:cNvPr id="212" name="Text Box 107"/>
            <p:cNvSpPr txBox="1">
              <a:spLocks noChangeArrowheads="1"/>
            </p:cNvSpPr>
            <p:nvPr/>
          </p:nvSpPr>
          <p:spPr bwMode="auto">
            <a:xfrm>
              <a:off x="7455441" y="1499977"/>
              <a:ext cx="522900"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F</a:t>
              </a:r>
              <a:r>
                <a:rPr lang="eu-ES" sz="1400" baseline="-25000" dirty="0" err="1" smtClean="0">
                  <a:solidFill>
                    <a:srgbClr val="66FF33"/>
                  </a:solidFill>
                  <a:latin typeface="Lucida Handwriting" pitchFamily="66" charset="0"/>
                </a:rPr>
                <a:t>AB</a:t>
              </a:r>
              <a:endParaRPr lang="eu-ES" sz="1400" dirty="0">
                <a:solidFill>
                  <a:srgbClr val="66FF33"/>
                </a:solidFill>
                <a:latin typeface="Lucida Handwriting" pitchFamily="66" charset="0"/>
              </a:endParaRPr>
            </a:p>
          </p:txBody>
        </p:sp>
        <p:sp>
          <p:nvSpPr>
            <p:cNvPr id="213" name="Line 108"/>
            <p:cNvSpPr>
              <a:spLocks noChangeShapeType="1"/>
            </p:cNvSpPr>
            <p:nvPr/>
          </p:nvSpPr>
          <p:spPr bwMode="auto">
            <a:xfrm>
              <a:off x="7581899" y="1485900"/>
              <a:ext cx="219075" cy="0"/>
            </a:xfrm>
            <a:prstGeom prst="line">
              <a:avLst/>
            </a:prstGeom>
            <a:noFill/>
            <a:ln w="28575">
              <a:solidFill>
                <a:srgbClr val="66FF33"/>
              </a:solidFill>
              <a:round/>
              <a:headEnd/>
              <a:tailEnd type="triangle" w="med" len="med"/>
            </a:ln>
            <a:effectLst/>
          </p:spPr>
          <p:txBody>
            <a:bodyPr/>
            <a:lstStyle/>
            <a:p>
              <a:endParaRPr lang="es-ES"/>
            </a:p>
          </p:txBody>
        </p:sp>
      </p:grpSp>
      <p:sp>
        <p:nvSpPr>
          <p:cNvPr id="214" name="Line 490"/>
          <p:cNvSpPr>
            <a:spLocks noChangeShapeType="1"/>
          </p:cNvSpPr>
          <p:nvPr/>
        </p:nvSpPr>
        <p:spPr bwMode="auto">
          <a:xfrm rot="14280000" flipH="1" flipV="1">
            <a:off x="2567980" y="3343275"/>
            <a:ext cx="876301" cy="561978"/>
          </a:xfrm>
          <a:prstGeom prst="line">
            <a:avLst/>
          </a:prstGeom>
          <a:ln>
            <a:solidFill>
              <a:srgbClr val="66FF33"/>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pSp>
        <p:nvGrpSpPr>
          <p:cNvPr id="215" name="117 Grupo"/>
          <p:cNvGrpSpPr/>
          <p:nvPr/>
        </p:nvGrpSpPr>
        <p:grpSpPr>
          <a:xfrm>
            <a:off x="2421694" y="3804942"/>
            <a:ext cx="530915" cy="414187"/>
            <a:chOff x="7455441" y="1485900"/>
            <a:chExt cx="530915" cy="414187"/>
          </a:xfrm>
        </p:grpSpPr>
        <p:sp>
          <p:nvSpPr>
            <p:cNvPr id="216" name="Text Box 107"/>
            <p:cNvSpPr txBox="1">
              <a:spLocks noChangeArrowheads="1"/>
            </p:cNvSpPr>
            <p:nvPr/>
          </p:nvSpPr>
          <p:spPr bwMode="auto">
            <a:xfrm>
              <a:off x="7455441" y="1499977"/>
              <a:ext cx="530915"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F</a:t>
              </a:r>
              <a:r>
                <a:rPr lang="eu-ES" sz="1400" baseline="-25000" dirty="0" err="1" smtClean="0">
                  <a:solidFill>
                    <a:srgbClr val="66FF33"/>
                  </a:solidFill>
                  <a:latin typeface="Lucida Handwriting" pitchFamily="66" charset="0"/>
                </a:rPr>
                <a:t>OC</a:t>
              </a:r>
              <a:endParaRPr lang="eu-ES" sz="1400" dirty="0">
                <a:solidFill>
                  <a:srgbClr val="66FF33"/>
                </a:solidFill>
                <a:latin typeface="Lucida Handwriting" pitchFamily="66" charset="0"/>
              </a:endParaRPr>
            </a:p>
          </p:txBody>
        </p:sp>
        <p:sp>
          <p:nvSpPr>
            <p:cNvPr id="217" name="Line 108"/>
            <p:cNvSpPr>
              <a:spLocks noChangeShapeType="1"/>
            </p:cNvSpPr>
            <p:nvPr/>
          </p:nvSpPr>
          <p:spPr bwMode="auto">
            <a:xfrm>
              <a:off x="7581899" y="1485900"/>
              <a:ext cx="219075" cy="0"/>
            </a:xfrm>
            <a:prstGeom prst="line">
              <a:avLst/>
            </a:prstGeom>
            <a:noFill/>
            <a:ln w="28575">
              <a:solidFill>
                <a:srgbClr val="66FF33"/>
              </a:solidFill>
              <a:round/>
              <a:headEnd/>
              <a:tailEnd type="triangle" w="med" len="med"/>
            </a:ln>
            <a:effectLst/>
          </p:spPr>
          <p:txBody>
            <a:bodyPr/>
            <a:lstStyle/>
            <a:p>
              <a:endParaRPr lang="es-ES"/>
            </a:p>
          </p:txBody>
        </p:sp>
      </p:grpSp>
      <p:graphicFrame>
        <p:nvGraphicFramePr>
          <p:cNvPr id="651333" name="Object 69"/>
          <p:cNvGraphicFramePr>
            <a:graphicFrameLocks noChangeAspect="1"/>
          </p:cNvGraphicFramePr>
          <p:nvPr/>
        </p:nvGraphicFramePr>
        <p:xfrm>
          <a:off x="5276054" y="90138"/>
          <a:ext cx="2486025" cy="419100"/>
        </p:xfrm>
        <a:graphic>
          <a:graphicData uri="http://schemas.openxmlformats.org/presentationml/2006/ole">
            <mc:AlternateContent xmlns:mc="http://schemas.openxmlformats.org/markup-compatibility/2006">
              <mc:Choice xmlns:v="urn:schemas-microsoft-com:vml" Requires="v">
                <p:oleObj spid="_x0000_s651733" name="Ecuación" r:id="rId28" imgW="1587240" imgH="279360" progId="Equation.3">
                  <p:embed/>
                </p:oleObj>
              </mc:Choice>
              <mc:Fallback>
                <p:oleObj name="Ecuación" r:id="rId28" imgW="1587240" imgH="279360" progId="Equation.3">
                  <p:embed/>
                  <p:pic>
                    <p:nvPicPr>
                      <p:cNvPr id="0" name="Picture 69"/>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276054" y="90138"/>
                        <a:ext cx="248602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6" name="Object 69"/>
          <p:cNvGraphicFramePr>
            <a:graphicFrameLocks noChangeAspect="1"/>
          </p:cNvGraphicFramePr>
          <p:nvPr/>
        </p:nvGraphicFramePr>
        <p:xfrm>
          <a:off x="5350984" y="1906662"/>
          <a:ext cx="2787650" cy="419100"/>
        </p:xfrm>
        <a:graphic>
          <a:graphicData uri="http://schemas.openxmlformats.org/presentationml/2006/ole">
            <mc:AlternateContent xmlns:mc="http://schemas.openxmlformats.org/markup-compatibility/2006">
              <mc:Choice xmlns:v="urn:schemas-microsoft-com:vml" Requires="v">
                <p:oleObj spid="_x0000_s651734" name="Ecuación" r:id="rId30" imgW="1777680" imgH="279360" progId="Equation.3">
                  <p:embed/>
                </p:oleObj>
              </mc:Choice>
              <mc:Fallback>
                <p:oleObj name="Ecuación" r:id="rId30" imgW="1777680" imgH="279360" progId="Equation.3">
                  <p:embed/>
                  <p:pic>
                    <p:nvPicPr>
                      <p:cNvPr id="0" name="Object 69"/>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350984" y="1906662"/>
                        <a:ext cx="278765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 name="Object 2"/>
          <p:cNvGraphicFramePr>
            <a:graphicFrameLocks noChangeAspect="1"/>
          </p:cNvGraphicFramePr>
          <p:nvPr/>
        </p:nvGraphicFramePr>
        <p:xfrm>
          <a:off x="6562544" y="4183426"/>
          <a:ext cx="1962150" cy="457200"/>
        </p:xfrm>
        <a:graphic>
          <a:graphicData uri="http://schemas.openxmlformats.org/presentationml/2006/ole">
            <mc:AlternateContent xmlns:mc="http://schemas.openxmlformats.org/markup-compatibility/2006">
              <mc:Choice xmlns:v="urn:schemas-microsoft-com:vml" Requires="v">
                <p:oleObj spid="_x0000_s651735" name="Ecuación" r:id="rId32" imgW="1041120" imgH="253800" progId="Equation.3">
                  <p:embed/>
                </p:oleObj>
              </mc:Choice>
              <mc:Fallback>
                <p:oleObj name="Ecuación" r:id="rId32" imgW="1041120" imgH="253800" progId="Equation.3">
                  <p:embed/>
                  <p:pic>
                    <p:nvPicPr>
                      <p:cNvPr id="0" name="Picture 74"/>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562544" y="4183426"/>
                        <a:ext cx="196215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 name="57 CuadroTexto"/>
          <p:cNvSpPr txBox="1"/>
          <p:nvPr/>
        </p:nvSpPr>
        <p:spPr>
          <a:xfrm>
            <a:off x="230150" y="4318145"/>
            <a:ext cx="6269665" cy="369332"/>
          </a:xfrm>
          <a:prstGeom prst="rect">
            <a:avLst/>
          </a:prstGeom>
          <a:noFill/>
        </p:spPr>
        <p:txBody>
          <a:bodyPr wrap="none" rtlCol="0">
            <a:spAutoFit/>
          </a:bodyPr>
          <a:lstStyle/>
          <a:p>
            <a:r>
              <a:rPr lang="es-ES" sz="1800" dirty="0" err="1" smtClean="0">
                <a:latin typeface="Lucida Handwriting" pitchFamily="66" charset="0"/>
              </a:rPr>
              <a:t>Indar</a:t>
            </a:r>
            <a:r>
              <a:rPr lang="es-ES" sz="1800" dirty="0" smtClean="0">
                <a:latin typeface="Lucida Handwriting" pitchFamily="66" charset="0"/>
              </a:rPr>
              <a:t> </a:t>
            </a:r>
            <a:r>
              <a:rPr lang="es-ES" sz="1800" dirty="0" err="1" smtClean="0">
                <a:latin typeface="Lucida Handwriting" pitchFamily="66" charset="0"/>
              </a:rPr>
              <a:t>berdinak</a:t>
            </a:r>
            <a:r>
              <a:rPr lang="es-ES" sz="1800" dirty="0" smtClean="0">
                <a:latin typeface="Lucida Handwriting" pitchFamily="66" charset="0"/>
              </a:rPr>
              <a:t> eta </a:t>
            </a:r>
            <a:r>
              <a:rPr lang="es-ES" sz="1800" dirty="0" err="1" smtClean="0">
                <a:latin typeface="Lucida Handwriting" pitchFamily="66" charset="0"/>
              </a:rPr>
              <a:t>elkarren</a:t>
            </a:r>
            <a:r>
              <a:rPr lang="es-ES" sz="1800" dirty="0" smtClean="0">
                <a:latin typeface="Lucida Handwriting" pitchFamily="66" charset="0"/>
              </a:rPr>
              <a:t> </a:t>
            </a:r>
            <a:r>
              <a:rPr lang="es-ES" sz="1800" dirty="0" err="1" smtClean="0">
                <a:latin typeface="Lucida Handwriting" pitchFamily="66" charset="0"/>
              </a:rPr>
              <a:t>aurkakoak</a:t>
            </a:r>
            <a:r>
              <a:rPr lang="es-ES" sz="1800" dirty="0" smtClean="0">
                <a:latin typeface="Lucida Handwriting" pitchFamily="66" charset="0"/>
              </a:rPr>
              <a:t> </a:t>
            </a:r>
            <a:r>
              <a:rPr lang="es-ES" sz="1800" dirty="0" err="1" smtClean="0">
                <a:latin typeface="Lucida Handwriting" pitchFamily="66" charset="0"/>
              </a:rPr>
              <a:t>dira</a:t>
            </a:r>
            <a:r>
              <a:rPr lang="es-ES" sz="1800" dirty="0" smtClean="0">
                <a:latin typeface="Lucida Handwriting" pitchFamily="66" charset="0"/>
              </a:rPr>
              <a:t>:</a:t>
            </a:r>
            <a:endParaRPr lang="es-ES" sz="1800" dirty="0">
              <a:latin typeface="Lucida Handwriting" pitchFamily="66" charset="0"/>
            </a:endParaRPr>
          </a:p>
        </p:txBody>
      </p:sp>
      <p:sp>
        <p:nvSpPr>
          <p:cNvPr id="60" name="59 CuadroTexto"/>
          <p:cNvSpPr txBox="1"/>
          <p:nvPr/>
        </p:nvSpPr>
        <p:spPr>
          <a:xfrm>
            <a:off x="1357201" y="4694716"/>
            <a:ext cx="4192173" cy="369332"/>
          </a:xfrm>
          <a:prstGeom prst="rect">
            <a:avLst/>
          </a:prstGeom>
          <a:noFill/>
        </p:spPr>
        <p:txBody>
          <a:bodyPr wrap="none" rtlCol="0">
            <a:spAutoFit/>
          </a:bodyPr>
          <a:lstStyle/>
          <a:p>
            <a:r>
              <a:rPr lang="es-ES" sz="1800" dirty="0" err="1" smtClean="0">
                <a:latin typeface="Lucida Handwriting" pitchFamily="66" charset="0"/>
              </a:rPr>
              <a:t>Indar</a:t>
            </a:r>
            <a:r>
              <a:rPr lang="es-ES" sz="1800" dirty="0" smtClean="0">
                <a:latin typeface="Lucida Handwriting" pitchFamily="66" charset="0"/>
              </a:rPr>
              <a:t> </a:t>
            </a:r>
            <a:r>
              <a:rPr lang="es-ES" sz="1800" dirty="0" err="1" smtClean="0">
                <a:latin typeface="Lucida Handwriting" pitchFamily="66" charset="0"/>
              </a:rPr>
              <a:t>erresultantea</a:t>
            </a:r>
            <a:r>
              <a:rPr lang="es-ES" sz="1800" dirty="0" smtClean="0">
                <a:latin typeface="Lucida Handwriting" pitchFamily="66" charset="0"/>
              </a:rPr>
              <a:t> </a:t>
            </a:r>
            <a:r>
              <a:rPr lang="es-ES" sz="1800" dirty="0" err="1" smtClean="0">
                <a:latin typeface="Lucida Handwriting" pitchFamily="66" charset="0"/>
              </a:rPr>
              <a:t>nulua</a:t>
            </a:r>
            <a:r>
              <a:rPr lang="es-ES" sz="1800" dirty="0" smtClean="0">
                <a:latin typeface="Lucida Handwriting" pitchFamily="66" charset="0"/>
              </a:rPr>
              <a:t> da</a:t>
            </a:r>
            <a:endParaRPr lang="es-ES" sz="1800" dirty="0">
              <a:latin typeface="Lucida Handwriting" pitchFamily="66" charset="0"/>
            </a:endParaRPr>
          </a:p>
        </p:txBody>
      </p:sp>
      <p:sp>
        <p:nvSpPr>
          <p:cNvPr id="66" name="65 CuadroTexto"/>
          <p:cNvSpPr txBox="1"/>
          <p:nvPr/>
        </p:nvSpPr>
        <p:spPr>
          <a:xfrm>
            <a:off x="302804" y="5120236"/>
            <a:ext cx="8692339" cy="923330"/>
          </a:xfrm>
          <a:prstGeom prst="rect">
            <a:avLst/>
          </a:prstGeom>
          <a:noFill/>
        </p:spPr>
        <p:txBody>
          <a:bodyPr wrap="square" rtlCol="0">
            <a:spAutoFit/>
          </a:bodyPr>
          <a:lstStyle/>
          <a:p>
            <a:pPr algn="just"/>
            <a:r>
              <a:rPr lang="es-ES" sz="1800" dirty="0" err="1" smtClean="0">
                <a:latin typeface="Lucida Handwriting" pitchFamily="66" charset="0"/>
              </a:rPr>
              <a:t>Aplikazio-lerro</a:t>
            </a:r>
            <a:r>
              <a:rPr lang="es-ES" sz="1800" dirty="0" smtClean="0">
                <a:latin typeface="Lucida Handwriting" pitchFamily="66" charset="0"/>
              </a:rPr>
              <a:t> </a:t>
            </a:r>
            <a:r>
              <a:rPr lang="es-ES" sz="1800" dirty="0" err="1" smtClean="0">
                <a:latin typeface="Lucida Handwriting" pitchFamily="66" charset="0"/>
              </a:rPr>
              <a:t>berbera</a:t>
            </a:r>
            <a:r>
              <a:rPr lang="es-ES" sz="1800" dirty="0" smtClean="0">
                <a:latin typeface="Lucida Handwriting" pitchFamily="66" charset="0"/>
              </a:rPr>
              <a:t> </a:t>
            </a:r>
            <a:r>
              <a:rPr lang="es-ES" sz="1800" dirty="0" err="1" smtClean="0">
                <a:latin typeface="Lucida Handwriting" pitchFamily="66" charset="0"/>
              </a:rPr>
              <a:t>dute</a:t>
            </a:r>
            <a:r>
              <a:rPr lang="es-ES" sz="1800" dirty="0" smtClean="0">
                <a:latin typeface="Lucida Handwriting" pitchFamily="66" charset="0"/>
              </a:rPr>
              <a:t>. </a:t>
            </a:r>
            <a:r>
              <a:rPr lang="es-ES" sz="1800" dirty="0" err="1" smtClean="0">
                <a:latin typeface="Lucida Handwriting" pitchFamily="66" charset="0"/>
              </a:rPr>
              <a:t>Ardatz</a:t>
            </a:r>
            <a:r>
              <a:rPr lang="es-ES" sz="1800" dirty="0" smtClean="0">
                <a:latin typeface="Lucida Handwriting" pitchFamily="66" charset="0"/>
              </a:rPr>
              <a:t> </a:t>
            </a:r>
            <a:r>
              <a:rPr lang="es-ES" sz="1800" dirty="0" err="1" smtClean="0">
                <a:latin typeface="Lucida Handwriting" pitchFamily="66" charset="0"/>
              </a:rPr>
              <a:t>berean</a:t>
            </a:r>
            <a:r>
              <a:rPr lang="es-ES" sz="1800" dirty="0" smtClean="0">
                <a:latin typeface="Lucida Handwriting" pitchFamily="66" charset="0"/>
              </a:rPr>
              <a:t> barrena </a:t>
            </a:r>
            <a:r>
              <a:rPr lang="es-ES" sz="1800" dirty="0" err="1" smtClean="0">
                <a:latin typeface="Lucida Handwriting" pitchFamily="66" charset="0"/>
              </a:rPr>
              <a:t>eragiten</a:t>
            </a:r>
            <a:r>
              <a:rPr lang="es-ES" sz="1800" dirty="0" smtClean="0">
                <a:latin typeface="Lucida Handwriting" pitchFamily="66" charset="0"/>
              </a:rPr>
              <a:t> </a:t>
            </a:r>
            <a:r>
              <a:rPr lang="es-ES" sz="1800" dirty="0" err="1" smtClean="0">
                <a:latin typeface="Lucida Handwriting" pitchFamily="66" charset="0"/>
              </a:rPr>
              <a:t>dutelako</a:t>
            </a:r>
            <a:r>
              <a:rPr lang="es-ES" sz="1800" dirty="0" smtClean="0">
                <a:latin typeface="Lucida Handwriting" pitchFamily="66" charset="0"/>
              </a:rPr>
              <a:t> espiraren </a:t>
            </a:r>
            <a:r>
              <a:rPr lang="es-ES" sz="1800" dirty="0" err="1" smtClean="0">
                <a:latin typeface="Lucida Handwriting" pitchFamily="66" charset="0"/>
              </a:rPr>
              <a:t>gainean</a:t>
            </a:r>
            <a:r>
              <a:rPr lang="es-ES" sz="1800" dirty="0" smtClean="0">
                <a:latin typeface="Lucida Handwriting" pitchFamily="66" charset="0"/>
              </a:rPr>
              <a:t> </a:t>
            </a:r>
            <a:r>
              <a:rPr lang="es-ES" sz="1800" dirty="0" err="1" smtClean="0">
                <a:latin typeface="Lucida Handwriting" pitchFamily="66" charset="0"/>
              </a:rPr>
              <a:t>ez</a:t>
            </a:r>
            <a:r>
              <a:rPr lang="es-ES" sz="1800" dirty="0" smtClean="0">
                <a:latin typeface="Lucida Handwriting" pitchFamily="66" charset="0"/>
              </a:rPr>
              <a:t> </a:t>
            </a:r>
            <a:r>
              <a:rPr lang="es-ES" sz="1800" dirty="0" err="1" smtClean="0">
                <a:latin typeface="Lucida Handwriting" pitchFamily="66" charset="0"/>
              </a:rPr>
              <a:t>dute</a:t>
            </a:r>
            <a:r>
              <a:rPr lang="es-ES" sz="1800" dirty="0" smtClean="0">
                <a:latin typeface="Lucida Handwriting" pitchFamily="66" charset="0"/>
              </a:rPr>
              <a:t> </a:t>
            </a:r>
            <a:r>
              <a:rPr lang="es-ES" sz="1800" dirty="0" err="1" smtClean="0">
                <a:latin typeface="Lucida Handwriting" pitchFamily="66" charset="0"/>
              </a:rPr>
              <a:t>indar-momenturik</a:t>
            </a:r>
            <a:r>
              <a:rPr lang="es-ES" sz="1800" dirty="0" smtClean="0">
                <a:latin typeface="Lucida Handwriting" pitchFamily="66" charset="0"/>
              </a:rPr>
              <a:t> </a:t>
            </a:r>
            <a:r>
              <a:rPr lang="es-ES" sz="1800" dirty="0" err="1" smtClean="0">
                <a:latin typeface="Lucida Handwriting" pitchFamily="66" charset="0"/>
              </a:rPr>
              <a:t>eragiten</a:t>
            </a:r>
            <a:r>
              <a:rPr lang="es-ES" sz="1800" dirty="0" smtClean="0">
                <a:latin typeface="Lucida Handwriting" pitchFamily="66" charset="0"/>
              </a:rPr>
              <a:t>.</a:t>
            </a:r>
            <a:endParaRPr lang="es-ES" sz="1800" dirty="0">
              <a:latin typeface="Lucida Handwriting" pitchFamily="66" charset="0"/>
            </a:endParaRPr>
          </a:p>
        </p:txBody>
      </p:sp>
      <p:sp>
        <p:nvSpPr>
          <p:cNvPr id="67" name="66 CuadroTexto"/>
          <p:cNvSpPr txBox="1"/>
          <p:nvPr/>
        </p:nvSpPr>
        <p:spPr>
          <a:xfrm>
            <a:off x="389646" y="6107083"/>
            <a:ext cx="7393388" cy="400110"/>
          </a:xfrm>
          <a:prstGeom prst="rect">
            <a:avLst/>
          </a:prstGeom>
          <a:noFill/>
        </p:spPr>
        <p:txBody>
          <a:bodyPr wrap="square" rtlCol="0">
            <a:spAutoFit/>
          </a:bodyPr>
          <a:lstStyle/>
          <a:p>
            <a:pPr algn="just"/>
            <a:r>
              <a:rPr lang="es-ES" sz="2000" dirty="0" smtClean="0">
                <a:solidFill>
                  <a:srgbClr val="FF0000"/>
                </a:solidFill>
                <a:latin typeface="Lucida Handwriting" pitchFamily="66" charset="0"/>
              </a:rPr>
              <a:t>Bi </a:t>
            </a:r>
            <a:r>
              <a:rPr lang="es-ES" sz="2000" dirty="0" err="1" smtClean="0">
                <a:solidFill>
                  <a:srgbClr val="FF0000"/>
                </a:solidFill>
                <a:latin typeface="Lucida Handwriting" pitchFamily="66" charset="0"/>
              </a:rPr>
              <a:t>indar</a:t>
            </a:r>
            <a:r>
              <a:rPr lang="es-ES" sz="2000" dirty="0" smtClean="0">
                <a:solidFill>
                  <a:srgbClr val="FF0000"/>
                </a:solidFill>
                <a:latin typeface="Lucida Handwriting" pitchFamily="66" charset="0"/>
              </a:rPr>
              <a:t> </a:t>
            </a:r>
            <a:r>
              <a:rPr lang="es-ES" sz="2000" dirty="0" err="1" smtClean="0">
                <a:solidFill>
                  <a:srgbClr val="FF0000"/>
                </a:solidFill>
                <a:latin typeface="Lucida Handwriting" pitchFamily="66" charset="0"/>
              </a:rPr>
              <a:t>hauek</a:t>
            </a:r>
            <a:r>
              <a:rPr lang="es-ES" sz="2000" dirty="0" smtClean="0">
                <a:solidFill>
                  <a:srgbClr val="FF0000"/>
                </a:solidFill>
                <a:latin typeface="Lucida Handwriting" pitchFamily="66" charset="0"/>
              </a:rPr>
              <a:t> </a:t>
            </a:r>
            <a:r>
              <a:rPr lang="es-ES" sz="2000" dirty="0" err="1" smtClean="0">
                <a:solidFill>
                  <a:srgbClr val="FF0000"/>
                </a:solidFill>
                <a:latin typeface="Lucida Handwriting" pitchFamily="66" charset="0"/>
              </a:rPr>
              <a:t>ezabatzen</a:t>
            </a:r>
            <a:r>
              <a:rPr lang="es-ES" sz="2000" dirty="0" smtClean="0">
                <a:solidFill>
                  <a:srgbClr val="FF0000"/>
                </a:solidFill>
                <a:latin typeface="Lucida Handwriting" pitchFamily="66" charset="0"/>
              </a:rPr>
              <a:t> </a:t>
            </a:r>
            <a:r>
              <a:rPr lang="es-ES" sz="2000" dirty="0" err="1" smtClean="0">
                <a:solidFill>
                  <a:srgbClr val="FF0000"/>
                </a:solidFill>
                <a:latin typeface="Lucida Handwriting" pitchFamily="66" charset="0"/>
              </a:rPr>
              <a:t>dira</a:t>
            </a:r>
            <a:r>
              <a:rPr lang="es-ES" sz="2000" dirty="0" smtClean="0">
                <a:solidFill>
                  <a:srgbClr val="FF0000"/>
                </a:solidFill>
                <a:latin typeface="Lucida Handwriting" pitchFamily="66" charset="0"/>
              </a:rPr>
              <a:t> </a:t>
            </a:r>
            <a:r>
              <a:rPr lang="es-ES" sz="2000" dirty="0" err="1" smtClean="0">
                <a:solidFill>
                  <a:srgbClr val="FF0000"/>
                </a:solidFill>
                <a:latin typeface="Lucida Handwriting" pitchFamily="66" charset="0"/>
              </a:rPr>
              <a:t>zentzu</a:t>
            </a:r>
            <a:r>
              <a:rPr lang="es-ES" sz="2000" dirty="0" smtClean="0">
                <a:solidFill>
                  <a:srgbClr val="FF0000"/>
                </a:solidFill>
                <a:latin typeface="Lucida Handwriting" pitchFamily="66" charset="0"/>
              </a:rPr>
              <a:t> </a:t>
            </a:r>
            <a:r>
              <a:rPr lang="es-ES" sz="2000" dirty="0" err="1" smtClean="0">
                <a:solidFill>
                  <a:srgbClr val="FF0000"/>
                </a:solidFill>
                <a:latin typeface="Lucida Handwriting" pitchFamily="66" charset="0"/>
              </a:rPr>
              <a:t>guztietan</a:t>
            </a:r>
            <a:endParaRPr lang="es-ES" sz="2000" dirty="0">
              <a:solidFill>
                <a:srgbClr val="FF0000"/>
              </a:solidFill>
              <a:latin typeface="Lucida Handwriting" pitchFamily="66" charset="0"/>
            </a:endParaRPr>
          </a:p>
        </p:txBody>
      </p:sp>
      <p:sp>
        <p:nvSpPr>
          <p:cNvPr id="54" name="Text Box 7"/>
          <p:cNvSpPr txBox="1">
            <a:spLocks noChangeArrowheads="1"/>
          </p:cNvSpPr>
          <p:nvPr/>
        </p:nvSpPr>
        <p:spPr bwMode="auto">
          <a:xfrm>
            <a:off x="250248" y="192021"/>
            <a:ext cx="729687" cy="584775"/>
          </a:xfrm>
          <a:prstGeom prst="rect">
            <a:avLst/>
          </a:prstGeom>
          <a:noFill/>
          <a:ln w="9525">
            <a:noFill/>
            <a:miter lim="800000"/>
            <a:headEnd/>
            <a:tailEnd/>
          </a:ln>
          <a:effectLst/>
        </p:spPr>
        <p:txBody>
          <a:bodyPr wrap="none">
            <a:spAutoFit/>
          </a:bodyPr>
          <a:lstStyle/>
          <a:p>
            <a:r>
              <a:rPr lang="eu-ES" sz="3200" dirty="0" smtClean="0">
                <a:solidFill>
                  <a:schemeClr val="tx2"/>
                </a:solidFill>
                <a:latin typeface="Lucida Handwriting" pitchFamily="66" charset="0"/>
              </a:rPr>
              <a:t>a)</a:t>
            </a:r>
            <a:endParaRPr lang="eu-ES" sz="3200" dirty="0">
              <a:solidFill>
                <a:schemeClr val="tx2"/>
              </a:solidFill>
              <a:latin typeface="Lucida Handwriting" pitchFamily="66" charset="0"/>
            </a:endParaRPr>
          </a:p>
        </p:txBody>
      </p:sp>
      <p:graphicFrame>
        <p:nvGraphicFramePr>
          <p:cNvPr id="52" name="Object 69"/>
          <p:cNvGraphicFramePr>
            <a:graphicFrameLocks noChangeAspect="1"/>
          </p:cNvGraphicFramePr>
          <p:nvPr/>
        </p:nvGraphicFramePr>
        <p:xfrm>
          <a:off x="5580063" y="475933"/>
          <a:ext cx="3502025" cy="590550"/>
        </p:xfrm>
        <a:graphic>
          <a:graphicData uri="http://schemas.openxmlformats.org/presentationml/2006/ole">
            <mc:AlternateContent xmlns:mc="http://schemas.openxmlformats.org/markup-compatibility/2006">
              <mc:Choice xmlns:v="urn:schemas-microsoft-com:vml" Requires="v">
                <p:oleObj spid="_x0000_s651736" name="Ecuación" r:id="rId34" imgW="2234880" imgH="393480" progId="Equation.3">
                  <p:embed/>
                </p:oleObj>
              </mc:Choice>
              <mc:Fallback>
                <p:oleObj name="Ecuación" r:id="rId34" imgW="2234880" imgH="393480" progId="Equation.3">
                  <p:embed/>
                  <p:pic>
                    <p:nvPicPr>
                      <p:cNvPr id="0" name="Picture 76"/>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580063" y="475933"/>
                        <a:ext cx="3502025"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 name="Object 69"/>
          <p:cNvGraphicFramePr>
            <a:graphicFrameLocks noChangeAspect="1"/>
          </p:cNvGraphicFramePr>
          <p:nvPr/>
        </p:nvGraphicFramePr>
        <p:xfrm>
          <a:off x="5614401" y="1040940"/>
          <a:ext cx="1473200" cy="381000"/>
        </p:xfrm>
        <a:graphic>
          <a:graphicData uri="http://schemas.openxmlformats.org/presentationml/2006/ole">
            <mc:AlternateContent xmlns:mc="http://schemas.openxmlformats.org/markup-compatibility/2006">
              <mc:Choice xmlns:v="urn:schemas-microsoft-com:vml" Requires="v">
                <p:oleObj spid="_x0000_s651737" name="Ecuación" r:id="rId36" imgW="939600" imgH="253800" progId="Equation.3">
                  <p:embed/>
                </p:oleObj>
              </mc:Choice>
              <mc:Fallback>
                <p:oleObj name="Ecuación" r:id="rId36" imgW="939600" imgH="253800" progId="Equation.3">
                  <p:embed/>
                  <p:pic>
                    <p:nvPicPr>
                      <p:cNvPr id="0" name="Picture 77"/>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614401" y="1040940"/>
                        <a:ext cx="14732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 name="Object 69"/>
          <p:cNvGraphicFramePr>
            <a:graphicFrameLocks noChangeAspect="1"/>
          </p:cNvGraphicFramePr>
          <p:nvPr/>
        </p:nvGraphicFramePr>
        <p:xfrm>
          <a:off x="5804477" y="2385398"/>
          <a:ext cx="2208213" cy="361950"/>
        </p:xfrm>
        <a:graphic>
          <a:graphicData uri="http://schemas.openxmlformats.org/presentationml/2006/ole">
            <mc:AlternateContent xmlns:mc="http://schemas.openxmlformats.org/markup-compatibility/2006">
              <mc:Choice xmlns:v="urn:schemas-microsoft-com:vml" Requires="v">
                <p:oleObj spid="_x0000_s651738" name="Ecuación" r:id="rId38" imgW="1409400" imgH="241200" progId="Equation.3">
                  <p:embed/>
                </p:oleObj>
              </mc:Choice>
              <mc:Fallback>
                <p:oleObj name="Ecuación" r:id="rId38" imgW="1409400" imgH="241200" progId="Equation.3">
                  <p:embed/>
                  <p:pic>
                    <p:nvPicPr>
                      <p:cNvPr id="0" name="Picture 78"/>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804477" y="2385398"/>
                        <a:ext cx="2208213"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6" name="Object 69"/>
          <p:cNvGraphicFramePr>
            <a:graphicFrameLocks noChangeAspect="1"/>
          </p:cNvGraphicFramePr>
          <p:nvPr/>
        </p:nvGraphicFramePr>
        <p:xfrm>
          <a:off x="5418008" y="2752888"/>
          <a:ext cx="3662362" cy="590550"/>
        </p:xfrm>
        <a:graphic>
          <a:graphicData uri="http://schemas.openxmlformats.org/presentationml/2006/ole">
            <mc:AlternateContent xmlns:mc="http://schemas.openxmlformats.org/markup-compatibility/2006">
              <mc:Choice xmlns:v="urn:schemas-microsoft-com:vml" Requires="v">
                <p:oleObj spid="_x0000_s651739" name="Ecuación" r:id="rId40" imgW="2336760" imgH="393480" progId="Equation.3">
                  <p:embed/>
                </p:oleObj>
              </mc:Choice>
              <mc:Fallback>
                <p:oleObj name="Ecuación" r:id="rId40" imgW="2336760" imgH="393480" progId="Equation.3">
                  <p:embed/>
                  <p:pic>
                    <p:nvPicPr>
                      <p:cNvPr id="0" name="Picture 79"/>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5418008" y="2752888"/>
                        <a:ext cx="3662362"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 name="Object 69"/>
          <p:cNvGraphicFramePr>
            <a:graphicFrameLocks noChangeAspect="1"/>
          </p:cNvGraphicFramePr>
          <p:nvPr/>
        </p:nvGraphicFramePr>
        <p:xfrm>
          <a:off x="5468686" y="3307191"/>
          <a:ext cx="1633537" cy="381000"/>
        </p:xfrm>
        <a:graphic>
          <a:graphicData uri="http://schemas.openxmlformats.org/presentationml/2006/ole">
            <mc:AlternateContent xmlns:mc="http://schemas.openxmlformats.org/markup-compatibility/2006">
              <mc:Choice xmlns:v="urn:schemas-microsoft-com:vml" Requires="v">
                <p:oleObj spid="_x0000_s651740" name="Ecuación" r:id="rId42" imgW="1041120" imgH="253800" progId="Equation.3">
                  <p:embed/>
                </p:oleObj>
              </mc:Choice>
              <mc:Fallback>
                <p:oleObj name="Ecuación" r:id="rId42" imgW="1041120" imgH="253800" progId="Equation.3">
                  <p:embed/>
                  <p:pic>
                    <p:nvPicPr>
                      <p:cNvPr id="0" name="Picture 80"/>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5468686" y="3307191"/>
                        <a:ext cx="1633537"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 name="77 Estrella de 5 puntas"/>
          <p:cNvSpPr>
            <a:spLocks noChangeAspect="1"/>
          </p:cNvSpPr>
          <p:nvPr/>
        </p:nvSpPr>
        <p:spPr>
          <a:xfrm>
            <a:off x="74424" y="4412505"/>
            <a:ext cx="228600" cy="228600"/>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graphicFrame>
        <p:nvGraphicFramePr>
          <p:cNvPr id="79" name="Object 2"/>
          <p:cNvGraphicFramePr>
            <a:graphicFrameLocks noChangeAspect="1"/>
          </p:cNvGraphicFramePr>
          <p:nvPr/>
        </p:nvGraphicFramePr>
        <p:xfrm>
          <a:off x="889000" y="4757472"/>
          <a:ext cx="398463" cy="304800"/>
        </p:xfrm>
        <a:graphic>
          <a:graphicData uri="http://schemas.openxmlformats.org/presentationml/2006/ole">
            <mc:AlternateContent xmlns:mc="http://schemas.openxmlformats.org/markup-compatibility/2006">
              <mc:Choice xmlns:v="urn:schemas-microsoft-com:vml" Requires="v">
                <p:oleObj spid="_x0000_s651741" name="Ecuación" r:id="rId44" imgW="190440" imgH="152280" progId="Equation.3">
                  <p:embed/>
                </p:oleObj>
              </mc:Choice>
              <mc:Fallback>
                <p:oleObj name="Ecuación" r:id="rId44" imgW="190440" imgH="152280" progId="Equation.3">
                  <p:embed/>
                  <p:pic>
                    <p:nvPicPr>
                      <p:cNvPr id="0" name="Object 74"/>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889000" y="4757472"/>
                        <a:ext cx="398463"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 name="83 Estrella de 5 puntas"/>
          <p:cNvSpPr>
            <a:spLocks noChangeAspect="1"/>
          </p:cNvSpPr>
          <p:nvPr/>
        </p:nvSpPr>
        <p:spPr>
          <a:xfrm>
            <a:off x="109861" y="5181619"/>
            <a:ext cx="228600" cy="228600"/>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sp>
        <p:nvSpPr>
          <p:cNvPr id="88" name="87 Estrella de 5 puntas"/>
          <p:cNvSpPr>
            <a:spLocks noChangeAspect="1"/>
          </p:cNvSpPr>
          <p:nvPr/>
        </p:nvSpPr>
        <p:spPr>
          <a:xfrm>
            <a:off x="155931" y="6163393"/>
            <a:ext cx="228600" cy="2286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down)">
                                      <p:cBhvr>
                                        <p:cTn id="7" dur="500"/>
                                        <p:tgtEl>
                                          <p:spTgt spid="145"/>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11"/>
                                        </p:tgtEl>
                                        <p:attrNameLst>
                                          <p:attrName>style.visibility</p:attrName>
                                        </p:attrNameLst>
                                      </p:cBhvr>
                                      <p:to>
                                        <p:strVal val="visible"/>
                                      </p:to>
                                    </p:set>
                                    <p:anim to="" calcmode="lin" valueType="num">
                                      <p:cBhvr>
                                        <p:cTn id="12" dur="1" fill="hold"/>
                                        <p:tgtEl>
                                          <p:spTgt spid="211"/>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51333"/>
                                        </p:tgtEl>
                                        <p:attrNameLst>
                                          <p:attrName>style.visibility</p:attrName>
                                        </p:attrNameLst>
                                      </p:cBhvr>
                                      <p:to>
                                        <p:strVal val="visible"/>
                                      </p:to>
                                    </p:set>
                                    <p:animEffect transition="in" filter="wipe(left)">
                                      <p:cBhvr>
                                        <p:cTn id="17" dur="2000"/>
                                        <p:tgtEl>
                                          <p:spTgt spid="6513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ipe(left)">
                                      <p:cBhvr>
                                        <p:cTn id="22" dur="20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left)">
                                      <p:cBhvr>
                                        <p:cTn id="27" dur="20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14"/>
                                        </p:tgtEl>
                                        <p:attrNameLst>
                                          <p:attrName>style.visibility</p:attrName>
                                        </p:attrNameLst>
                                      </p:cBhvr>
                                      <p:to>
                                        <p:strVal val="visible"/>
                                      </p:to>
                                    </p:set>
                                    <p:animEffect transition="in" filter="wipe(up)">
                                      <p:cBhvr>
                                        <p:cTn id="32" dur="2000"/>
                                        <p:tgtEl>
                                          <p:spTgt spid="214"/>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215"/>
                                        </p:tgtEl>
                                        <p:attrNameLst>
                                          <p:attrName>style.visibility</p:attrName>
                                        </p:attrNameLst>
                                      </p:cBhvr>
                                      <p:to>
                                        <p:strVal val="visible"/>
                                      </p:to>
                                    </p:set>
                                    <p:animEffect transition="in" filter="wipe(down)">
                                      <p:cBhvr>
                                        <p:cTn id="37" dur="580">
                                          <p:stCondLst>
                                            <p:cond delay="0"/>
                                          </p:stCondLst>
                                        </p:cTn>
                                        <p:tgtEl>
                                          <p:spTgt spid="215"/>
                                        </p:tgtEl>
                                      </p:cBhvr>
                                    </p:animEffect>
                                    <p:anim calcmode="lin" valueType="num">
                                      <p:cBhvr>
                                        <p:cTn id="38" dur="1822" tmFilter="0,0; 0.14,0.36; 0.43,0.73; 0.71,0.91; 1.0,1.0">
                                          <p:stCondLst>
                                            <p:cond delay="0"/>
                                          </p:stCondLst>
                                        </p:cTn>
                                        <p:tgtEl>
                                          <p:spTgt spid="215"/>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215"/>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215"/>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215"/>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215"/>
                                        </p:tgtEl>
                                        <p:attrNameLst>
                                          <p:attrName>ppt_y</p:attrName>
                                        </p:attrNameLst>
                                      </p:cBhvr>
                                      <p:tavLst>
                                        <p:tav tm="0" fmla="#ppt_y-sin(pi*$)/81">
                                          <p:val>
                                            <p:fltVal val="0"/>
                                          </p:val>
                                        </p:tav>
                                        <p:tav tm="100000">
                                          <p:val>
                                            <p:fltVal val="1"/>
                                          </p:val>
                                        </p:tav>
                                      </p:tavLst>
                                    </p:anim>
                                    <p:animScale>
                                      <p:cBhvr>
                                        <p:cTn id="43" dur="26">
                                          <p:stCondLst>
                                            <p:cond delay="650"/>
                                          </p:stCondLst>
                                        </p:cTn>
                                        <p:tgtEl>
                                          <p:spTgt spid="215"/>
                                        </p:tgtEl>
                                      </p:cBhvr>
                                      <p:to x="100000" y="60000"/>
                                    </p:animScale>
                                    <p:animScale>
                                      <p:cBhvr>
                                        <p:cTn id="44" dur="166" decel="50000">
                                          <p:stCondLst>
                                            <p:cond delay="676"/>
                                          </p:stCondLst>
                                        </p:cTn>
                                        <p:tgtEl>
                                          <p:spTgt spid="215"/>
                                        </p:tgtEl>
                                      </p:cBhvr>
                                      <p:to x="100000" y="100000"/>
                                    </p:animScale>
                                    <p:animScale>
                                      <p:cBhvr>
                                        <p:cTn id="45" dur="26">
                                          <p:stCondLst>
                                            <p:cond delay="1312"/>
                                          </p:stCondLst>
                                        </p:cTn>
                                        <p:tgtEl>
                                          <p:spTgt spid="215"/>
                                        </p:tgtEl>
                                      </p:cBhvr>
                                      <p:to x="100000" y="80000"/>
                                    </p:animScale>
                                    <p:animScale>
                                      <p:cBhvr>
                                        <p:cTn id="46" dur="166" decel="50000">
                                          <p:stCondLst>
                                            <p:cond delay="1338"/>
                                          </p:stCondLst>
                                        </p:cTn>
                                        <p:tgtEl>
                                          <p:spTgt spid="215"/>
                                        </p:tgtEl>
                                      </p:cBhvr>
                                      <p:to x="100000" y="100000"/>
                                    </p:animScale>
                                    <p:animScale>
                                      <p:cBhvr>
                                        <p:cTn id="47" dur="26">
                                          <p:stCondLst>
                                            <p:cond delay="1642"/>
                                          </p:stCondLst>
                                        </p:cTn>
                                        <p:tgtEl>
                                          <p:spTgt spid="215"/>
                                        </p:tgtEl>
                                      </p:cBhvr>
                                      <p:to x="100000" y="90000"/>
                                    </p:animScale>
                                    <p:animScale>
                                      <p:cBhvr>
                                        <p:cTn id="48" dur="166" decel="50000">
                                          <p:stCondLst>
                                            <p:cond delay="1668"/>
                                          </p:stCondLst>
                                        </p:cTn>
                                        <p:tgtEl>
                                          <p:spTgt spid="215"/>
                                        </p:tgtEl>
                                      </p:cBhvr>
                                      <p:to x="100000" y="100000"/>
                                    </p:animScale>
                                    <p:animScale>
                                      <p:cBhvr>
                                        <p:cTn id="49" dur="26">
                                          <p:stCondLst>
                                            <p:cond delay="1808"/>
                                          </p:stCondLst>
                                        </p:cTn>
                                        <p:tgtEl>
                                          <p:spTgt spid="215"/>
                                        </p:tgtEl>
                                      </p:cBhvr>
                                      <p:to x="100000" y="95000"/>
                                    </p:animScale>
                                    <p:animScale>
                                      <p:cBhvr>
                                        <p:cTn id="50" dur="166" decel="50000">
                                          <p:stCondLst>
                                            <p:cond delay="1834"/>
                                          </p:stCondLst>
                                        </p:cTn>
                                        <p:tgtEl>
                                          <p:spTgt spid="215"/>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26"/>
                                        </p:tgtEl>
                                        <p:attrNameLst>
                                          <p:attrName>style.visibility</p:attrName>
                                        </p:attrNameLst>
                                      </p:cBhvr>
                                      <p:to>
                                        <p:strVal val="visible"/>
                                      </p:to>
                                    </p:set>
                                    <p:animEffect transition="in" filter="wipe(left)">
                                      <p:cBhvr>
                                        <p:cTn id="55" dur="2000"/>
                                        <p:tgtEl>
                                          <p:spTgt spid="22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55"/>
                                        </p:tgtEl>
                                        <p:attrNameLst>
                                          <p:attrName>style.visibility</p:attrName>
                                        </p:attrNameLst>
                                      </p:cBhvr>
                                      <p:to>
                                        <p:strVal val="visible"/>
                                      </p:to>
                                    </p:set>
                                    <p:animEffect transition="in" filter="wipe(left)">
                                      <p:cBhvr>
                                        <p:cTn id="60" dur="2000"/>
                                        <p:tgtEl>
                                          <p:spTgt spid="5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wipe(left)">
                                      <p:cBhvr>
                                        <p:cTn id="65" dur="2000"/>
                                        <p:tgtEl>
                                          <p:spTgt spid="5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wipe(left)">
                                      <p:cBhvr>
                                        <p:cTn id="70" dur="2000"/>
                                        <p:tgtEl>
                                          <p:spTgt spid="68"/>
                                        </p:tgtEl>
                                      </p:cBhvr>
                                    </p:animEffect>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78"/>
                                        </p:tgtEl>
                                        <p:attrNameLst>
                                          <p:attrName>style.visibility</p:attrName>
                                        </p:attrNameLst>
                                      </p:cBhvr>
                                      <p:to>
                                        <p:strVal val="visible"/>
                                      </p:to>
                                    </p:set>
                                    <p:animEffect transition="in" filter="wipe(down)">
                                      <p:cBhvr>
                                        <p:cTn id="75" dur="580">
                                          <p:stCondLst>
                                            <p:cond delay="0"/>
                                          </p:stCondLst>
                                        </p:cTn>
                                        <p:tgtEl>
                                          <p:spTgt spid="78"/>
                                        </p:tgtEl>
                                      </p:cBhvr>
                                    </p:animEffect>
                                    <p:anim calcmode="lin" valueType="num">
                                      <p:cBhvr>
                                        <p:cTn id="76" dur="1822" tmFilter="0,0; 0.14,0.36; 0.43,0.73; 0.71,0.91; 1.0,1.0">
                                          <p:stCondLst>
                                            <p:cond delay="0"/>
                                          </p:stCondLst>
                                        </p:cTn>
                                        <p:tgtEl>
                                          <p:spTgt spid="78"/>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78"/>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78"/>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78"/>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78"/>
                                        </p:tgtEl>
                                        <p:attrNameLst>
                                          <p:attrName>ppt_y</p:attrName>
                                        </p:attrNameLst>
                                      </p:cBhvr>
                                      <p:tavLst>
                                        <p:tav tm="0" fmla="#ppt_y-sin(pi*$)/81">
                                          <p:val>
                                            <p:fltVal val="0"/>
                                          </p:val>
                                        </p:tav>
                                        <p:tav tm="100000">
                                          <p:val>
                                            <p:fltVal val="1"/>
                                          </p:val>
                                        </p:tav>
                                      </p:tavLst>
                                    </p:anim>
                                    <p:animScale>
                                      <p:cBhvr>
                                        <p:cTn id="81" dur="26">
                                          <p:stCondLst>
                                            <p:cond delay="650"/>
                                          </p:stCondLst>
                                        </p:cTn>
                                        <p:tgtEl>
                                          <p:spTgt spid="78"/>
                                        </p:tgtEl>
                                      </p:cBhvr>
                                      <p:to x="100000" y="60000"/>
                                    </p:animScale>
                                    <p:animScale>
                                      <p:cBhvr>
                                        <p:cTn id="82" dur="166" decel="50000">
                                          <p:stCondLst>
                                            <p:cond delay="676"/>
                                          </p:stCondLst>
                                        </p:cTn>
                                        <p:tgtEl>
                                          <p:spTgt spid="78"/>
                                        </p:tgtEl>
                                      </p:cBhvr>
                                      <p:to x="100000" y="100000"/>
                                    </p:animScale>
                                    <p:animScale>
                                      <p:cBhvr>
                                        <p:cTn id="83" dur="26">
                                          <p:stCondLst>
                                            <p:cond delay="1312"/>
                                          </p:stCondLst>
                                        </p:cTn>
                                        <p:tgtEl>
                                          <p:spTgt spid="78"/>
                                        </p:tgtEl>
                                      </p:cBhvr>
                                      <p:to x="100000" y="80000"/>
                                    </p:animScale>
                                    <p:animScale>
                                      <p:cBhvr>
                                        <p:cTn id="84" dur="166" decel="50000">
                                          <p:stCondLst>
                                            <p:cond delay="1338"/>
                                          </p:stCondLst>
                                        </p:cTn>
                                        <p:tgtEl>
                                          <p:spTgt spid="78"/>
                                        </p:tgtEl>
                                      </p:cBhvr>
                                      <p:to x="100000" y="100000"/>
                                    </p:animScale>
                                    <p:animScale>
                                      <p:cBhvr>
                                        <p:cTn id="85" dur="26">
                                          <p:stCondLst>
                                            <p:cond delay="1642"/>
                                          </p:stCondLst>
                                        </p:cTn>
                                        <p:tgtEl>
                                          <p:spTgt spid="78"/>
                                        </p:tgtEl>
                                      </p:cBhvr>
                                      <p:to x="100000" y="90000"/>
                                    </p:animScale>
                                    <p:animScale>
                                      <p:cBhvr>
                                        <p:cTn id="86" dur="166" decel="50000">
                                          <p:stCondLst>
                                            <p:cond delay="1668"/>
                                          </p:stCondLst>
                                        </p:cTn>
                                        <p:tgtEl>
                                          <p:spTgt spid="78"/>
                                        </p:tgtEl>
                                      </p:cBhvr>
                                      <p:to x="100000" y="100000"/>
                                    </p:animScale>
                                    <p:animScale>
                                      <p:cBhvr>
                                        <p:cTn id="87" dur="26">
                                          <p:stCondLst>
                                            <p:cond delay="1808"/>
                                          </p:stCondLst>
                                        </p:cTn>
                                        <p:tgtEl>
                                          <p:spTgt spid="78"/>
                                        </p:tgtEl>
                                      </p:cBhvr>
                                      <p:to x="100000" y="95000"/>
                                    </p:animScale>
                                    <p:animScale>
                                      <p:cBhvr>
                                        <p:cTn id="88" dur="166" decel="50000">
                                          <p:stCondLst>
                                            <p:cond delay="1834"/>
                                          </p:stCondLst>
                                        </p:cTn>
                                        <p:tgtEl>
                                          <p:spTgt spid="78"/>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7" presetClass="entr" presetSubtype="0" fill="hold" grpId="0" nodeType="clickEffect">
                                  <p:stCondLst>
                                    <p:cond delay="0"/>
                                  </p:stCondLst>
                                  <p:iterate type="lt">
                                    <p:tmPct val="50000"/>
                                  </p:iterate>
                                  <p:childTnLst>
                                    <p:set>
                                      <p:cBhvr>
                                        <p:cTn id="92" dur="1" fill="hold">
                                          <p:stCondLst>
                                            <p:cond delay="0"/>
                                          </p:stCondLst>
                                        </p:cTn>
                                        <p:tgtEl>
                                          <p:spTgt spid="58"/>
                                        </p:tgtEl>
                                        <p:attrNameLst>
                                          <p:attrName>style.visibility</p:attrName>
                                        </p:attrNameLst>
                                      </p:cBhvr>
                                      <p:to>
                                        <p:strVal val="visible"/>
                                      </p:to>
                                    </p:set>
                                    <p:anim calcmode="discrete" valueType="clr">
                                      <p:cBhvr override="childStyle">
                                        <p:cTn id="93" dur="80"/>
                                        <p:tgtEl>
                                          <p:spTgt spid="58"/>
                                        </p:tgtEl>
                                        <p:attrNameLst>
                                          <p:attrName>style.color</p:attrName>
                                        </p:attrNameLst>
                                      </p:cBhvr>
                                      <p:tavLst>
                                        <p:tav tm="0">
                                          <p:val>
                                            <p:clrVal>
                                              <a:schemeClr val="accent2"/>
                                            </p:clrVal>
                                          </p:val>
                                        </p:tav>
                                        <p:tav tm="50000">
                                          <p:val>
                                            <p:clrVal>
                                              <a:schemeClr val="hlink"/>
                                            </p:clrVal>
                                          </p:val>
                                        </p:tav>
                                      </p:tavLst>
                                    </p:anim>
                                    <p:anim calcmode="discrete" valueType="clr">
                                      <p:cBhvr>
                                        <p:cTn id="94" dur="80"/>
                                        <p:tgtEl>
                                          <p:spTgt spid="58"/>
                                        </p:tgtEl>
                                        <p:attrNameLst>
                                          <p:attrName>fillcolor</p:attrName>
                                        </p:attrNameLst>
                                      </p:cBhvr>
                                      <p:tavLst>
                                        <p:tav tm="0">
                                          <p:val>
                                            <p:clrVal>
                                              <a:schemeClr val="accent2"/>
                                            </p:clrVal>
                                          </p:val>
                                        </p:tav>
                                        <p:tav tm="50000">
                                          <p:val>
                                            <p:clrVal>
                                              <a:schemeClr val="hlink"/>
                                            </p:clrVal>
                                          </p:val>
                                        </p:tav>
                                      </p:tavLst>
                                    </p:anim>
                                    <p:set>
                                      <p:cBhvr>
                                        <p:cTn id="95" dur="80"/>
                                        <p:tgtEl>
                                          <p:spTgt spid="58"/>
                                        </p:tgtEl>
                                        <p:attrNameLst>
                                          <p:attrName>fill.type</p:attrName>
                                        </p:attrNameLst>
                                      </p:cBhvr>
                                      <p:to>
                                        <p:strVal val="solid"/>
                                      </p:to>
                                    </p:se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57"/>
                                        </p:tgtEl>
                                        <p:attrNameLst>
                                          <p:attrName>style.visibility</p:attrName>
                                        </p:attrNameLst>
                                      </p:cBhvr>
                                      <p:to>
                                        <p:strVal val="visible"/>
                                      </p:to>
                                    </p:set>
                                    <p:animEffect transition="in" filter="wipe(left)">
                                      <p:cBhvr>
                                        <p:cTn id="100" dur="500"/>
                                        <p:tgtEl>
                                          <p:spTgt spid="57"/>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79"/>
                                        </p:tgtEl>
                                        <p:attrNameLst>
                                          <p:attrName>style.visibility</p:attrName>
                                        </p:attrNameLst>
                                      </p:cBhvr>
                                      <p:to>
                                        <p:strVal val="visible"/>
                                      </p:to>
                                    </p:set>
                                    <p:animEffect transition="in" filter="wipe(left)">
                                      <p:cBhvr>
                                        <p:cTn id="105" dur="500"/>
                                        <p:tgtEl>
                                          <p:spTgt spid="79"/>
                                        </p:tgtEl>
                                      </p:cBhvr>
                                    </p:animEffect>
                                  </p:childTnLst>
                                </p:cTn>
                              </p:par>
                            </p:childTnLst>
                          </p:cTn>
                        </p:par>
                      </p:childTnLst>
                    </p:cTn>
                  </p:par>
                  <p:par>
                    <p:cTn id="106" fill="hold">
                      <p:stCondLst>
                        <p:cond delay="indefinite"/>
                      </p:stCondLst>
                      <p:childTnLst>
                        <p:par>
                          <p:cTn id="107" fill="hold">
                            <p:stCondLst>
                              <p:cond delay="0"/>
                            </p:stCondLst>
                            <p:childTnLst>
                              <p:par>
                                <p:cTn id="108" presetID="24" presetClass="entr" presetSubtype="0" fill="hold" grpId="0" nodeType="clickEffect">
                                  <p:stCondLst>
                                    <p:cond delay="0"/>
                                  </p:stCondLst>
                                  <p:childTnLst>
                                    <p:set>
                                      <p:cBhvr>
                                        <p:cTn id="109" dur="1" fill="hold">
                                          <p:stCondLst>
                                            <p:cond delay="0"/>
                                          </p:stCondLst>
                                        </p:cTn>
                                        <p:tgtEl>
                                          <p:spTgt spid="60"/>
                                        </p:tgtEl>
                                        <p:attrNameLst>
                                          <p:attrName>style.visibility</p:attrName>
                                        </p:attrNameLst>
                                      </p:cBhvr>
                                      <p:to>
                                        <p:strVal val="visible"/>
                                      </p:to>
                                    </p:set>
                                    <p:anim to="" calcmode="lin" valueType="num">
                                      <p:cBhvr>
                                        <p:cTn id="110" dur="1" fill="hold"/>
                                        <p:tgtEl>
                                          <p:spTgt spid="60"/>
                                        </p:tgtEl>
                                        <p:attrNameLst>
                                          <p:attrName/>
                                        </p:attrNameLst>
                                      </p:cBhvr>
                                    </p:anim>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84"/>
                                        </p:tgtEl>
                                        <p:attrNameLst>
                                          <p:attrName>style.visibility</p:attrName>
                                        </p:attrNameLst>
                                      </p:cBhvr>
                                      <p:to>
                                        <p:strVal val="visible"/>
                                      </p:to>
                                    </p:set>
                                    <p:animEffect transition="in" filter="wipe(down)">
                                      <p:cBhvr>
                                        <p:cTn id="115" dur="580">
                                          <p:stCondLst>
                                            <p:cond delay="0"/>
                                          </p:stCondLst>
                                        </p:cTn>
                                        <p:tgtEl>
                                          <p:spTgt spid="84"/>
                                        </p:tgtEl>
                                      </p:cBhvr>
                                    </p:animEffect>
                                    <p:anim calcmode="lin" valueType="num">
                                      <p:cBhvr>
                                        <p:cTn id="116"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121" dur="26">
                                          <p:stCondLst>
                                            <p:cond delay="650"/>
                                          </p:stCondLst>
                                        </p:cTn>
                                        <p:tgtEl>
                                          <p:spTgt spid="84"/>
                                        </p:tgtEl>
                                      </p:cBhvr>
                                      <p:to x="100000" y="60000"/>
                                    </p:animScale>
                                    <p:animScale>
                                      <p:cBhvr>
                                        <p:cTn id="122" dur="166" decel="50000">
                                          <p:stCondLst>
                                            <p:cond delay="676"/>
                                          </p:stCondLst>
                                        </p:cTn>
                                        <p:tgtEl>
                                          <p:spTgt spid="84"/>
                                        </p:tgtEl>
                                      </p:cBhvr>
                                      <p:to x="100000" y="100000"/>
                                    </p:animScale>
                                    <p:animScale>
                                      <p:cBhvr>
                                        <p:cTn id="123" dur="26">
                                          <p:stCondLst>
                                            <p:cond delay="1312"/>
                                          </p:stCondLst>
                                        </p:cTn>
                                        <p:tgtEl>
                                          <p:spTgt spid="84"/>
                                        </p:tgtEl>
                                      </p:cBhvr>
                                      <p:to x="100000" y="80000"/>
                                    </p:animScale>
                                    <p:animScale>
                                      <p:cBhvr>
                                        <p:cTn id="124" dur="166" decel="50000">
                                          <p:stCondLst>
                                            <p:cond delay="1338"/>
                                          </p:stCondLst>
                                        </p:cTn>
                                        <p:tgtEl>
                                          <p:spTgt spid="84"/>
                                        </p:tgtEl>
                                      </p:cBhvr>
                                      <p:to x="100000" y="100000"/>
                                    </p:animScale>
                                    <p:animScale>
                                      <p:cBhvr>
                                        <p:cTn id="125" dur="26">
                                          <p:stCondLst>
                                            <p:cond delay="1642"/>
                                          </p:stCondLst>
                                        </p:cTn>
                                        <p:tgtEl>
                                          <p:spTgt spid="84"/>
                                        </p:tgtEl>
                                      </p:cBhvr>
                                      <p:to x="100000" y="90000"/>
                                    </p:animScale>
                                    <p:animScale>
                                      <p:cBhvr>
                                        <p:cTn id="126" dur="166" decel="50000">
                                          <p:stCondLst>
                                            <p:cond delay="1668"/>
                                          </p:stCondLst>
                                        </p:cTn>
                                        <p:tgtEl>
                                          <p:spTgt spid="84"/>
                                        </p:tgtEl>
                                      </p:cBhvr>
                                      <p:to x="100000" y="100000"/>
                                    </p:animScale>
                                    <p:animScale>
                                      <p:cBhvr>
                                        <p:cTn id="127" dur="26">
                                          <p:stCondLst>
                                            <p:cond delay="1808"/>
                                          </p:stCondLst>
                                        </p:cTn>
                                        <p:tgtEl>
                                          <p:spTgt spid="84"/>
                                        </p:tgtEl>
                                      </p:cBhvr>
                                      <p:to x="100000" y="95000"/>
                                    </p:animScale>
                                    <p:animScale>
                                      <p:cBhvr>
                                        <p:cTn id="128" dur="166" decel="50000">
                                          <p:stCondLst>
                                            <p:cond delay="1834"/>
                                          </p:stCondLst>
                                        </p:cTn>
                                        <p:tgtEl>
                                          <p:spTgt spid="84"/>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7" presetClass="entr" presetSubtype="0" fill="hold" grpId="0" nodeType="clickEffect">
                                  <p:stCondLst>
                                    <p:cond delay="0"/>
                                  </p:stCondLst>
                                  <p:iterate type="lt">
                                    <p:tmPct val="50000"/>
                                  </p:iterate>
                                  <p:childTnLst>
                                    <p:set>
                                      <p:cBhvr>
                                        <p:cTn id="132" dur="1" fill="hold">
                                          <p:stCondLst>
                                            <p:cond delay="0"/>
                                          </p:stCondLst>
                                        </p:cTn>
                                        <p:tgtEl>
                                          <p:spTgt spid="66"/>
                                        </p:tgtEl>
                                        <p:attrNameLst>
                                          <p:attrName>style.visibility</p:attrName>
                                        </p:attrNameLst>
                                      </p:cBhvr>
                                      <p:to>
                                        <p:strVal val="visible"/>
                                      </p:to>
                                    </p:set>
                                    <p:anim calcmode="discrete" valueType="clr">
                                      <p:cBhvr override="childStyle">
                                        <p:cTn id="133" dur="80"/>
                                        <p:tgtEl>
                                          <p:spTgt spid="66"/>
                                        </p:tgtEl>
                                        <p:attrNameLst>
                                          <p:attrName>style.color</p:attrName>
                                        </p:attrNameLst>
                                      </p:cBhvr>
                                      <p:tavLst>
                                        <p:tav tm="0">
                                          <p:val>
                                            <p:clrVal>
                                              <a:schemeClr val="accent2"/>
                                            </p:clrVal>
                                          </p:val>
                                        </p:tav>
                                        <p:tav tm="50000">
                                          <p:val>
                                            <p:clrVal>
                                              <a:schemeClr val="hlink"/>
                                            </p:clrVal>
                                          </p:val>
                                        </p:tav>
                                      </p:tavLst>
                                    </p:anim>
                                    <p:anim calcmode="discrete" valueType="clr">
                                      <p:cBhvr>
                                        <p:cTn id="134" dur="80"/>
                                        <p:tgtEl>
                                          <p:spTgt spid="66"/>
                                        </p:tgtEl>
                                        <p:attrNameLst>
                                          <p:attrName>fillcolor</p:attrName>
                                        </p:attrNameLst>
                                      </p:cBhvr>
                                      <p:tavLst>
                                        <p:tav tm="0">
                                          <p:val>
                                            <p:clrVal>
                                              <a:schemeClr val="accent2"/>
                                            </p:clrVal>
                                          </p:val>
                                        </p:tav>
                                        <p:tav tm="50000">
                                          <p:val>
                                            <p:clrVal>
                                              <a:schemeClr val="hlink"/>
                                            </p:clrVal>
                                          </p:val>
                                        </p:tav>
                                      </p:tavLst>
                                    </p:anim>
                                    <p:set>
                                      <p:cBhvr>
                                        <p:cTn id="135" dur="80"/>
                                        <p:tgtEl>
                                          <p:spTgt spid="66"/>
                                        </p:tgtEl>
                                        <p:attrNameLst>
                                          <p:attrName>fill.type</p:attrName>
                                        </p:attrNameLst>
                                      </p:cBhvr>
                                      <p:to>
                                        <p:strVal val="solid"/>
                                      </p:to>
                                    </p:set>
                                  </p:childTnLst>
                                </p:cTn>
                              </p:par>
                            </p:childTnLst>
                          </p:cTn>
                        </p:par>
                      </p:childTnLst>
                    </p:cTn>
                  </p:par>
                  <p:par>
                    <p:cTn id="136" fill="hold">
                      <p:stCondLst>
                        <p:cond delay="indefinite"/>
                      </p:stCondLst>
                      <p:childTnLst>
                        <p:par>
                          <p:cTn id="137" fill="hold">
                            <p:stCondLst>
                              <p:cond delay="0"/>
                            </p:stCondLst>
                            <p:childTnLst>
                              <p:par>
                                <p:cTn id="138" presetID="26" presetClass="entr" presetSubtype="0" fill="hold" grpId="0" nodeType="clickEffect">
                                  <p:stCondLst>
                                    <p:cond delay="0"/>
                                  </p:stCondLst>
                                  <p:childTnLst>
                                    <p:set>
                                      <p:cBhvr>
                                        <p:cTn id="139" dur="1" fill="hold">
                                          <p:stCondLst>
                                            <p:cond delay="0"/>
                                          </p:stCondLst>
                                        </p:cTn>
                                        <p:tgtEl>
                                          <p:spTgt spid="88"/>
                                        </p:tgtEl>
                                        <p:attrNameLst>
                                          <p:attrName>style.visibility</p:attrName>
                                        </p:attrNameLst>
                                      </p:cBhvr>
                                      <p:to>
                                        <p:strVal val="visible"/>
                                      </p:to>
                                    </p:set>
                                    <p:animEffect transition="in" filter="wipe(down)">
                                      <p:cBhvr>
                                        <p:cTn id="140" dur="580">
                                          <p:stCondLst>
                                            <p:cond delay="0"/>
                                          </p:stCondLst>
                                        </p:cTn>
                                        <p:tgtEl>
                                          <p:spTgt spid="88"/>
                                        </p:tgtEl>
                                      </p:cBhvr>
                                    </p:animEffect>
                                    <p:anim calcmode="lin" valueType="num">
                                      <p:cBhvr>
                                        <p:cTn id="141"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142"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143"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144"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145"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146" dur="26">
                                          <p:stCondLst>
                                            <p:cond delay="650"/>
                                          </p:stCondLst>
                                        </p:cTn>
                                        <p:tgtEl>
                                          <p:spTgt spid="88"/>
                                        </p:tgtEl>
                                      </p:cBhvr>
                                      <p:to x="100000" y="60000"/>
                                    </p:animScale>
                                    <p:animScale>
                                      <p:cBhvr>
                                        <p:cTn id="147" dur="166" decel="50000">
                                          <p:stCondLst>
                                            <p:cond delay="676"/>
                                          </p:stCondLst>
                                        </p:cTn>
                                        <p:tgtEl>
                                          <p:spTgt spid="88"/>
                                        </p:tgtEl>
                                      </p:cBhvr>
                                      <p:to x="100000" y="100000"/>
                                    </p:animScale>
                                    <p:animScale>
                                      <p:cBhvr>
                                        <p:cTn id="148" dur="26">
                                          <p:stCondLst>
                                            <p:cond delay="1312"/>
                                          </p:stCondLst>
                                        </p:cTn>
                                        <p:tgtEl>
                                          <p:spTgt spid="88"/>
                                        </p:tgtEl>
                                      </p:cBhvr>
                                      <p:to x="100000" y="80000"/>
                                    </p:animScale>
                                    <p:animScale>
                                      <p:cBhvr>
                                        <p:cTn id="149" dur="166" decel="50000">
                                          <p:stCondLst>
                                            <p:cond delay="1338"/>
                                          </p:stCondLst>
                                        </p:cTn>
                                        <p:tgtEl>
                                          <p:spTgt spid="88"/>
                                        </p:tgtEl>
                                      </p:cBhvr>
                                      <p:to x="100000" y="100000"/>
                                    </p:animScale>
                                    <p:animScale>
                                      <p:cBhvr>
                                        <p:cTn id="150" dur="26">
                                          <p:stCondLst>
                                            <p:cond delay="1642"/>
                                          </p:stCondLst>
                                        </p:cTn>
                                        <p:tgtEl>
                                          <p:spTgt spid="88"/>
                                        </p:tgtEl>
                                      </p:cBhvr>
                                      <p:to x="100000" y="90000"/>
                                    </p:animScale>
                                    <p:animScale>
                                      <p:cBhvr>
                                        <p:cTn id="151" dur="166" decel="50000">
                                          <p:stCondLst>
                                            <p:cond delay="1668"/>
                                          </p:stCondLst>
                                        </p:cTn>
                                        <p:tgtEl>
                                          <p:spTgt spid="88"/>
                                        </p:tgtEl>
                                      </p:cBhvr>
                                      <p:to x="100000" y="100000"/>
                                    </p:animScale>
                                    <p:animScale>
                                      <p:cBhvr>
                                        <p:cTn id="152" dur="26">
                                          <p:stCondLst>
                                            <p:cond delay="1808"/>
                                          </p:stCondLst>
                                        </p:cTn>
                                        <p:tgtEl>
                                          <p:spTgt spid="88"/>
                                        </p:tgtEl>
                                      </p:cBhvr>
                                      <p:to x="100000" y="95000"/>
                                    </p:animScale>
                                    <p:animScale>
                                      <p:cBhvr>
                                        <p:cTn id="153" dur="166" decel="50000">
                                          <p:stCondLst>
                                            <p:cond delay="1834"/>
                                          </p:stCondLst>
                                        </p:cTn>
                                        <p:tgtEl>
                                          <p:spTgt spid="88"/>
                                        </p:tgtEl>
                                      </p:cBhvr>
                                      <p:to x="100000" y="100000"/>
                                    </p:animScale>
                                  </p:childTnLst>
                                </p:cTn>
                              </p:par>
                            </p:childTnLst>
                          </p:cTn>
                        </p:par>
                      </p:childTnLst>
                    </p:cTn>
                  </p:par>
                  <p:par>
                    <p:cTn id="154" fill="hold">
                      <p:stCondLst>
                        <p:cond delay="indefinite"/>
                      </p:stCondLst>
                      <p:childTnLst>
                        <p:par>
                          <p:cTn id="155" fill="hold">
                            <p:stCondLst>
                              <p:cond delay="0"/>
                            </p:stCondLst>
                            <p:childTnLst>
                              <p:par>
                                <p:cTn id="156" presetID="24" presetClass="entr" presetSubtype="0" fill="hold" grpId="0" nodeType="clickEffect">
                                  <p:stCondLst>
                                    <p:cond delay="0"/>
                                  </p:stCondLst>
                                  <p:childTnLst>
                                    <p:set>
                                      <p:cBhvr>
                                        <p:cTn id="157" dur="1" fill="hold">
                                          <p:stCondLst>
                                            <p:cond delay="0"/>
                                          </p:stCondLst>
                                        </p:cTn>
                                        <p:tgtEl>
                                          <p:spTgt spid="67"/>
                                        </p:tgtEl>
                                        <p:attrNameLst>
                                          <p:attrName>style.visibility</p:attrName>
                                        </p:attrNameLst>
                                      </p:cBhvr>
                                      <p:to>
                                        <p:strVal val="visible"/>
                                      </p:to>
                                    </p:set>
                                    <p:anim to="" calcmode="lin" valueType="num">
                                      <p:cBhvr>
                                        <p:cTn id="158" dur="1" fill="hold"/>
                                        <p:tgtEl>
                                          <p:spTgt spid="6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214" grpId="0" animBg="1"/>
      <p:bldP spid="58" grpId="0"/>
      <p:bldP spid="60" grpId="0"/>
      <p:bldP spid="66" grpId="0"/>
      <p:bldP spid="67" grpId="0"/>
      <p:bldP spid="78" grpId="0" animBg="1"/>
      <p:bldP spid="84" grpId="0" animBg="1"/>
      <p:bldP spid="8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Line 490"/>
          <p:cNvSpPr>
            <a:spLocks noChangeAspect="1" noChangeShapeType="1"/>
          </p:cNvSpPr>
          <p:nvPr/>
        </p:nvSpPr>
        <p:spPr bwMode="auto">
          <a:xfrm rot="20940000" flipV="1">
            <a:off x="1881250" y="1088777"/>
            <a:ext cx="876300" cy="561978"/>
          </a:xfrm>
          <a:prstGeom prst="line">
            <a:avLst/>
          </a:prstGeom>
          <a:ln>
            <a:solidFill>
              <a:srgbClr val="66FF33"/>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pSp>
        <p:nvGrpSpPr>
          <p:cNvPr id="2" name="69 Grupo"/>
          <p:cNvGrpSpPr/>
          <p:nvPr/>
        </p:nvGrpSpPr>
        <p:grpSpPr>
          <a:xfrm>
            <a:off x="72429" y="104775"/>
            <a:ext cx="5145088" cy="4086225"/>
            <a:chOff x="200025" y="104775"/>
            <a:chExt cx="5145088" cy="4086225"/>
          </a:xfrm>
        </p:grpSpPr>
        <p:graphicFrame>
          <p:nvGraphicFramePr>
            <p:cNvPr id="651317" name="Object 53"/>
            <p:cNvGraphicFramePr>
              <a:graphicFrameLocks noChangeAspect="1"/>
            </p:cNvGraphicFramePr>
            <p:nvPr/>
          </p:nvGraphicFramePr>
          <p:xfrm>
            <a:off x="200025" y="3870325"/>
            <a:ext cx="258763" cy="266700"/>
          </p:xfrm>
          <a:graphic>
            <a:graphicData uri="http://schemas.openxmlformats.org/presentationml/2006/ole">
              <mc:AlternateContent xmlns:mc="http://schemas.openxmlformats.org/markup-compatibility/2006">
                <mc:Choice xmlns:v="urn:schemas-microsoft-com:vml" Requires="v">
                  <p:oleObj spid="_x0000_s691529" name="Ecuación" r:id="rId4" imgW="164880" imgH="177480" progId="Equation.3">
                    <p:embed/>
                  </p:oleObj>
                </mc:Choice>
                <mc:Fallback>
                  <p:oleObj name="Ecuación" r:id="rId4" imgW="164880" imgH="1774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25" y="3870325"/>
                          <a:ext cx="258763"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61 Grupo"/>
            <p:cNvGrpSpPr/>
            <p:nvPr/>
          </p:nvGrpSpPr>
          <p:grpSpPr>
            <a:xfrm>
              <a:off x="276225" y="104775"/>
              <a:ext cx="5019675" cy="4086225"/>
              <a:chOff x="276225" y="104775"/>
              <a:chExt cx="5019675" cy="4086225"/>
            </a:xfrm>
          </p:grpSpPr>
          <p:sp>
            <p:nvSpPr>
              <p:cNvPr id="651278" name="Line 14"/>
              <p:cNvSpPr>
                <a:spLocks noChangeShapeType="1"/>
              </p:cNvSpPr>
              <p:nvPr/>
            </p:nvSpPr>
            <p:spPr bwMode="auto">
              <a:xfrm>
                <a:off x="2071687" y="2492374"/>
                <a:ext cx="3224213" cy="12701"/>
              </a:xfrm>
              <a:prstGeom prst="line">
                <a:avLst/>
              </a:prstGeom>
              <a:no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u-ES"/>
              </a:p>
            </p:txBody>
          </p:sp>
          <p:sp>
            <p:nvSpPr>
              <p:cNvPr id="651280" name="Line 16"/>
              <p:cNvSpPr>
                <a:spLocks noChangeShapeType="1"/>
              </p:cNvSpPr>
              <p:nvPr/>
            </p:nvSpPr>
            <p:spPr bwMode="auto">
              <a:xfrm flipH="1">
                <a:off x="276225" y="2500313"/>
                <a:ext cx="1779589" cy="1690687"/>
              </a:xfrm>
              <a:prstGeom prst="line">
                <a:avLst/>
              </a:prstGeom>
              <a:no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u-ES"/>
              </a:p>
            </p:txBody>
          </p:sp>
          <p:cxnSp>
            <p:nvCxnSpPr>
              <p:cNvPr id="61" name="60 Conector recto"/>
              <p:cNvCxnSpPr/>
              <p:nvPr/>
            </p:nvCxnSpPr>
            <p:spPr bwMode="auto">
              <a:xfrm rot="5400000">
                <a:off x="871538" y="1300163"/>
                <a:ext cx="239077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aphicFrame>
          <p:nvGraphicFramePr>
            <p:cNvPr id="64" name="Object 53"/>
            <p:cNvGraphicFramePr>
              <a:graphicFrameLocks noChangeAspect="1"/>
            </p:cNvGraphicFramePr>
            <p:nvPr/>
          </p:nvGraphicFramePr>
          <p:xfrm>
            <a:off x="1781175" y="117475"/>
            <a:ext cx="239713" cy="285750"/>
          </p:xfrm>
          <a:graphic>
            <a:graphicData uri="http://schemas.openxmlformats.org/presentationml/2006/ole">
              <mc:AlternateContent xmlns:mc="http://schemas.openxmlformats.org/markup-compatibility/2006">
                <mc:Choice xmlns:v="urn:schemas-microsoft-com:vml" Requires="v">
                  <p:oleObj spid="_x0000_s691530" name="Ecuación" r:id="rId6" imgW="152280" imgH="190440" progId="Equation.3">
                    <p:embed/>
                  </p:oleObj>
                </mc:Choice>
                <mc:Fallback>
                  <p:oleObj name="Ecuación" r:id="rId6" imgW="152280" imgH="190440" progId="Equation.3">
                    <p:embed/>
                    <p:pic>
                      <p:nvPicPr>
                        <p:cNvPr id="0" name="Object 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1175" y="117475"/>
                          <a:ext cx="239713"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 name="Object 53"/>
            <p:cNvGraphicFramePr>
              <a:graphicFrameLocks noChangeAspect="1"/>
            </p:cNvGraphicFramePr>
            <p:nvPr/>
          </p:nvGraphicFramePr>
          <p:xfrm>
            <a:off x="5105400" y="2165350"/>
            <a:ext cx="239713" cy="285750"/>
          </p:xfrm>
          <a:graphic>
            <a:graphicData uri="http://schemas.openxmlformats.org/presentationml/2006/ole">
              <mc:AlternateContent xmlns:mc="http://schemas.openxmlformats.org/markup-compatibility/2006">
                <mc:Choice xmlns:v="urn:schemas-microsoft-com:vml" Requires="v">
                  <p:oleObj spid="_x0000_s691531" name="Ecuación" r:id="rId8" imgW="152280" imgH="190440" progId="Equation.3">
                    <p:embed/>
                  </p:oleObj>
                </mc:Choice>
                <mc:Fallback>
                  <p:oleObj name="Ecuación" r:id="rId8" imgW="152280" imgH="19044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5400" y="2165350"/>
                          <a:ext cx="239713"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58 Grupo"/>
          <p:cNvGrpSpPr/>
          <p:nvPr/>
        </p:nvGrpSpPr>
        <p:grpSpPr>
          <a:xfrm>
            <a:off x="1936154" y="811213"/>
            <a:ext cx="2279650" cy="2998787"/>
            <a:chOff x="2644775" y="1363663"/>
            <a:chExt cx="2279650" cy="2998787"/>
          </a:xfrm>
        </p:grpSpPr>
        <p:sp>
          <p:nvSpPr>
            <p:cNvPr id="651281" name="Line 17"/>
            <p:cNvSpPr>
              <a:spLocks noChangeShapeType="1"/>
            </p:cNvSpPr>
            <p:nvPr/>
          </p:nvSpPr>
          <p:spPr bwMode="auto">
            <a:xfrm>
              <a:off x="2658616" y="3060464"/>
              <a:ext cx="2256284" cy="1301986"/>
            </a:xfrm>
            <a:prstGeom prst="line">
              <a:avLst/>
            </a:prstGeom>
            <a:noFill/>
            <a:ln w="1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u-ES"/>
            </a:p>
          </p:txBody>
        </p:sp>
        <p:sp>
          <p:nvSpPr>
            <p:cNvPr id="651282" name="Line 18"/>
            <p:cNvSpPr>
              <a:spLocks noChangeShapeType="1"/>
            </p:cNvSpPr>
            <p:nvPr/>
          </p:nvSpPr>
          <p:spPr bwMode="auto">
            <a:xfrm flipH="1" flipV="1">
              <a:off x="4905374" y="2630452"/>
              <a:ext cx="19051" cy="1722472"/>
            </a:xfrm>
            <a:prstGeom prst="line">
              <a:avLst/>
            </a:prstGeom>
            <a:noFill/>
            <a:ln w="1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u-ES"/>
            </a:p>
          </p:txBody>
        </p:sp>
        <p:sp>
          <p:nvSpPr>
            <p:cNvPr id="651283" name="Line 19"/>
            <p:cNvSpPr>
              <a:spLocks noChangeShapeType="1"/>
            </p:cNvSpPr>
            <p:nvPr/>
          </p:nvSpPr>
          <p:spPr bwMode="auto">
            <a:xfrm flipH="1" flipV="1">
              <a:off x="2644775" y="1363663"/>
              <a:ext cx="2257610" cy="1249357"/>
            </a:xfrm>
            <a:prstGeom prst="line">
              <a:avLst/>
            </a:prstGeom>
            <a:noFill/>
            <a:ln w="1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u-ES"/>
            </a:p>
          </p:txBody>
        </p:sp>
        <p:sp>
          <p:nvSpPr>
            <p:cNvPr id="651284" name="Line 20"/>
            <p:cNvSpPr>
              <a:spLocks noChangeShapeType="1"/>
            </p:cNvSpPr>
            <p:nvPr/>
          </p:nvSpPr>
          <p:spPr bwMode="auto">
            <a:xfrm>
              <a:off x="2644775" y="1363663"/>
              <a:ext cx="2991" cy="1696801"/>
            </a:xfrm>
            <a:prstGeom prst="line">
              <a:avLst/>
            </a:prstGeom>
            <a:noFill/>
            <a:ln w="1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u-ES"/>
            </a:p>
          </p:txBody>
        </p:sp>
        <p:sp>
          <p:nvSpPr>
            <p:cNvPr id="651286" name="Line 22"/>
            <p:cNvSpPr>
              <a:spLocks noChangeShapeType="1"/>
            </p:cNvSpPr>
            <p:nvPr/>
          </p:nvSpPr>
          <p:spPr bwMode="auto">
            <a:xfrm>
              <a:off x="3260758" y="1691982"/>
              <a:ext cx="361816" cy="209195"/>
            </a:xfrm>
            <a:prstGeom prst="line">
              <a:avLst/>
            </a:prstGeom>
            <a:noFill/>
            <a:ln w="5">
              <a:solidFill>
                <a:srgbClr val="000000"/>
              </a:solidFill>
              <a:prstDash val="solid"/>
              <a:round/>
              <a:headEnd/>
              <a:tailEnd type="triangle"/>
            </a:ln>
          </p:spPr>
          <p:txBody>
            <a:bodyPr vert="horz" wrap="square" lIns="91440" tIns="45720" rIns="91440" bIns="45720" numCol="1" anchor="t" anchorCtr="0" compatLnSpc="1">
              <a:prstTxWarp prst="textNoShape">
                <a:avLst/>
              </a:prstTxWarp>
            </a:bodyPr>
            <a:lstStyle/>
            <a:p>
              <a:endParaRPr lang="eu-ES"/>
            </a:p>
          </p:txBody>
        </p:sp>
        <p:sp>
          <p:nvSpPr>
            <p:cNvPr id="651288" name="Line 24"/>
            <p:cNvSpPr>
              <a:spLocks noChangeShapeType="1"/>
            </p:cNvSpPr>
            <p:nvPr/>
          </p:nvSpPr>
          <p:spPr bwMode="auto">
            <a:xfrm flipH="1" flipV="1">
              <a:off x="3511936" y="3546488"/>
              <a:ext cx="221276" cy="119126"/>
            </a:xfrm>
            <a:prstGeom prst="line">
              <a:avLst/>
            </a:prstGeom>
            <a:noFill/>
            <a:ln w="5">
              <a:solidFill>
                <a:srgbClr val="000000"/>
              </a:solidFill>
              <a:prstDash val="solid"/>
              <a:round/>
              <a:headEnd/>
              <a:tailEnd type="triangle"/>
            </a:ln>
          </p:spPr>
          <p:txBody>
            <a:bodyPr vert="horz" wrap="square" lIns="91440" tIns="45720" rIns="91440" bIns="45720" numCol="1" anchor="t" anchorCtr="0" compatLnSpc="1">
              <a:prstTxWarp prst="textNoShape">
                <a:avLst/>
              </a:prstTxWarp>
            </a:bodyPr>
            <a:lstStyle/>
            <a:p>
              <a:endParaRPr lang="eu-ES"/>
            </a:p>
          </p:txBody>
        </p:sp>
        <p:sp>
          <p:nvSpPr>
            <p:cNvPr id="651290" name="Line 26"/>
            <p:cNvSpPr>
              <a:spLocks noChangeShapeType="1"/>
            </p:cNvSpPr>
            <p:nvPr/>
          </p:nvSpPr>
          <p:spPr bwMode="auto">
            <a:xfrm flipV="1">
              <a:off x="2644775" y="2107466"/>
              <a:ext cx="2991" cy="505554"/>
            </a:xfrm>
            <a:prstGeom prst="line">
              <a:avLst/>
            </a:prstGeom>
            <a:noFill/>
            <a:ln w="5">
              <a:solidFill>
                <a:srgbClr val="000000"/>
              </a:solidFill>
              <a:prstDash val="solid"/>
              <a:round/>
              <a:headEnd/>
              <a:tailEnd type="triangle"/>
            </a:ln>
          </p:spPr>
          <p:txBody>
            <a:bodyPr vert="horz" wrap="square" lIns="91440" tIns="45720" rIns="91440" bIns="45720" numCol="1" anchor="t" anchorCtr="0" compatLnSpc="1">
              <a:prstTxWarp prst="textNoShape">
                <a:avLst/>
              </a:prstTxWarp>
            </a:bodyPr>
            <a:lstStyle/>
            <a:p>
              <a:endParaRPr lang="eu-ES"/>
            </a:p>
          </p:txBody>
        </p:sp>
        <p:sp>
          <p:nvSpPr>
            <p:cNvPr id="651292" name="Line 28"/>
            <p:cNvSpPr>
              <a:spLocks noChangeShapeType="1"/>
            </p:cNvSpPr>
            <p:nvPr/>
          </p:nvSpPr>
          <p:spPr bwMode="auto">
            <a:xfrm>
              <a:off x="4902383" y="2970394"/>
              <a:ext cx="2991" cy="508460"/>
            </a:xfrm>
            <a:prstGeom prst="line">
              <a:avLst/>
            </a:prstGeom>
            <a:noFill/>
            <a:ln w="5">
              <a:solidFill>
                <a:srgbClr val="000000"/>
              </a:solidFill>
              <a:prstDash val="solid"/>
              <a:round/>
              <a:headEnd/>
              <a:tailEnd type="triangle"/>
            </a:ln>
          </p:spPr>
          <p:txBody>
            <a:bodyPr vert="horz" wrap="square" lIns="91440" tIns="45720" rIns="91440" bIns="45720" numCol="1" anchor="t" anchorCtr="0" compatLnSpc="1">
              <a:prstTxWarp prst="textNoShape">
                <a:avLst/>
              </a:prstTxWarp>
            </a:bodyPr>
            <a:lstStyle/>
            <a:p>
              <a:endParaRPr lang="eu-ES"/>
            </a:p>
          </p:txBody>
        </p:sp>
      </p:grpSp>
      <p:graphicFrame>
        <p:nvGraphicFramePr>
          <p:cNvPr id="69" name="Object 53"/>
          <p:cNvGraphicFramePr>
            <a:graphicFrameLocks noChangeAspect="1"/>
          </p:cNvGraphicFramePr>
          <p:nvPr/>
        </p:nvGraphicFramePr>
        <p:xfrm>
          <a:off x="4158654" y="1841500"/>
          <a:ext cx="260350" cy="266700"/>
        </p:xfrm>
        <a:graphic>
          <a:graphicData uri="http://schemas.openxmlformats.org/presentationml/2006/ole">
            <mc:AlternateContent xmlns:mc="http://schemas.openxmlformats.org/markup-compatibility/2006">
              <mc:Choice xmlns:v="urn:schemas-microsoft-com:vml" Requires="v">
                <p:oleObj spid="_x0000_s691532" name="Ecuación" r:id="rId10" imgW="164880" imgH="177480" progId="Equation.3">
                  <p:embed/>
                </p:oleObj>
              </mc:Choice>
              <mc:Fallback>
                <p:oleObj name="Ecuación" r:id="rId10" imgW="164880" imgH="17748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58654" y="1841500"/>
                        <a:ext cx="26035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 name="Object 53"/>
          <p:cNvGraphicFramePr>
            <a:graphicFrameLocks noChangeAspect="1"/>
          </p:cNvGraphicFramePr>
          <p:nvPr/>
        </p:nvGraphicFramePr>
        <p:xfrm>
          <a:off x="1891704" y="612775"/>
          <a:ext cx="260350" cy="266700"/>
        </p:xfrm>
        <a:graphic>
          <a:graphicData uri="http://schemas.openxmlformats.org/presentationml/2006/ole">
            <mc:AlternateContent xmlns:mc="http://schemas.openxmlformats.org/markup-compatibility/2006">
              <mc:Choice xmlns:v="urn:schemas-microsoft-com:vml" Requires="v">
                <p:oleObj spid="_x0000_s691533" name="Ecuación" r:id="rId12" imgW="164880" imgH="177480" progId="Equation.3">
                  <p:embed/>
                </p:oleObj>
              </mc:Choice>
              <mc:Fallback>
                <p:oleObj name="Ecuación" r:id="rId12" imgW="164880" imgH="177480" progId="Equation.3">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91704" y="612775"/>
                        <a:ext cx="26035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2" name="Object 53"/>
          <p:cNvGraphicFramePr>
            <a:graphicFrameLocks noChangeAspect="1"/>
          </p:cNvGraphicFramePr>
          <p:nvPr/>
        </p:nvGraphicFramePr>
        <p:xfrm>
          <a:off x="4196754" y="3698875"/>
          <a:ext cx="239713" cy="266700"/>
        </p:xfrm>
        <a:graphic>
          <a:graphicData uri="http://schemas.openxmlformats.org/presentationml/2006/ole">
            <mc:AlternateContent xmlns:mc="http://schemas.openxmlformats.org/markup-compatibility/2006">
              <mc:Choice xmlns:v="urn:schemas-microsoft-com:vml" Requires="v">
                <p:oleObj spid="_x0000_s691534" name="Ecuación" r:id="rId14" imgW="152280" imgH="177480" progId="Equation.3">
                  <p:embed/>
                </p:oleObj>
              </mc:Choice>
              <mc:Fallback>
                <p:oleObj name="Ecuación" r:id="rId14" imgW="152280" imgH="177480" progId="Equation.3">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96754" y="3698875"/>
                        <a:ext cx="239713"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 name="Object 53"/>
          <p:cNvGraphicFramePr>
            <a:graphicFrameLocks noChangeAspect="1"/>
          </p:cNvGraphicFramePr>
          <p:nvPr/>
        </p:nvGraphicFramePr>
        <p:xfrm>
          <a:off x="1663104" y="2346325"/>
          <a:ext cx="279400" cy="266700"/>
        </p:xfrm>
        <a:graphic>
          <a:graphicData uri="http://schemas.openxmlformats.org/presentationml/2006/ole">
            <mc:AlternateContent xmlns:mc="http://schemas.openxmlformats.org/markup-compatibility/2006">
              <mc:Choice xmlns:v="urn:schemas-microsoft-com:vml" Requires="v">
                <p:oleObj spid="_x0000_s691535" name="Ecuación" r:id="rId16" imgW="177480" imgH="177480" progId="Equation.3">
                  <p:embed/>
                </p:oleObj>
              </mc:Choice>
              <mc:Fallback>
                <p:oleObj name="Ecuación" r:id="rId16" imgW="177480" imgH="177480" progId="Equation.3">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63104" y="2346325"/>
                        <a:ext cx="27940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 name="Object 53"/>
          <p:cNvGraphicFramePr>
            <a:graphicFrameLocks noChangeAspect="1"/>
          </p:cNvGraphicFramePr>
          <p:nvPr/>
        </p:nvGraphicFramePr>
        <p:xfrm>
          <a:off x="1586904" y="1450975"/>
          <a:ext cx="319088" cy="209550"/>
        </p:xfrm>
        <a:graphic>
          <a:graphicData uri="http://schemas.openxmlformats.org/presentationml/2006/ole">
            <mc:AlternateContent xmlns:mc="http://schemas.openxmlformats.org/markup-compatibility/2006">
              <mc:Choice xmlns:v="urn:schemas-microsoft-com:vml" Requires="v">
                <p:oleObj spid="_x0000_s691536" name="Ecuación" r:id="rId18" imgW="203040" imgH="139680" progId="Equation.3">
                  <p:embed/>
                </p:oleObj>
              </mc:Choice>
              <mc:Fallback>
                <p:oleObj name="Ecuación" r:id="rId18" imgW="203040" imgH="139680" progId="Equation.3">
                  <p:embed/>
                  <p:pic>
                    <p:nvPicPr>
                      <p:cNvPr id="0" name="Picture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86904" y="1450975"/>
                        <a:ext cx="319088" cy="209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5" name="Object 53"/>
          <p:cNvGraphicFramePr>
            <a:graphicFrameLocks noChangeAspect="1"/>
          </p:cNvGraphicFramePr>
          <p:nvPr/>
        </p:nvGraphicFramePr>
        <p:xfrm>
          <a:off x="2691804" y="3013075"/>
          <a:ext cx="279400" cy="285750"/>
        </p:xfrm>
        <a:graphic>
          <a:graphicData uri="http://schemas.openxmlformats.org/presentationml/2006/ole">
            <mc:AlternateContent xmlns:mc="http://schemas.openxmlformats.org/markup-compatibility/2006">
              <mc:Choice xmlns:v="urn:schemas-microsoft-com:vml" Requires="v">
                <p:oleObj spid="_x0000_s691537" name="Ecuación" r:id="rId20" imgW="177480" imgH="190440" progId="Equation.3">
                  <p:embed/>
                </p:oleObj>
              </mc:Choice>
              <mc:Fallback>
                <p:oleObj name="Ecuación" r:id="rId20" imgW="177480" imgH="190440" progId="Equation.3">
                  <p:embed/>
                  <p:pic>
                    <p:nvPicPr>
                      <p:cNvPr id="0" name="Picture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91804" y="3013075"/>
                        <a:ext cx="27940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 name="75 Arco"/>
          <p:cNvSpPr/>
          <p:nvPr/>
        </p:nvSpPr>
        <p:spPr bwMode="auto">
          <a:xfrm rot="5400000">
            <a:off x="2429865" y="2005017"/>
            <a:ext cx="1200151" cy="1000125"/>
          </a:xfrm>
          <a:prstGeom prst="arc">
            <a:avLst>
              <a:gd name="adj1" fmla="val 16200000"/>
              <a:gd name="adj2" fmla="val 2159999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u-ES" sz="2800" b="0" i="0" u="none" strike="noStrike" cap="none" normalizeH="0" baseline="0" smtClean="0">
              <a:ln>
                <a:noFill/>
              </a:ln>
              <a:solidFill>
                <a:schemeClr val="tx1"/>
              </a:solidFill>
              <a:effectLst/>
              <a:latin typeface="Times New Roman" pitchFamily="18" charset="0"/>
            </a:endParaRPr>
          </a:p>
        </p:txBody>
      </p:sp>
      <p:graphicFrame>
        <p:nvGraphicFramePr>
          <p:cNvPr id="77" name="Object 53"/>
          <p:cNvGraphicFramePr>
            <a:graphicFrameLocks noChangeAspect="1"/>
          </p:cNvGraphicFramePr>
          <p:nvPr/>
        </p:nvGraphicFramePr>
        <p:xfrm>
          <a:off x="3410942" y="2765425"/>
          <a:ext cx="498475" cy="266700"/>
        </p:xfrm>
        <a:graphic>
          <a:graphicData uri="http://schemas.openxmlformats.org/presentationml/2006/ole">
            <mc:AlternateContent xmlns:mc="http://schemas.openxmlformats.org/markup-compatibility/2006">
              <mc:Choice xmlns:v="urn:schemas-microsoft-com:vml" Requires="v">
                <p:oleObj spid="_x0000_s691538" name="Ecuación" r:id="rId22" imgW="317160" imgH="177480" progId="Equation.3">
                  <p:embed/>
                </p:oleObj>
              </mc:Choice>
              <mc:Fallback>
                <p:oleObj name="Ecuación" r:id="rId22" imgW="317160" imgH="177480" progId="Equation.3">
                  <p:embed/>
                  <p:pic>
                    <p:nvPicPr>
                      <p:cNvPr id="0" name="Picture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410942" y="2765425"/>
                        <a:ext cx="498475"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 name="Line 490"/>
          <p:cNvSpPr>
            <a:spLocks noChangeShapeType="1"/>
          </p:cNvSpPr>
          <p:nvPr/>
        </p:nvSpPr>
        <p:spPr bwMode="auto">
          <a:xfrm flipV="1">
            <a:off x="4149129" y="781049"/>
            <a:ext cx="923925" cy="19049"/>
          </a:xfrm>
          <a:prstGeom prst="line">
            <a:avLst/>
          </a:prstGeom>
          <a:noFill/>
          <a:ln w="25400">
            <a:solidFill>
              <a:srgbClr val="FF0000"/>
            </a:solidFill>
            <a:round/>
            <a:headEnd/>
            <a:tailEnd type="triangle" w="med" len="lg"/>
          </a:ln>
          <a:effectLst/>
        </p:spPr>
        <p:txBody>
          <a:bodyPr wrap="none" anchor="ctr"/>
          <a:lstStyle/>
          <a:p>
            <a:endParaRPr lang="es-ES"/>
          </a:p>
        </p:txBody>
      </p:sp>
      <p:grpSp>
        <p:nvGrpSpPr>
          <p:cNvPr id="5" name="Group 6"/>
          <p:cNvGrpSpPr>
            <a:grpSpLocks/>
          </p:cNvGrpSpPr>
          <p:nvPr/>
        </p:nvGrpSpPr>
        <p:grpSpPr bwMode="auto">
          <a:xfrm>
            <a:off x="4393401" y="890226"/>
            <a:ext cx="490538" cy="579438"/>
            <a:chOff x="3874" y="2110"/>
            <a:chExt cx="309" cy="365"/>
          </a:xfrm>
        </p:grpSpPr>
        <p:sp>
          <p:nvSpPr>
            <p:cNvPr id="82" name="Text Box 7"/>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dirty="0">
                  <a:solidFill>
                    <a:srgbClr val="FF0000"/>
                  </a:solidFill>
                  <a:latin typeface="Lucida Handwriting" pitchFamily="66" charset="0"/>
                </a:rPr>
                <a:t>B</a:t>
              </a:r>
            </a:p>
          </p:txBody>
        </p:sp>
        <p:sp>
          <p:nvSpPr>
            <p:cNvPr id="83" name="Line 8"/>
            <p:cNvSpPr>
              <a:spLocks noChangeShapeType="1"/>
            </p:cNvSpPr>
            <p:nvPr/>
          </p:nvSpPr>
          <p:spPr bwMode="auto">
            <a:xfrm>
              <a:off x="3977" y="2139"/>
              <a:ext cx="165" cy="0"/>
            </a:xfrm>
            <a:prstGeom prst="line">
              <a:avLst/>
            </a:prstGeom>
            <a:noFill/>
            <a:ln w="28575">
              <a:solidFill>
                <a:srgbClr val="FF0000"/>
              </a:solidFill>
              <a:round/>
              <a:headEnd/>
              <a:tailEnd type="triangle" w="med" len="med"/>
            </a:ln>
            <a:effectLst/>
          </p:spPr>
          <p:txBody>
            <a:bodyPr/>
            <a:lstStyle/>
            <a:p>
              <a:endParaRPr lang="es-ES"/>
            </a:p>
          </p:txBody>
        </p:sp>
      </p:grpSp>
      <p:graphicFrame>
        <p:nvGraphicFramePr>
          <p:cNvPr id="85" name="Object 53"/>
          <p:cNvGraphicFramePr>
            <a:graphicFrameLocks noChangeAspect="1"/>
          </p:cNvGraphicFramePr>
          <p:nvPr/>
        </p:nvGraphicFramePr>
        <p:xfrm>
          <a:off x="2588617" y="1308100"/>
          <a:ext cx="219075" cy="247650"/>
        </p:xfrm>
        <a:graphic>
          <a:graphicData uri="http://schemas.openxmlformats.org/presentationml/2006/ole">
            <mc:AlternateContent xmlns:mc="http://schemas.openxmlformats.org/markup-compatibility/2006">
              <mc:Choice xmlns:v="urn:schemas-microsoft-com:vml" Requires="v">
                <p:oleObj spid="_x0000_s691539" name="Ecuación" r:id="rId24" imgW="139680" imgH="164880" progId="Equation.3">
                  <p:embed/>
                </p:oleObj>
              </mc:Choice>
              <mc:Fallback>
                <p:oleObj name="Ecuación" r:id="rId24" imgW="139680" imgH="164880" progId="Equation.3">
                  <p:embed/>
                  <p:pic>
                    <p:nvPicPr>
                      <p:cNvPr id="0" name="Object 5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588617" y="1308100"/>
                        <a:ext cx="219075"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6" name="Object 53"/>
          <p:cNvGraphicFramePr>
            <a:graphicFrameLocks noChangeAspect="1"/>
          </p:cNvGraphicFramePr>
          <p:nvPr/>
        </p:nvGraphicFramePr>
        <p:xfrm>
          <a:off x="1940917" y="1708150"/>
          <a:ext cx="219075" cy="247650"/>
        </p:xfrm>
        <a:graphic>
          <a:graphicData uri="http://schemas.openxmlformats.org/presentationml/2006/ole">
            <mc:AlternateContent xmlns:mc="http://schemas.openxmlformats.org/markup-compatibility/2006">
              <mc:Choice xmlns:v="urn:schemas-microsoft-com:vml" Requires="v">
                <p:oleObj spid="_x0000_s691540" name="Ecuación" r:id="rId26" imgW="139680" imgH="164880" progId="Equation.3">
                  <p:embed/>
                </p:oleObj>
              </mc:Choice>
              <mc:Fallback>
                <p:oleObj name="Ecuación" r:id="rId26" imgW="139680" imgH="164880" progId="Equation.3">
                  <p:embed/>
                  <p:pic>
                    <p:nvPicPr>
                      <p:cNvPr id="0" name="Picture 1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940917" y="1708150"/>
                        <a:ext cx="219075"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7" name="Object 53"/>
          <p:cNvGraphicFramePr>
            <a:graphicFrameLocks noChangeAspect="1"/>
          </p:cNvGraphicFramePr>
          <p:nvPr/>
        </p:nvGraphicFramePr>
        <p:xfrm>
          <a:off x="4255567" y="2543963"/>
          <a:ext cx="219075" cy="247650"/>
        </p:xfrm>
        <a:graphic>
          <a:graphicData uri="http://schemas.openxmlformats.org/presentationml/2006/ole">
            <mc:AlternateContent xmlns:mc="http://schemas.openxmlformats.org/markup-compatibility/2006">
              <mc:Choice xmlns:v="urn:schemas-microsoft-com:vml" Requires="v">
                <p:oleObj spid="_x0000_s691541" name="Ecuación" r:id="rId27" imgW="139680" imgH="164880" progId="Equation.3">
                  <p:embed/>
                </p:oleObj>
              </mc:Choice>
              <mc:Fallback>
                <p:oleObj name="Ecuación" r:id="rId27" imgW="139680" imgH="164880" progId="Equation.3">
                  <p:embed/>
                  <p:pic>
                    <p:nvPicPr>
                      <p:cNvPr id="0" name="Picture 1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255567" y="2543963"/>
                        <a:ext cx="219075"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5" name="Line 490"/>
          <p:cNvSpPr>
            <a:spLocks noChangeShapeType="1"/>
          </p:cNvSpPr>
          <p:nvPr/>
        </p:nvSpPr>
        <p:spPr bwMode="auto">
          <a:xfrm rot="7320000" flipH="1">
            <a:off x="2567980" y="638175"/>
            <a:ext cx="876301" cy="561978"/>
          </a:xfrm>
          <a:prstGeom prst="line">
            <a:avLst/>
          </a:prstGeom>
          <a:ln>
            <a:solidFill>
              <a:srgbClr val="66FF33"/>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pSp>
        <p:nvGrpSpPr>
          <p:cNvPr id="6" name="117 Grupo"/>
          <p:cNvGrpSpPr/>
          <p:nvPr/>
        </p:nvGrpSpPr>
        <p:grpSpPr>
          <a:xfrm>
            <a:off x="3170087" y="583390"/>
            <a:ext cx="522900" cy="414187"/>
            <a:chOff x="7455441" y="1485900"/>
            <a:chExt cx="522900" cy="414187"/>
          </a:xfrm>
        </p:grpSpPr>
        <p:sp>
          <p:nvSpPr>
            <p:cNvPr id="212" name="Text Box 107"/>
            <p:cNvSpPr txBox="1">
              <a:spLocks noChangeArrowheads="1"/>
            </p:cNvSpPr>
            <p:nvPr/>
          </p:nvSpPr>
          <p:spPr bwMode="auto">
            <a:xfrm>
              <a:off x="7455441" y="1499977"/>
              <a:ext cx="522900"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F</a:t>
              </a:r>
              <a:r>
                <a:rPr lang="eu-ES" sz="1400" baseline="-25000" dirty="0" err="1" smtClean="0">
                  <a:solidFill>
                    <a:srgbClr val="66FF33"/>
                  </a:solidFill>
                  <a:latin typeface="Lucida Handwriting" pitchFamily="66" charset="0"/>
                </a:rPr>
                <a:t>AB</a:t>
              </a:r>
              <a:endParaRPr lang="eu-ES" sz="1400" dirty="0">
                <a:solidFill>
                  <a:srgbClr val="66FF33"/>
                </a:solidFill>
                <a:latin typeface="Lucida Handwriting" pitchFamily="66" charset="0"/>
              </a:endParaRPr>
            </a:p>
          </p:txBody>
        </p:sp>
        <p:sp>
          <p:nvSpPr>
            <p:cNvPr id="213" name="Line 108"/>
            <p:cNvSpPr>
              <a:spLocks noChangeShapeType="1"/>
            </p:cNvSpPr>
            <p:nvPr/>
          </p:nvSpPr>
          <p:spPr bwMode="auto">
            <a:xfrm>
              <a:off x="7581899" y="1485900"/>
              <a:ext cx="219075" cy="0"/>
            </a:xfrm>
            <a:prstGeom prst="line">
              <a:avLst/>
            </a:prstGeom>
            <a:noFill/>
            <a:ln w="28575">
              <a:solidFill>
                <a:srgbClr val="66FF33"/>
              </a:solidFill>
              <a:round/>
              <a:headEnd/>
              <a:tailEnd type="triangle" w="med" len="med"/>
            </a:ln>
            <a:effectLst/>
          </p:spPr>
          <p:txBody>
            <a:bodyPr/>
            <a:lstStyle/>
            <a:p>
              <a:endParaRPr lang="es-ES"/>
            </a:p>
          </p:txBody>
        </p:sp>
      </p:grpSp>
      <p:sp>
        <p:nvSpPr>
          <p:cNvPr id="214" name="Line 490"/>
          <p:cNvSpPr>
            <a:spLocks noChangeShapeType="1"/>
          </p:cNvSpPr>
          <p:nvPr/>
        </p:nvSpPr>
        <p:spPr bwMode="auto">
          <a:xfrm rot="14280000" flipH="1" flipV="1">
            <a:off x="2567980" y="3343275"/>
            <a:ext cx="876301" cy="561978"/>
          </a:xfrm>
          <a:prstGeom prst="line">
            <a:avLst/>
          </a:prstGeom>
          <a:ln>
            <a:solidFill>
              <a:srgbClr val="66FF33"/>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pSp>
        <p:nvGrpSpPr>
          <p:cNvPr id="7" name="117 Grupo"/>
          <p:cNvGrpSpPr/>
          <p:nvPr/>
        </p:nvGrpSpPr>
        <p:grpSpPr>
          <a:xfrm>
            <a:off x="2421694" y="3804942"/>
            <a:ext cx="530915" cy="414187"/>
            <a:chOff x="7455441" y="1485900"/>
            <a:chExt cx="530915" cy="414187"/>
          </a:xfrm>
        </p:grpSpPr>
        <p:sp>
          <p:nvSpPr>
            <p:cNvPr id="216" name="Text Box 107"/>
            <p:cNvSpPr txBox="1">
              <a:spLocks noChangeArrowheads="1"/>
            </p:cNvSpPr>
            <p:nvPr/>
          </p:nvSpPr>
          <p:spPr bwMode="auto">
            <a:xfrm>
              <a:off x="7455441" y="1499977"/>
              <a:ext cx="530915"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F</a:t>
              </a:r>
              <a:r>
                <a:rPr lang="eu-ES" sz="1400" baseline="-25000" dirty="0" err="1" smtClean="0">
                  <a:solidFill>
                    <a:srgbClr val="66FF33"/>
                  </a:solidFill>
                  <a:latin typeface="Lucida Handwriting" pitchFamily="66" charset="0"/>
                </a:rPr>
                <a:t>OC</a:t>
              </a:r>
              <a:endParaRPr lang="eu-ES" sz="1400" dirty="0">
                <a:solidFill>
                  <a:srgbClr val="66FF33"/>
                </a:solidFill>
                <a:latin typeface="Lucida Handwriting" pitchFamily="66" charset="0"/>
              </a:endParaRPr>
            </a:p>
          </p:txBody>
        </p:sp>
        <p:sp>
          <p:nvSpPr>
            <p:cNvPr id="217" name="Line 108"/>
            <p:cNvSpPr>
              <a:spLocks noChangeShapeType="1"/>
            </p:cNvSpPr>
            <p:nvPr/>
          </p:nvSpPr>
          <p:spPr bwMode="auto">
            <a:xfrm>
              <a:off x="7581899" y="1485900"/>
              <a:ext cx="219075" cy="0"/>
            </a:xfrm>
            <a:prstGeom prst="line">
              <a:avLst/>
            </a:prstGeom>
            <a:noFill/>
            <a:ln w="28575">
              <a:solidFill>
                <a:srgbClr val="66FF33"/>
              </a:solidFill>
              <a:round/>
              <a:headEnd/>
              <a:tailEnd type="triangle" w="med" len="med"/>
            </a:ln>
            <a:effectLst/>
          </p:spPr>
          <p:txBody>
            <a:bodyPr/>
            <a:lstStyle/>
            <a:p>
              <a:endParaRPr lang="es-ES"/>
            </a:p>
          </p:txBody>
        </p:sp>
      </p:grpSp>
      <p:sp>
        <p:nvSpPr>
          <p:cNvPr id="218" name="Line 490"/>
          <p:cNvSpPr>
            <a:spLocks noChangeAspect="1" noChangeShapeType="1"/>
          </p:cNvSpPr>
          <p:nvPr/>
        </p:nvSpPr>
        <p:spPr bwMode="auto">
          <a:xfrm rot="10140000" flipV="1">
            <a:off x="3385546" y="3026604"/>
            <a:ext cx="876300" cy="561978"/>
          </a:xfrm>
          <a:prstGeom prst="line">
            <a:avLst/>
          </a:prstGeom>
          <a:ln>
            <a:solidFill>
              <a:srgbClr val="66FF33"/>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pSp>
        <p:nvGrpSpPr>
          <p:cNvPr id="8" name="117 Grupo"/>
          <p:cNvGrpSpPr/>
          <p:nvPr/>
        </p:nvGrpSpPr>
        <p:grpSpPr>
          <a:xfrm>
            <a:off x="3500370" y="3636708"/>
            <a:ext cx="530915" cy="414187"/>
            <a:chOff x="7455441" y="1485900"/>
            <a:chExt cx="530915" cy="414187"/>
          </a:xfrm>
        </p:grpSpPr>
        <p:sp>
          <p:nvSpPr>
            <p:cNvPr id="220" name="Text Box 107"/>
            <p:cNvSpPr txBox="1">
              <a:spLocks noChangeArrowheads="1"/>
            </p:cNvSpPr>
            <p:nvPr/>
          </p:nvSpPr>
          <p:spPr bwMode="auto">
            <a:xfrm>
              <a:off x="7455441" y="1499977"/>
              <a:ext cx="530915"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F</a:t>
              </a:r>
              <a:r>
                <a:rPr lang="eu-ES" sz="1400" baseline="-25000" dirty="0" err="1" smtClean="0">
                  <a:solidFill>
                    <a:srgbClr val="66FF33"/>
                  </a:solidFill>
                  <a:latin typeface="Lucida Handwriting" pitchFamily="66" charset="0"/>
                </a:rPr>
                <a:t>BC</a:t>
              </a:r>
              <a:endParaRPr lang="eu-ES" sz="1400" dirty="0">
                <a:solidFill>
                  <a:srgbClr val="66FF33"/>
                </a:solidFill>
                <a:latin typeface="Lucida Handwriting" pitchFamily="66" charset="0"/>
              </a:endParaRPr>
            </a:p>
          </p:txBody>
        </p:sp>
        <p:sp>
          <p:nvSpPr>
            <p:cNvPr id="221" name="Line 108"/>
            <p:cNvSpPr>
              <a:spLocks noChangeShapeType="1"/>
            </p:cNvSpPr>
            <p:nvPr/>
          </p:nvSpPr>
          <p:spPr bwMode="auto">
            <a:xfrm>
              <a:off x="7581899" y="1485900"/>
              <a:ext cx="219075" cy="0"/>
            </a:xfrm>
            <a:prstGeom prst="line">
              <a:avLst/>
            </a:prstGeom>
            <a:noFill/>
            <a:ln w="28575">
              <a:solidFill>
                <a:srgbClr val="66FF33"/>
              </a:solidFill>
              <a:round/>
              <a:headEnd/>
              <a:tailEnd type="triangle" w="med" len="med"/>
            </a:ln>
            <a:effectLst/>
          </p:spPr>
          <p:txBody>
            <a:bodyPr/>
            <a:lstStyle/>
            <a:p>
              <a:endParaRPr lang="es-ES"/>
            </a:p>
          </p:txBody>
        </p:sp>
      </p:grpSp>
      <p:grpSp>
        <p:nvGrpSpPr>
          <p:cNvPr id="9" name="117 Grupo"/>
          <p:cNvGrpSpPr/>
          <p:nvPr/>
        </p:nvGrpSpPr>
        <p:grpSpPr>
          <a:xfrm>
            <a:off x="2286970" y="594568"/>
            <a:ext cx="537327" cy="414187"/>
            <a:chOff x="7455441" y="1485900"/>
            <a:chExt cx="537327" cy="414187"/>
          </a:xfrm>
        </p:grpSpPr>
        <p:sp>
          <p:nvSpPr>
            <p:cNvPr id="224" name="Text Box 107"/>
            <p:cNvSpPr txBox="1">
              <a:spLocks noChangeArrowheads="1"/>
            </p:cNvSpPr>
            <p:nvPr/>
          </p:nvSpPr>
          <p:spPr bwMode="auto">
            <a:xfrm>
              <a:off x="7455441" y="1499977"/>
              <a:ext cx="537327"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F</a:t>
              </a:r>
              <a:r>
                <a:rPr lang="eu-ES" sz="1400" baseline="-25000" dirty="0" err="1" smtClean="0">
                  <a:solidFill>
                    <a:srgbClr val="66FF33"/>
                  </a:solidFill>
                  <a:latin typeface="Lucida Handwriting" pitchFamily="66" charset="0"/>
                </a:rPr>
                <a:t>OA</a:t>
              </a:r>
              <a:endParaRPr lang="eu-ES" sz="1400" dirty="0">
                <a:solidFill>
                  <a:srgbClr val="66FF33"/>
                </a:solidFill>
                <a:latin typeface="Lucida Handwriting" pitchFamily="66" charset="0"/>
              </a:endParaRPr>
            </a:p>
          </p:txBody>
        </p:sp>
        <p:sp>
          <p:nvSpPr>
            <p:cNvPr id="225" name="Line 108"/>
            <p:cNvSpPr>
              <a:spLocks noChangeShapeType="1"/>
            </p:cNvSpPr>
            <p:nvPr/>
          </p:nvSpPr>
          <p:spPr bwMode="auto">
            <a:xfrm>
              <a:off x="7581899" y="1485900"/>
              <a:ext cx="219075" cy="0"/>
            </a:xfrm>
            <a:prstGeom prst="line">
              <a:avLst/>
            </a:prstGeom>
            <a:noFill/>
            <a:ln w="28575">
              <a:solidFill>
                <a:srgbClr val="66FF33"/>
              </a:solidFill>
              <a:round/>
              <a:headEnd/>
              <a:tailEnd type="triangle" w="med" len="med"/>
            </a:ln>
            <a:effectLst/>
          </p:spPr>
          <p:txBody>
            <a:bodyPr/>
            <a:lstStyle/>
            <a:p>
              <a:endParaRPr lang="es-ES"/>
            </a:p>
          </p:txBody>
        </p:sp>
      </p:grpSp>
      <p:graphicFrame>
        <p:nvGraphicFramePr>
          <p:cNvPr id="227" name="Object 69"/>
          <p:cNvGraphicFramePr>
            <a:graphicFrameLocks noChangeAspect="1"/>
          </p:cNvGraphicFramePr>
          <p:nvPr/>
        </p:nvGraphicFramePr>
        <p:xfrm>
          <a:off x="5287963" y="290513"/>
          <a:ext cx="2897187" cy="406400"/>
        </p:xfrm>
        <a:graphic>
          <a:graphicData uri="http://schemas.openxmlformats.org/presentationml/2006/ole">
            <mc:AlternateContent xmlns:mc="http://schemas.openxmlformats.org/markup-compatibility/2006">
              <mc:Choice xmlns:v="urn:schemas-microsoft-com:vml" Requires="v">
                <p:oleObj spid="_x0000_s691542" name="Ecuación" r:id="rId28" imgW="2425680" imgH="355320" progId="Equation.3">
                  <p:embed/>
                </p:oleObj>
              </mc:Choice>
              <mc:Fallback>
                <p:oleObj name="Ecuación" r:id="rId28" imgW="2425680" imgH="355320" progId="Equation.3">
                  <p:embed/>
                  <p:pic>
                    <p:nvPicPr>
                      <p:cNvPr id="0" name="Picture 1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287963" y="290513"/>
                        <a:ext cx="2897187"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9" name="Object 69"/>
          <p:cNvGraphicFramePr>
            <a:graphicFrameLocks noChangeAspect="1"/>
          </p:cNvGraphicFramePr>
          <p:nvPr/>
        </p:nvGraphicFramePr>
        <p:xfrm>
          <a:off x="5511800" y="2343150"/>
          <a:ext cx="3602038" cy="1357313"/>
        </p:xfrm>
        <a:graphic>
          <a:graphicData uri="http://schemas.openxmlformats.org/presentationml/2006/ole">
            <mc:AlternateContent xmlns:mc="http://schemas.openxmlformats.org/markup-compatibility/2006">
              <mc:Choice xmlns:v="urn:schemas-microsoft-com:vml" Requires="v">
                <p:oleObj spid="_x0000_s691543" name="Ecuación" r:id="rId30" imgW="1968480" imgH="774360" progId="Equation.3">
                  <p:embed/>
                </p:oleObj>
              </mc:Choice>
              <mc:Fallback>
                <p:oleObj name="Ecuación" r:id="rId30" imgW="1968480" imgH="774360" progId="Equation.3">
                  <p:embed/>
                  <p:pic>
                    <p:nvPicPr>
                      <p:cNvPr id="0" name="Picture 18"/>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511800" y="2343150"/>
                        <a:ext cx="3602038" cy="1357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 name="Object 2"/>
          <p:cNvGraphicFramePr>
            <a:graphicFrameLocks noChangeAspect="1"/>
          </p:cNvGraphicFramePr>
          <p:nvPr/>
        </p:nvGraphicFramePr>
        <p:xfrm>
          <a:off x="7234570" y="4258082"/>
          <a:ext cx="1727200" cy="508000"/>
        </p:xfrm>
        <a:graphic>
          <a:graphicData uri="http://schemas.openxmlformats.org/presentationml/2006/ole">
            <mc:AlternateContent xmlns:mc="http://schemas.openxmlformats.org/markup-compatibility/2006">
              <mc:Choice xmlns:v="urn:schemas-microsoft-com:vml" Requires="v">
                <p:oleObj spid="_x0000_s691544" name="Ecuación" r:id="rId32" imgW="825480" imgH="253800" progId="Equation.3">
                  <p:embed/>
                </p:oleObj>
              </mc:Choice>
              <mc:Fallback>
                <p:oleObj name="Ecuación" r:id="rId32" imgW="825480" imgH="253800" progId="Equation.3">
                  <p:embed/>
                  <p:pic>
                    <p:nvPicPr>
                      <p:cNvPr id="0" name="Picture 19"/>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234570" y="4258082"/>
                        <a:ext cx="17272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 name="57 CuadroTexto"/>
          <p:cNvSpPr txBox="1"/>
          <p:nvPr/>
        </p:nvSpPr>
        <p:spPr>
          <a:xfrm>
            <a:off x="155612" y="4382117"/>
            <a:ext cx="6954148" cy="400110"/>
          </a:xfrm>
          <a:prstGeom prst="rect">
            <a:avLst/>
          </a:prstGeom>
          <a:noFill/>
        </p:spPr>
        <p:txBody>
          <a:bodyPr wrap="none" rtlCol="0">
            <a:spAutoFit/>
          </a:bodyPr>
          <a:lstStyle/>
          <a:p>
            <a:r>
              <a:rPr lang="es-ES" sz="2000" dirty="0" err="1" smtClean="0">
                <a:latin typeface="Lucida Handwriting" pitchFamily="66" charset="0"/>
              </a:rPr>
              <a:t>Indar</a:t>
            </a:r>
            <a:r>
              <a:rPr lang="es-ES" sz="2000" dirty="0" smtClean="0">
                <a:latin typeface="Lucida Handwriting" pitchFamily="66" charset="0"/>
              </a:rPr>
              <a:t> </a:t>
            </a:r>
            <a:r>
              <a:rPr lang="es-ES" sz="2000" dirty="0" err="1" smtClean="0">
                <a:latin typeface="Lucida Handwriting" pitchFamily="66" charset="0"/>
              </a:rPr>
              <a:t>berdinak</a:t>
            </a:r>
            <a:r>
              <a:rPr lang="es-ES" sz="2000" dirty="0" smtClean="0">
                <a:latin typeface="Lucida Handwriting" pitchFamily="66" charset="0"/>
              </a:rPr>
              <a:t> eta </a:t>
            </a:r>
            <a:r>
              <a:rPr lang="es-ES" sz="2000" dirty="0" err="1" smtClean="0">
                <a:latin typeface="Lucida Handwriting" pitchFamily="66" charset="0"/>
              </a:rPr>
              <a:t>elkarren</a:t>
            </a:r>
            <a:r>
              <a:rPr lang="es-ES" sz="2000" dirty="0" smtClean="0">
                <a:latin typeface="Lucida Handwriting" pitchFamily="66" charset="0"/>
              </a:rPr>
              <a:t> </a:t>
            </a:r>
            <a:r>
              <a:rPr lang="es-ES" sz="2000" dirty="0" err="1" smtClean="0">
                <a:latin typeface="Lucida Handwriting" pitchFamily="66" charset="0"/>
              </a:rPr>
              <a:t>aurkakoak</a:t>
            </a:r>
            <a:r>
              <a:rPr lang="es-ES" sz="2000" dirty="0" smtClean="0">
                <a:latin typeface="Lucida Handwriting" pitchFamily="66" charset="0"/>
              </a:rPr>
              <a:t> </a:t>
            </a:r>
            <a:r>
              <a:rPr lang="es-ES" sz="2000" dirty="0" err="1" smtClean="0">
                <a:latin typeface="Lucida Handwriting" pitchFamily="66" charset="0"/>
              </a:rPr>
              <a:t>dira</a:t>
            </a:r>
            <a:r>
              <a:rPr lang="es-ES" sz="2000" dirty="0" smtClean="0">
                <a:latin typeface="Lucida Handwriting" pitchFamily="66" charset="0"/>
              </a:rPr>
              <a:t>:</a:t>
            </a:r>
            <a:endParaRPr lang="es-ES" sz="2000" dirty="0">
              <a:latin typeface="Lucida Handwriting" pitchFamily="66" charset="0"/>
            </a:endParaRPr>
          </a:p>
        </p:txBody>
      </p:sp>
      <p:sp>
        <p:nvSpPr>
          <p:cNvPr id="59" name="58 CuadroTexto"/>
          <p:cNvSpPr txBox="1"/>
          <p:nvPr/>
        </p:nvSpPr>
        <p:spPr>
          <a:xfrm>
            <a:off x="131187" y="4801217"/>
            <a:ext cx="9012813" cy="707886"/>
          </a:xfrm>
          <a:prstGeom prst="rect">
            <a:avLst/>
          </a:prstGeom>
          <a:noFill/>
        </p:spPr>
        <p:txBody>
          <a:bodyPr wrap="square" rtlCol="0">
            <a:spAutoFit/>
          </a:bodyPr>
          <a:lstStyle/>
          <a:p>
            <a:r>
              <a:rPr lang="es-ES" sz="2000" dirty="0" err="1" smtClean="0">
                <a:latin typeface="Lucida Handwriting" pitchFamily="66" charset="0"/>
              </a:rPr>
              <a:t>Indar</a:t>
            </a:r>
            <a:r>
              <a:rPr lang="es-ES" sz="2000" dirty="0" smtClean="0">
                <a:latin typeface="Lucida Handwriting" pitchFamily="66" charset="0"/>
              </a:rPr>
              <a:t> </a:t>
            </a:r>
            <a:r>
              <a:rPr lang="es-ES" sz="2000" dirty="0" err="1" smtClean="0">
                <a:latin typeface="Lucida Handwriting" pitchFamily="66" charset="0"/>
              </a:rPr>
              <a:t>erresultantea</a:t>
            </a:r>
            <a:r>
              <a:rPr lang="es-ES" sz="2000" dirty="0" smtClean="0">
                <a:latin typeface="Lucida Handwriting" pitchFamily="66" charset="0"/>
              </a:rPr>
              <a:t> </a:t>
            </a:r>
            <a:r>
              <a:rPr lang="es-ES" sz="2000" dirty="0" err="1" smtClean="0">
                <a:latin typeface="Lucida Handwriting" pitchFamily="66" charset="0"/>
              </a:rPr>
              <a:t>nulua</a:t>
            </a:r>
            <a:r>
              <a:rPr lang="es-ES" sz="2000" dirty="0" smtClean="0">
                <a:latin typeface="Lucida Handwriting" pitchFamily="66" charset="0"/>
              </a:rPr>
              <a:t> da </a:t>
            </a:r>
            <a:r>
              <a:rPr lang="es-ES" sz="2000" dirty="0" err="1" smtClean="0">
                <a:latin typeface="Lucida Handwriting" pitchFamily="66" charset="0"/>
              </a:rPr>
              <a:t>baina</a:t>
            </a:r>
            <a:r>
              <a:rPr lang="es-ES" sz="2000" dirty="0" smtClean="0">
                <a:latin typeface="Lucida Handwriting" pitchFamily="66" charset="0"/>
              </a:rPr>
              <a:t> </a:t>
            </a:r>
            <a:r>
              <a:rPr lang="es-ES" sz="2000" dirty="0" err="1" smtClean="0">
                <a:latin typeface="Lucida Handwriting" pitchFamily="66" charset="0"/>
              </a:rPr>
              <a:t>aplikazio-lerro</a:t>
            </a:r>
            <a:r>
              <a:rPr lang="es-ES" sz="2000" dirty="0" smtClean="0">
                <a:latin typeface="Lucida Handwriting" pitchFamily="66" charset="0"/>
              </a:rPr>
              <a:t> </a:t>
            </a:r>
            <a:r>
              <a:rPr lang="es-ES" sz="2000" dirty="0" err="1" smtClean="0">
                <a:latin typeface="Lucida Handwriting" pitchFamily="66" charset="0"/>
              </a:rPr>
              <a:t>desberdinak</a:t>
            </a:r>
            <a:r>
              <a:rPr lang="es-ES" sz="2000" dirty="0" smtClean="0">
                <a:latin typeface="Lucida Handwriting" pitchFamily="66" charset="0"/>
              </a:rPr>
              <a:t> </a:t>
            </a:r>
            <a:r>
              <a:rPr lang="es-ES" sz="2000" dirty="0" err="1" smtClean="0">
                <a:latin typeface="Lucida Handwriting" pitchFamily="66" charset="0"/>
              </a:rPr>
              <a:t>dute</a:t>
            </a:r>
            <a:r>
              <a:rPr lang="es-ES" sz="2000" dirty="0" smtClean="0">
                <a:latin typeface="Lucida Handwriting" pitchFamily="66" charset="0"/>
              </a:rPr>
              <a:t>.</a:t>
            </a:r>
          </a:p>
        </p:txBody>
      </p:sp>
      <p:sp>
        <p:nvSpPr>
          <p:cNvPr id="60" name="59 CuadroTexto"/>
          <p:cNvSpPr txBox="1"/>
          <p:nvPr/>
        </p:nvSpPr>
        <p:spPr>
          <a:xfrm>
            <a:off x="170117" y="5531923"/>
            <a:ext cx="8463516" cy="707886"/>
          </a:xfrm>
          <a:prstGeom prst="rect">
            <a:avLst/>
          </a:prstGeom>
          <a:noFill/>
        </p:spPr>
        <p:txBody>
          <a:bodyPr wrap="square" rtlCol="0">
            <a:spAutoFit/>
          </a:bodyPr>
          <a:lstStyle/>
          <a:p>
            <a:pPr algn="just"/>
            <a:r>
              <a:rPr lang="es-ES" sz="2000" dirty="0" err="1" smtClean="0">
                <a:latin typeface="Lucida Handwriting" pitchFamily="66" charset="0"/>
              </a:rPr>
              <a:t>Ardatz</a:t>
            </a:r>
            <a:r>
              <a:rPr lang="es-ES" sz="2000" dirty="0" smtClean="0">
                <a:latin typeface="Lucida Handwriting" pitchFamily="66" charset="0"/>
              </a:rPr>
              <a:t> </a:t>
            </a:r>
            <a:r>
              <a:rPr lang="es-ES" sz="2000" dirty="0" err="1" smtClean="0">
                <a:latin typeface="Lucida Handwriting" pitchFamily="66" charset="0"/>
              </a:rPr>
              <a:t>banatan</a:t>
            </a:r>
            <a:r>
              <a:rPr lang="es-ES" sz="2000" dirty="0" smtClean="0">
                <a:latin typeface="Lucida Handwriting" pitchFamily="66" charset="0"/>
              </a:rPr>
              <a:t> barrena </a:t>
            </a:r>
            <a:r>
              <a:rPr lang="es-ES" sz="2000" dirty="0" err="1" smtClean="0">
                <a:latin typeface="Lucida Handwriting" pitchFamily="66" charset="0"/>
              </a:rPr>
              <a:t>eragiten</a:t>
            </a:r>
            <a:r>
              <a:rPr lang="es-ES" sz="2000" dirty="0" smtClean="0">
                <a:latin typeface="Lucida Handwriting" pitchFamily="66" charset="0"/>
              </a:rPr>
              <a:t> </a:t>
            </a:r>
            <a:r>
              <a:rPr lang="es-ES" sz="2000" dirty="0" err="1" smtClean="0">
                <a:latin typeface="Lucida Handwriting" pitchFamily="66" charset="0"/>
              </a:rPr>
              <a:t>dutelako</a:t>
            </a:r>
            <a:r>
              <a:rPr lang="es-ES" sz="2000" dirty="0" smtClean="0">
                <a:latin typeface="Lucida Handwriting" pitchFamily="66" charset="0"/>
              </a:rPr>
              <a:t> espiraren </a:t>
            </a:r>
            <a:r>
              <a:rPr lang="es-ES" sz="2000" dirty="0" err="1" smtClean="0">
                <a:latin typeface="Lucida Handwriting" pitchFamily="66" charset="0"/>
              </a:rPr>
              <a:t>gainean</a:t>
            </a:r>
            <a:r>
              <a:rPr lang="es-ES" sz="2000" dirty="0" smtClean="0">
                <a:latin typeface="Lucida Handwriting" pitchFamily="66" charset="0"/>
              </a:rPr>
              <a:t> </a:t>
            </a:r>
            <a:r>
              <a:rPr lang="es-ES" sz="2000" dirty="0" err="1" smtClean="0">
                <a:latin typeface="Lucida Handwriting" pitchFamily="66" charset="0"/>
              </a:rPr>
              <a:t>indar-momentu</a:t>
            </a:r>
            <a:r>
              <a:rPr lang="es-ES" sz="2000" dirty="0" smtClean="0">
                <a:latin typeface="Lucida Handwriting" pitchFamily="66" charset="0"/>
              </a:rPr>
              <a:t> </a:t>
            </a:r>
            <a:r>
              <a:rPr lang="es-ES" sz="2000" dirty="0" err="1" smtClean="0">
                <a:latin typeface="Lucida Handwriting" pitchFamily="66" charset="0"/>
              </a:rPr>
              <a:t>bat</a:t>
            </a:r>
            <a:r>
              <a:rPr lang="es-ES" sz="2000" dirty="0" smtClean="0">
                <a:latin typeface="Lucida Handwriting" pitchFamily="66" charset="0"/>
              </a:rPr>
              <a:t> </a:t>
            </a:r>
            <a:r>
              <a:rPr lang="es-ES" sz="2000" dirty="0" err="1" smtClean="0">
                <a:latin typeface="Lucida Handwriting" pitchFamily="66" charset="0"/>
              </a:rPr>
              <a:t>eragiten</a:t>
            </a:r>
            <a:r>
              <a:rPr lang="es-ES" sz="2000" dirty="0" smtClean="0">
                <a:latin typeface="Lucida Handwriting" pitchFamily="66" charset="0"/>
              </a:rPr>
              <a:t> </a:t>
            </a:r>
            <a:r>
              <a:rPr lang="es-ES" sz="2000" dirty="0" err="1" smtClean="0">
                <a:latin typeface="Lucida Handwriting" pitchFamily="66" charset="0"/>
              </a:rPr>
              <a:t>dute</a:t>
            </a:r>
            <a:endParaRPr lang="es-ES" sz="2000" dirty="0">
              <a:latin typeface="Lucida Handwriting" pitchFamily="66" charset="0"/>
            </a:endParaRPr>
          </a:p>
        </p:txBody>
      </p:sp>
      <p:sp>
        <p:nvSpPr>
          <p:cNvPr id="63" name="62 CuadroTexto"/>
          <p:cNvSpPr txBox="1"/>
          <p:nvPr/>
        </p:nvSpPr>
        <p:spPr>
          <a:xfrm>
            <a:off x="228587" y="6184046"/>
            <a:ext cx="7858125" cy="400110"/>
          </a:xfrm>
          <a:prstGeom prst="rect">
            <a:avLst/>
          </a:prstGeom>
          <a:noFill/>
        </p:spPr>
        <p:txBody>
          <a:bodyPr wrap="square" rtlCol="0">
            <a:spAutoFit/>
          </a:bodyPr>
          <a:lstStyle/>
          <a:p>
            <a:pPr algn="just"/>
            <a:r>
              <a:rPr lang="es-ES" sz="2000" dirty="0" smtClean="0">
                <a:solidFill>
                  <a:srgbClr val="FF0000"/>
                </a:solidFill>
                <a:latin typeface="Lucida Handwriting" pitchFamily="66" charset="0"/>
              </a:rPr>
              <a:t>Bi </a:t>
            </a:r>
            <a:r>
              <a:rPr lang="es-ES" sz="2000" dirty="0" err="1" smtClean="0">
                <a:solidFill>
                  <a:srgbClr val="FF0000"/>
                </a:solidFill>
                <a:latin typeface="Lucida Handwriting" pitchFamily="66" charset="0"/>
              </a:rPr>
              <a:t>indar</a:t>
            </a:r>
            <a:r>
              <a:rPr lang="es-ES" sz="2000" dirty="0" smtClean="0">
                <a:solidFill>
                  <a:srgbClr val="FF0000"/>
                </a:solidFill>
                <a:latin typeface="Lucida Handwriting" pitchFamily="66" charset="0"/>
              </a:rPr>
              <a:t> </a:t>
            </a:r>
            <a:r>
              <a:rPr lang="es-ES" sz="2000" dirty="0" err="1" smtClean="0">
                <a:solidFill>
                  <a:srgbClr val="FF0000"/>
                </a:solidFill>
                <a:latin typeface="Lucida Handwriting" pitchFamily="66" charset="0"/>
              </a:rPr>
              <a:t>hauek</a:t>
            </a:r>
            <a:r>
              <a:rPr lang="es-ES" sz="2000" dirty="0" smtClean="0">
                <a:solidFill>
                  <a:srgbClr val="FF0000"/>
                </a:solidFill>
                <a:latin typeface="Lucida Handwriting" pitchFamily="66" charset="0"/>
              </a:rPr>
              <a:t> </a:t>
            </a:r>
            <a:r>
              <a:rPr lang="es-ES" sz="2000" dirty="0" err="1" smtClean="0">
                <a:solidFill>
                  <a:srgbClr val="FF0000"/>
                </a:solidFill>
                <a:latin typeface="Lucida Handwriting" pitchFamily="66" charset="0"/>
              </a:rPr>
              <a:t>ez</a:t>
            </a:r>
            <a:r>
              <a:rPr lang="es-ES" sz="2000" dirty="0" smtClean="0">
                <a:solidFill>
                  <a:srgbClr val="FF0000"/>
                </a:solidFill>
                <a:latin typeface="Lucida Handwriting" pitchFamily="66" charset="0"/>
              </a:rPr>
              <a:t> </a:t>
            </a:r>
            <a:r>
              <a:rPr lang="es-ES" sz="2000" dirty="0" err="1" smtClean="0">
                <a:solidFill>
                  <a:srgbClr val="FF0000"/>
                </a:solidFill>
                <a:latin typeface="Lucida Handwriting" pitchFamily="66" charset="0"/>
              </a:rPr>
              <a:t>dira</a:t>
            </a:r>
            <a:r>
              <a:rPr lang="es-ES" sz="2000" dirty="0" smtClean="0">
                <a:solidFill>
                  <a:srgbClr val="FF0000"/>
                </a:solidFill>
                <a:latin typeface="Lucida Handwriting" pitchFamily="66" charset="0"/>
              </a:rPr>
              <a:t> </a:t>
            </a:r>
            <a:r>
              <a:rPr lang="es-ES" sz="2000" dirty="0" err="1" smtClean="0">
                <a:solidFill>
                  <a:srgbClr val="FF0000"/>
                </a:solidFill>
                <a:latin typeface="Lucida Handwriting" pitchFamily="66" charset="0"/>
              </a:rPr>
              <a:t>ezabatzen</a:t>
            </a:r>
            <a:r>
              <a:rPr lang="es-ES" sz="2000" dirty="0" smtClean="0">
                <a:solidFill>
                  <a:srgbClr val="FF0000"/>
                </a:solidFill>
                <a:latin typeface="Lucida Handwriting" pitchFamily="66" charset="0"/>
              </a:rPr>
              <a:t> </a:t>
            </a:r>
            <a:r>
              <a:rPr lang="es-ES" sz="2000" dirty="0" err="1" smtClean="0">
                <a:solidFill>
                  <a:srgbClr val="FF0000"/>
                </a:solidFill>
                <a:latin typeface="Lucida Handwriting" pitchFamily="66" charset="0"/>
              </a:rPr>
              <a:t>zentzu</a:t>
            </a:r>
            <a:r>
              <a:rPr lang="es-ES" sz="2000" dirty="0" smtClean="0">
                <a:solidFill>
                  <a:srgbClr val="FF0000"/>
                </a:solidFill>
                <a:latin typeface="Lucida Handwriting" pitchFamily="66" charset="0"/>
              </a:rPr>
              <a:t> </a:t>
            </a:r>
            <a:r>
              <a:rPr lang="es-ES" sz="2000" dirty="0" err="1" smtClean="0">
                <a:solidFill>
                  <a:srgbClr val="FF0000"/>
                </a:solidFill>
                <a:latin typeface="Lucida Handwriting" pitchFamily="66" charset="0"/>
              </a:rPr>
              <a:t>guztietan</a:t>
            </a:r>
            <a:endParaRPr lang="es-ES" sz="2000" dirty="0">
              <a:solidFill>
                <a:srgbClr val="FF0000"/>
              </a:solidFill>
              <a:latin typeface="Lucida Handwriting" pitchFamily="66" charset="0"/>
            </a:endParaRPr>
          </a:p>
        </p:txBody>
      </p:sp>
      <p:graphicFrame>
        <p:nvGraphicFramePr>
          <p:cNvPr id="66" name="Object 69"/>
          <p:cNvGraphicFramePr>
            <a:graphicFrameLocks noChangeAspect="1"/>
          </p:cNvGraphicFramePr>
          <p:nvPr/>
        </p:nvGraphicFramePr>
        <p:xfrm>
          <a:off x="5415650" y="815975"/>
          <a:ext cx="3667125" cy="366713"/>
        </p:xfrm>
        <a:graphic>
          <a:graphicData uri="http://schemas.openxmlformats.org/presentationml/2006/ole">
            <mc:AlternateContent xmlns:mc="http://schemas.openxmlformats.org/markup-compatibility/2006">
              <mc:Choice xmlns:v="urn:schemas-microsoft-com:vml" Requires="v">
                <p:oleObj spid="_x0000_s691545" name="Ecuación" r:id="rId34" imgW="2070000" imgH="215640" progId="Equation.3">
                  <p:embed/>
                </p:oleObj>
              </mc:Choice>
              <mc:Fallback>
                <p:oleObj name="Ecuación" r:id="rId34" imgW="2070000" imgH="215640" progId="Equation.3">
                  <p:embed/>
                  <p:pic>
                    <p:nvPicPr>
                      <p:cNvPr id="0" name="Object 17"/>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415650" y="815975"/>
                        <a:ext cx="3667125" cy="366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 name="Object 69"/>
          <p:cNvGraphicFramePr>
            <a:graphicFrameLocks noChangeAspect="1"/>
          </p:cNvGraphicFramePr>
          <p:nvPr/>
        </p:nvGraphicFramePr>
        <p:xfrm>
          <a:off x="5519364" y="1449719"/>
          <a:ext cx="1809750" cy="352425"/>
        </p:xfrm>
        <a:graphic>
          <a:graphicData uri="http://schemas.openxmlformats.org/presentationml/2006/ole">
            <mc:AlternateContent xmlns:mc="http://schemas.openxmlformats.org/markup-compatibility/2006">
              <mc:Choice xmlns:v="urn:schemas-microsoft-com:vml" Requires="v">
                <p:oleObj spid="_x0000_s691546" name="Ecuación" r:id="rId36" imgW="1498320" imgH="304560" progId="Equation.3">
                  <p:embed/>
                </p:oleObj>
              </mc:Choice>
              <mc:Fallback>
                <p:oleObj name="Ecuación" r:id="rId36" imgW="1498320" imgH="304560" progId="Equation.3">
                  <p:embed/>
                  <p:pic>
                    <p:nvPicPr>
                      <p:cNvPr id="0" name="Picture 22"/>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519364" y="1449719"/>
                        <a:ext cx="180975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wipe(left)">
                                      <p:cBhvr>
                                        <p:cTn id="7" dur="500"/>
                                        <p:tgtEl>
                                          <p:spTgt spid="222"/>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80">
                                          <p:stCondLst>
                                            <p:cond delay="0"/>
                                          </p:stCondLst>
                                        </p:cTn>
                                        <p:tgtEl>
                                          <p:spTgt spid="9"/>
                                        </p:tgtEl>
                                      </p:cBhvr>
                                    </p:animEffect>
                                    <p:anim calcmode="lin" valueType="num">
                                      <p:cBhvr>
                                        <p:cTn id="1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7" dur="26">
                                          <p:stCondLst>
                                            <p:cond delay="650"/>
                                          </p:stCondLst>
                                        </p:cTn>
                                        <p:tgtEl>
                                          <p:spTgt spid="9"/>
                                        </p:tgtEl>
                                      </p:cBhvr>
                                      <p:to x="100000" y="60000"/>
                                    </p:animScale>
                                    <p:animScale>
                                      <p:cBhvr>
                                        <p:cTn id="18" dur="166" decel="50000">
                                          <p:stCondLst>
                                            <p:cond delay="676"/>
                                          </p:stCondLst>
                                        </p:cTn>
                                        <p:tgtEl>
                                          <p:spTgt spid="9"/>
                                        </p:tgtEl>
                                      </p:cBhvr>
                                      <p:to x="100000" y="100000"/>
                                    </p:animScale>
                                    <p:animScale>
                                      <p:cBhvr>
                                        <p:cTn id="19" dur="26">
                                          <p:stCondLst>
                                            <p:cond delay="1312"/>
                                          </p:stCondLst>
                                        </p:cTn>
                                        <p:tgtEl>
                                          <p:spTgt spid="9"/>
                                        </p:tgtEl>
                                      </p:cBhvr>
                                      <p:to x="100000" y="80000"/>
                                    </p:animScale>
                                    <p:animScale>
                                      <p:cBhvr>
                                        <p:cTn id="20" dur="166" decel="50000">
                                          <p:stCondLst>
                                            <p:cond delay="1338"/>
                                          </p:stCondLst>
                                        </p:cTn>
                                        <p:tgtEl>
                                          <p:spTgt spid="9"/>
                                        </p:tgtEl>
                                      </p:cBhvr>
                                      <p:to x="100000" y="100000"/>
                                    </p:animScale>
                                    <p:animScale>
                                      <p:cBhvr>
                                        <p:cTn id="21" dur="26">
                                          <p:stCondLst>
                                            <p:cond delay="1642"/>
                                          </p:stCondLst>
                                        </p:cTn>
                                        <p:tgtEl>
                                          <p:spTgt spid="9"/>
                                        </p:tgtEl>
                                      </p:cBhvr>
                                      <p:to x="100000" y="90000"/>
                                    </p:animScale>
                                    <p:animScale>
                                      <p:cBhvr>
                                        <p:cTn id="22" dur="166" decel="50000">
                                          <p:stCondLst>
                                            <p:cond delay="1668"/>
                                          </p:stCondLst>
                                        </p:cTn>
                                        <p:tgtEl>
                                          <p:spTgt spid="9"/>
                                        </p:tgtEl>
                                      </p:cBhvr>
                                      <p:to x="100000" y="100000"/>
                                    </p:animScale>
                                    <p:animScale>
                                      <p:cBhvr>
                                        <p:cTn id="23" dur="26">
                                          <p:stCondLst>
                                            <p:cond delay="1808"/>
                                          </p:stCondLst>
                                        </p:cTn>
                                        <p:tgtEl>
                                          <p:spTgt spid="9"/>
                                        </p:tgtEl>
                                      </p:cBhvr>
                                      <p:to x="100000" y="95000"/>
                                    </p:animScale>
                                    <p:animScale>
                                      <p:cBhvr>
                                        <p:cTn id="24" dur="166" decel="50000">
                                          <p:stCondLst>
                                            <p:cond delay="1834"/>
                                          </p:stCondLst>
                                        </p:cTn>
                                        <p:tgtEl>
                                          <p:spTgt spid="9"/>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27"/>
                                        </p:tgtEl>
                                        <p:attrNameLst>
                                          <p:attrName>style.visibility</p:attrName>
                                        </p:attrNameLst>
                                      </p:cBhvr>
                                      <p:to>
                                        <p:strVal val="visible"/>
                                      </p:to>
                                    </p:set>
                                    <p:animEffect transition="in" filter="wipe(left)">
                                      <p:cBhvr>
                                        <p:cTn id="29" dur="500"/>
                                        <p:tgtEl>
                                          <p:spTgt spid="22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wipe(left)">
                                      <p:cBhvr>
                                        <p:cTn id="34" dur="500"/>
                                        <p:tgtEl>
                                          <p:spTgt spid="6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left)">
                                      <p:cBhvr>
                                        <p:cTn id="39" dur="500"/>
                                        <p:tgtEl>
                                          <p:spTgt spid="6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218"/>
                                        </p:tgtEl>
                                        <p:attrNameLst>
                                          <p:attrName>style.visibility</p:attrName>
                                        </p:attrNameLst>
                                      </p:cBhvr>
                                      <p:to>
                                        <p:strVal val="visible"/>
                                      </p:to>
                                    </p:set>
                                    <p:animEffect transition="in" filter="wipe(up)">
                                      <p:cBhvr>
                                        <p:cTn id="44" dur="500"/>
                                        <p:tgtEl>
                                          <p:spTgt spid="218"/>
                                        </p:tgtEl>
                                      </p:cBhvr>
                                    </p:animEffect>
                                  </p:childTnLst>
                                </p:cTn>
                              </p:par>
                            </p:childTnLst>
                          </p:cTn>
                        </p:par>
                        <p:par>
                          <p:cTn id="45" fill="hold">
                            <p:stCondLst>
                              <p:cond delay="500"/>
                            </p:stCondLst>
                            <p:childTnLst>
                              <p:par>
                                <p:cTn id="46" presetID="26" presetClass="entr" presetSubtype="0" fill="hold"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580">
                                          <p:stCondLst>
                                            <p:cond delay="0"/>
                                          </p:stCondLst>
                                        </p:cTn>
                                        <p:tgtEl>
                                          <p:spTgt spid="8"/>
                                        </p:tgtEl>
                                      </p:cBhvr>
                                    </p:animEffect>
                                    <p:anim calcmode="lin" valueType="num">
                                      <p:cBhvr>
                                        <p:cTn id="4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4" dur="26">
                                          <p:stCondLst>
                                            <p:cond delay="650"/>
                                          </p:stCondLst>
                                        </p:cTn>
                                        <p:tgtEl>
                                          <p:spTgt spid="8"/>
                                        </p:tgtEl>
                                      </p:cBhvr>
                                      <p:to x="100000" y="60000"/>
                                    </p:animScale>
                                    <p:animScale>
                                      <p:cBhvr>
                                        <p:cTn id="55" dur="166" decel="50000">
                                          <p:stCondLst>
                                            <p:cond delay="676"/>
                                          </p:stCondLst>
                                        </p:cTn>
                                        <p:tgtEl>
                                          <p:spTgt spid="8"/>
                                        </p:tgtEl>
                                      </p:cBhvr>
                                      <p:to x="100000" y="100000"/>
                                    </p:animScale>
                                    <p:animScale>
                                      <p:cBhvr>
                                        <p:cTn id="56" dur="26">
                                          <p:stCondLst>
                                            <p:cond delay="1312"/>
                                          </p:stCondLst>
                                        </p:cTn>
                                        <p:tgtEl>
                                          <p:spTgt spid="8"/>
                                        </p:tgtEl>
                                      </p:cBhvr>
                                      <p:to x="100000" y="80000"/>
                                    </p:animScale>
                                    <p:animScale>
                                      <p:cBhvr>
                                        <p:cTn id="57" dur="166" decel="50000">
                                          <p:stCondLst>
                                            <p:cond delay="1338"/>
                                          </p:stCondLst>
                                        </p:cTn>
                                        <p:tgtEl>
                                          <p:spTgt spid="8"/>
                                        </p:tgtEl>
                                      </p:cBhvr>
                                      <p:to x="100000" y="100000"/>
                                    </p:animScale>
                                    <p:animScale>
                                      <p:cBhvr>
                                        <p:cTn id="58" dur="26">
                                          <p:stCondLst>
                                            <p:cond delay="1642"/>
                                          </p:stCondLst>
                                        </p:cTn>
                                        <p:tgtEl>
                                          <p:spTgt spid="8"/>
                                        </p:tgtEl>
                                      </p:cBhvr>
                                      <p:to x="100000" y="90000"/>
                                    </p:animScale>
                                    <p:animScale>
                                      <p:cBhvr>
                                        <p:cTn id="59" dur="166" decel="50000">
                                          <p:stCondLst>
                                            <p:cond delay="1668"/>
                                          </p:stCondLst>
                                        </p:cTn>
                                        <p:tgtEl>
                                          <p:spTgt spid="8"/>
                                        </p:tgtEl>
                                      </p:cBhvr>
                                      <p:to x="100000" y="100000"/>
                                    </p:animScale>
                                    <p:animScale>
                                      <p:cBhvr>
                                        <p:cTn id="60" dur="26">
                                          <p:stCondLst>
                                            <p:cond delay="1808"/>
                                          </p:stCondLst>
                                        </p:cTn>
                                        <p:tgtEl>
                                          <p:spTgt spid="8"/>
                                        </p:tgtEl>
                                      </p:cBhvr>
                                      <p:to x="100000" y="95000"/>
                                    </p:animScale>
                                    <p:animScale>
                                      <p:cBhvr>
                                        <p:cTn id="61" dur="166" decel="50000">
                                          <p:stCondLst>
                                            <p:cond delay="1834"/>
                                          </p:stCondLst>
                                        </p:cTn>
                                        <p:tgtEl>
                                          <p:spTgt spid="8"/>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229"/>
                                        </p:tgtEl>
                                        <p:attrNameLst>
                                          <p:attrName>style.visibility</p:attrName>
                                        </p:attrNameLst>
                                      </p:cBhvr>
                                      <p:to>
                                        <p:strVal val="visible"/>
                                      </p:to>
                                    </p:set>
                                    <p:animEffect transition="in" filter="wipe(up)">
                                      <p:cBhvr>
                                        <p:cTn id="66" dur="5000"/>
                                        <p:tgtEl>
                                          <p:spTgt spid="22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58"/>
                                        </p:tgtEl>
                                        <p:attrNameLst>
                                          <p:attrName>style.visibility</p:attrName>
                                        </p:attrNameLst>
                                      </p:cBhvr>
                                      <p:to>
                                        <p:strVal val="visible"/>
                                      </p:to>
                                    </p:set>
                                    <p:animEffect transition="in" filter="fade">
                                      <p:cBhvr>
                                        <p:cTn id="71" dur="2000"/>
                                        <p:tgtEl>
                                          <p:spTgt spid="58"/>
                                        </p:tgtEl>
                                      </p:cBhvr>
                                    </p:animEffect>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nodeType="click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wipe(down)">
                                      <p:cBhvr>
                                        <p:cTn id="76" dur="580">
                                          <p:stCondLst>
                                            <p:cond delay="0"/>
                                          </p:stCondLst>
                                        </p:cTn>
                                        <p:tgtEl>
                                          <p:spTgt spid="57"/>
                                        </p:tgtEl>
                                      </p:cBhvr>
                                    </p:animEffect>
                                    <p:anim calcmode="lin" valueType="num">
                                      <p:cBhvr>
                                        <p:cTn id="77" dur="1822"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57"/>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57"/>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57"/>
                                        </p:tgtEl>
                                        <p:attrNameLst>
                                          <p:attrName>ppt_y</p:attrName>
                                        </p:attrNameLst>
                                      </p:cBhvr>
                                      <p:tavLst>
                                        <p:tav tm="0" fmla="#ppt_y-sin(pi*$)/81">
                                          <p:val>
                                            <p:fltVal val="0"/>
                                          </p:val>
                                        </p:tav>
                                        <p:tav tm="100000">
                                          <p:val>
                                            <p:fltVal val="1"/>
                                          </p:val>
                                        </p:tav>
                                      </p:tavLst>
                                    </p:anim>
                                    <p:animScale>
                                      <p:cBhvr>
                                        <p:cTn id="82" dur="26">
                                          <p:stCondLst>
                                            <p:cond delay="650"/>
                                          </p:stCondLst>
                                        </p:cTn>
                                        <p:tgtEl>
                                          <p:spTgt spid="57"/>
                                        </p:tgtEl>
                                      </p:cBhvr>
                                      <p:to x="100000" y="60000"/>
                                    </p:animScale>
                                    <p:animScale>
                                      <p:cBhvr>
                                        <p:cTn id="83" dur="166" decel="50000">
                                          <p:stCondLst>
                                            <p:cond delay="676"/>
                                          </p:stCondLst>
                                        </p:cTn>
                                        <p:tgtEl>
                                          <p:spTgt spid="57"/>
                                        </p:tgtEl>
                                      </p:cBhvr>
                                      <p:to x="100000" y="100000"/>
                                    </p:animScale>
                                    <p:animScale>
                                      <p:cBhvr>
                                        <p:cTn id="84" dur="26">
                                          <p:stCondLst>
                                            <p:cond delay="1312"/>
                                          </p:stCondLst>
                                        </p:cTn>
                                        <p:tgtEl>
                                          <p:spTgt spid="57"/>
                                        </p:tgtEl>
                                      </p:cBhvr>
                                      <p:to x="100000" y="80000"/>
                                    </p:animScale>
                                    <p:animScale>
                                      <p:cBhvr>
                                        <p:cTn id="85" dur="166" decel="50000">
                                          <p:stCondLst>
                                            <p:cond delay="1338"/>
                                          </p:stCondLst>
                                        </p:cTn>
                                        <p:tgtEl>
                                          <p:spTgt spid="57"/>
                                        </p:tgtEl>
                                      </p:cBhvr>
                                      <p:to x="100000" y="100000"/>
                                    </p:animScale>
                                    <p:animScale>
                                      <p:cBhvr>
                                        <p:cTn id="86" dur="26">
                                          <p:stCondLst>
                                            <p:cond delay="1642"/>
                                          </p:stCondLst>
                                        </p:cTn>
                                        <p:tgtEl>
                                          <p:spTgt spid="57"/>
                                        </p:tgtEl>
                                      </p:cBhvr>
                                      <p:to x="100000" y="90000"/>
                                    </p:animScale>
                                    <p:animScale>
                                      <p:cBhvr>
                                        <p:cTn id="87" dur="166" decel="50000">
                                          <p:stCondLst>
                                            <p:cond delay="1668"/>
                                          </p:stCondLst>
                                        </p:cTn>
                                        <p:tgtEl>
                                          <p:spTgt spid="57"/>
                                        </p:tgtEl>
                                      </p:cBhvr>
                                      <p:to x="100000" y="100000"/>
                                    </p:animScale>
                                    <p:animScale>
                                      <p:cBhvr>
                                        <p:cTn id="88" dur="26">
                                          <p:stCondLst>
                                            <p:cond delay="1808"/>
                                          </p:stCondLst>
                                        </p:cTn>
                                        <p:tgtEl>
                                          <p:spTgt spid="57"/>
                                        </p:tgtEl>
                                      </p:cBhvr>
                                      <p:to x="100000" y="95000"/>
                                    </p:animScale>
                                    <p:animScale>
                                      <p:cBhvr>
                                        <p:cTn id="89" dur="166" decel="50000">
                                          <p:stCondLst>
                                            <p:cond delay="1834"/>
                                          </p:stCondLst>
                                        </p:cTn>
                                        <p:tgtEl>
                                          <p:spTgt spid="57"/>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59"/>
                                        </p:tgtEl>
                                        <p:attrNameLst>
                                          <p:attrName>style.visibility</p:attrName>
                                        </p:attrNameLst>
                                      </p:cBhvr>
                                      <p:to>
                                        <p:strVal val="visible"/>
                                      </p:to>
                                    </p:set>
                                    <p:animEffect transition="in" filter="fade">
                                      <p:cBhvr>
                                        <p:cTn id="94" dur="2000"/>
                                        <p:tgtEl>
                                          <p:spTgt spid="59"/>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60"/>
                                        </p:tgtEl>
                                        <p:attrNameLst>
                                          <p:attrName>style.visibility</p:attrName>
                                        </p:attrNameLst>
                                      </p:cBhvr>
                                      <p:to>
                                        <p:strVal val="visible"/>
                                      </p:to>
                                    </p:set>
                                    <p:animEffect transition="in" filter="fade">
                                      <p:cBhvr>
                                        <p:cTn id="99" dur="2000"/>
                                        <p:tgtEl>
                                          <p:spTgt spid="60"/>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63">
                                            <p:txEl>
                                              <p:pRg st="0" end="0"/>
                                            </p:txEl>
                                          </p:spTgt>
                                        </p:tgtEl>
                                        <p:attrNameLst>
                                          <p:attrName>style.visibility</p:attrName>
                                        </p:attrNameLst>
                                      </p:cBhvr>
                                      <p:to>
                                        <p:strVal val="visible"/>
                                      </p:to>
                                    </p:set>
                                    <p:animEffect transition="in" filter="fade">
                                      <p:cBhvr>
                                        <p:cTn id="104" dur="2000"/>
                                        <p:tgtEl>
                                          <p:spTgt spid="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animBg="1"/>
      <p:bldP spid="218" grpId="0" animBg="1"/>
      <p:bldP spid="58" grpId="0"/>
      <p:bldP spid="59" grpId="0"/>
      <p:bldP spid="6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Line 490"/>
          <p:cNvSpPr>
            <a:spLocks noChangeAspect="1" noChangeShapeType="1"/>
          </p:cNvSpPr>
          <p:nvPr/>
        </p:nvSpPr>
        <p:spPr bwMode="auto">
          <a:xfrm rot="20940000" flipV="1">
            <a:off x="1870617" y="1088777"/>
            <a:ext cx="876300" cy="561978"/>
          </a:xfrm>
          <a:prstGeom prst="line">
            <a:avLst/>
          </a:prstGeom>
          <a:ln>
            <a:solidFill>
              <a:srgbClr val="66FF33"/>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pSp>
        <p:nvGrpSpPr>
          <p:cNvPr id="2" name="69 Grupo"/>
          <p:cNvGrpSpPr/>
          <p:nvPr/>
        </p:nvGrpSpPr>
        <p:grpSpPr>
          <a:xfrm>
            <a:off x="61796" y="104775"/>
            <a:ext cx="5145088" cy="4086225"/>
            <a:chOff x="200025" y="104775"/>
            <a:chExt cx="5145088" cy="4086225"/>
          </a:xfrm>
        </p:grpSpPr>
        <p:graphicFrame>
          <p:nvGraphicFramePr>
            <p:cNvPr id="651317" name="Object 53"/>
            <p:cNvGraphicFramePr>
              <a:graphicFrameLocks noChangeAspect="1"/>
            </p:cNvGraphicFramePr>
            <p:nvPr/>
          </p:nvGraphicFramePr>
          <p:xfrm>
            <a:off x="200025" y="3870325"/>
            <a:ext cx="258763" cy="266700"/>
          </p:xfrm>
          <a:graphic>
            <a:graphicData uri="http://schemas.openxmlformats.org/presentationml/2006/ole">
              <mc:AlternateContent xmlns:mc="http://schemas.openxmlformats.org/markup-compatibility/2006">
                <mc:Choice xmlns:v="urn:schemas-microsoft-com:vml" Requires="v">
                  <p:oleObj spid="_x0000_s692555" name="Ecuación" r:id="rId4" imgW="164880" imgH="177480" progId="Equation.3">
                    <p:embed/>
                  </p:oleObj>
                </mc:Choice>
                <mc:Fallback>
                  <p:oleObj name="Ecuación" r:id="rId4" imgW="164880" imgH="1774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25" y="3870325"/>
                          <a:ext cx="258763"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61 Grupo"/>
            <p:cNvGrpSpPr/>
            <p:nvPr/>
          </p:nvGrpSpPr>
          <p:grpSpPr>
            <a:xfrm>
              <a:off x="276225" y="104775"/>
              <a:ext cx="5019675" cy="4086225"/>
              <a:chOff x="276225" y="104775"/>
              <a:chExt cx="5019675" cy="4086225"/>
            </a:xfrm>
          </p:grpSpPr>
          <p:sp>
            <p:nvSpPr>
              <p:cNvPr id="651278" name="Line 14"/>
              <p:cNvSpPr>
                <a:spLocks noChangeShapeType="1"/>
              </p:cNvSpPr>
              <p:nvPr/>
            </p:nvSpPr>
            <p:spPr bwMode="auto">
              <a:xfrm>
                <a:off x="2071687" y="2492374"/>
                <a:ext cx="3224213" cy="12701"/>
              </a:xfrm>
              <a:prstGeom prst="line">
                <a:avLst/>
              </a:prstGeom>
              <a:no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u-ES"/>
              </a:p>
            </p:txBody>
          </p:sp>
          <p:sp>
            <p:nvSpPr>
              <p:cNvPr id="651280" name="Line 16"/>
              <p:cNvSpPr>
                <a:spLocks noChangeShapeType="1"/>
              </p:cNvSpPr>
              <p:nvPr/>
            </p:nvSpPr>
            <p:spPr bwMode="auto">
              <a:xfrm flipH="1">
                <a:off x="276225" y="2500313"/>
                <a:ext cx="1779589" cy="1690687"/>
              </a:xfrm>
              <a:prstGeom prst="line">
                <a:avLst/>
              </a:prstGeom>
              <a:no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u-ES"/>
              </a:p>
            </p:txBody>
          </p:sp>
          <p:cxnSp>
            <p:nvCxnSpPr>
              <p:cNvPr id="61" name="60 Conector recto"/>
              <p:cNvCxnSpPr/>
              <p:nvPr/>
            </p:nvCxnSpPr>
            <p:spPr bwMode="auto">
              <a:xfrm rot="5400000">
                <a:off x="871538" y="1300163"/>
                <a:ext cx="239077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aphicFrame>
          <p:nvGraphicFramePr>
            <p:cNvPr id="64" name="Object 53"/>
            <p:cNvGraphicFramePr>
              <a:graphicFrameLocks noChangeAspect="1"/>
            </p:cNvGraphicFramePr>
            <p:nvPr/>
          </p:nvGraphicFramePr>
          <p:xfrm>
            <a:off x="1781175" y="117475"/>
            <a:ext cx="239713" cy="285750"/>
          </p:xfrm>
          <a:graphic>
            <a:graphicData uri="http://schemas.openxmlformats.org/presentationml/2006/ole">
              <mc:AlternateContent xmlns:mc="http://schemas.openxmlformats.org/markup-compatibility/2006">
                <mc:Choice xmlns:v="urn:schemas-microsoft-com:vml" Requires="v">
                  <p:oleObj spid="_x0000_s692556" name="Ecuación" r:id="rId6" imgW="152280" imgH="190440" progId="Equation.3">
                    <p:embed/>
                  </p:oleObj>
                </mc:Choice>
                <mc:Fallback>
                  <p:oleObj name="Ecuación" r:id="rId6" imgW="152280" imgH="190440" progId="Equation.3">
                    <p:embed/>
                    <p:pic>
                      <p:nvPicPr>
                        <p:cNvPr id="0" name="Object 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1175" y="117475"/>
                          <a:ext cx="239713"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 name="Object 53"/>
            <p:cNvGraphicFramePr>
              <a:graphicFrameLocks noChangeAspect="1"/>
            </p:cNvGraphicFramePr>
            <p:nvPr/>
          </p:nvGraphicFramePr>
          <p:xfrm>
            <a:off x="5105400" y="2165350"/>
            <a:ext cx="239713" cy="285750"/>
          </p:xfrm>
          <a:graphic>
            <a:graphicData uri="http://schemas.openxmlformats.org/presentationml/2006/ole">
              <mc:AlternateContent xmlns:mc="http://schemas.openxmlformats.org/markup-compatibility/2006">
                <mc:Choice xmlns:v="urn:schemas-microsoft-com:vml" Requires="v">
                  <p:oleObj spid="_x0000_s692557" name="Ecuación" r:id="rId8" imgW="152280" imgH="190440" progId="Equation.3">
                    <p:embed/>
                  </p:oleObj>
                </mc:Choice>
                <mc:Fallback>
                  <p:oleObj name="Ecuación" r:id="rId8" imgW="152280" imgH="19044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5400" y="2165350"/>
                          <a:ext cx="239713"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58 Grupo"/>
          <p:cNvGrpSpPr/>
          <p:nvPr/>
        </p:nvGrpSpPr>
        <p:grpSpPr>
          <a:xfrm>
            <a:off x="1925521" y="811213"/>
            <a:ext cx="2279650" cy="2998787"/>
            <a:chOff x="2644775" y="1363663"/>
            <a:chExt cx="2279650" cy="2998787"/>
          </a:xfrm>
        </p:grpSpPr>
        <p:sp>
          <p:nvSpPr>
            <p:cNvPr id="651281" name="Line 17"/>
            <p:cNvSpPr>
              <a:spLocks noChangeShapeType="1"/>
            </p:cNvSpPr>
            <p:nvPr/>
          </p:nvSpPr>
          <p:spPr bwMode="auto">
            <a:xfrm>
              <a:off x="2658616" y="3060464"/>
              <a:ext cx="2256284" cy="1301986"/>
            </a:xfrm>
            <a:prstGeom prst="line">
              <a:avLst/>
            </a:prstGeom>
            <a:noFill/>
            <a:ln w="1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u-ES"/>
            </a:p>
          </p:txBody>
        </p:sp>
        <p:sp>
          <p:nvSpPr>
            <p:cNvPr id="651282" name="Line 18"/>
            <p:cNvSpPr>
              <a:spLocks noChangeShapeType="1"/>
            </p:cNvSpPr>
            <p:nvPr/>
          </p:nvSpPr>
          <p:spPr bwMode="auto">
            <a:xfrm flipH="1" flipV="1">
              <a:off x="4905374" y="2630452"/>
              <a:ext cx="19051" cy="1722472"/>
            </a:xfrm>
            <a:prstGeom prst="line">
              <a:avLst/>
            </a:prstGeom>
            <a:noFill/>
            <a:ln w="1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u-ES"/>
            </a:p>
          </p:txBody>
        </p:sp>
        <p:sp>
          <p:nvSpPr>
            <p:cNvPr id="651283" name="Line 19"/>
            <p:cNvSpPr>
              <a:spLocks noChangeShapeType="1"/>
            </p:cNvSpPr>
            <p:nvPr/>
          </p:nvSpPr>
          <p:spPr bwMode="auto">
            <a:xfrm flipH="1" flipV="1">
              <a:off x="2644775" y="1363663"/>
              <a:ext cx="2257610" cy="1249357"/>
            </a:xfrm>
            <a:prstGeom prst="line">
              <a:avLst/>
            </a:prstGeom>
            <a:noFill/>
            <a:ln w="1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u-ES"/>
            </a:p>
          </p:txBody>
        </p:sp>
        <p:sp>
          <p:nvSpPr>
            <p:cNvPr id="651284" name="Line 20"/>
            <p:cNvSpPr>
              <a:spLocks noChangeShapeType="1"/>
            </p:cNvSpPr>
            <p:nvPr/>
          </p:nvSpPr>
          <p:spPr bwMode="auto">
            <a:xfrm>
              <a:off x="2644775" y="1363663"/>
              <a:ext cx="2991" cy="1696801"/>
            </a:xfrm>
            <a:prstGeom prst="line">
              <a:avLst/>
            </a:prstGeom>
            <a:noFill/>
            <a:ln w="1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u-ES"/>
            </a:p>
          </p:txBody>
        </p:sp>
        <p:sp>
          <p:nvSpPr>
            <p:cNvPr id="651286" name="Line 22"/>
            <p:cNvSpPr>
              <a:spLocks noChangeShapeType="1"/>
            </p:cNvSpPr>
            <p:nvPr/>
          </p:nvSpPr>
          <p:spPr bwMode="auto">
            <a:xfrm>
              <a:off x="3260758" y="1691982"/>
              <a:ext cx="361816" cy="209195"/>
            </a:xfrm>
            <a:prstGeom prst="line">
              <a:avLst/>
            </a:prstGeom>
            <a:noFill/>
            <a:ln w="5">
              <a:solidFill>
                <a:srgbClr val="000000"/>
              </a:solidFill>
              <a:prstDash val="solid"/>
              <a:round/>
              <a:headEnd/>
              <a:tailEnd type="triangle"/>
            </a:ln>
          </p:spPr>
          <p:txBody>
            <a:bodyPr vert="horz" wrap="square" lIns="91440" tIns="45720" rIns="91440" bIns="45720" numCol="1" anchor="t" anchorCtr="0" compatLnSpc="1">
              <a:prstTxWarp prst="textNoShape">
                <a:avLst/>
              </a:prstTxWarp>
            </a:bodyPr>
            <a:lstStyle/>
            <a:p>
              <a:endParaRPr lang="eu-ES"/>
            </a:p>
          </p:txBody>
        </p:sp>
        <p:sp>
          <p:nvSpPr>
            <p:cNvPr id="651288" name="Line 24"/>
            <p:cNvSpPr>
              <a:spLocks noChangeShapeType="1"/>
            </p:cNvSpPr>
            <p:nvPr/>
          </p:nvSpPr>
          <p:spPr bwMode="auto">
            <a:xfrm flipH="1" flipV="1">
              <a:off x="3511936" y="3546488"/>
              <a:ext cx="221276" cy="119126"/>
            </a:xfrm>
            <a:prstGeom prst="line">
              <a:avLst/>
            </a:prstGeom>
            <a:noFill/>
            <a:ln w="5">
              <a:solidFill>
                <a:srgbClr val="000000"/>
              </a:solidFill>
              <a:prstDash val="solid"/>
              <a:round/>
              <a:headEnd/>
              <a:tailEnd type="triangle"/>
            </a:ln>
          </p:spPr>
          <p:txBody>
            <a:bodyPr vert="horz" wrap="square" lIns="91440" tIns="45720" rIns="91440" bIns="45720" numCol="1" anchor="t" anchorCtr="0" compatLnSpc="1">
              <a:prstTxWarp prst="textNoShape">
                <a:avLst/>
              </a:prstTxWarp>
            </a:bodyPr>
            <a:lstStyle/>
            <a:p>
              <a:endParaRPr lang="eu-ES"/>
            </a:p>
          </p:txBody>
        </p:sp>
        <p:sp>
          <p:nvSpPr>
            <p:cNvPr id="651290" name="Line 26"/>
            <p:cNvSpPr>
              <a:spLocks noChangeShapeType="1"/>
            </p:cNvSpPr>
            <p:nvPr/>
          </p:nvSpPr>
          <p:spPr bwMode="auto">
            <a:xfrm flipV="1">
              <a:off x="2644775" y="2107466"/>
              <a:ext cx="2991" cy="505554"/>
            </a:xfrm>
            <a:prstGeom prst="line">
              <a:avLst/>
            </a:prstGeom>
            <a:noFill/>
            <a:ln w="5">
              <a:solidFill>
                <a:srgbClr val="000000"/>
              </a:solidFill>
              <a:prstDash val="solid"/>
              <a:round/>
              <a:headEnd/>
              <a:tailEnd type="triangle"/>
            </a:ln>
          </p:spPr>
          <p:txBody>
            <a:bodyPr vert="horz" wrap="square" lIns="91440" tIns="45720" rIns="91440" bIns="45720" numCol="1" anchor="t" anchorCtr="0" compatLnSpc="1">
              <a:prstTxWarp prst="textNoShape">
                <a:avLst/>
              </a:prstTxWarp>
            </a:bodyPr>
            <a:lstStyle/>
            <a:p>
              <a:endParaRPr lang="eu-ES"/>
            </a:p>
          </p:txBody>
        </p:sp>
        <p:sp>
          <p:nvSpPr>
            <p:cNvPr id="651292" name="Line 28"/>
            <p:cNvSpPr>
              <a:spLocks noChangeShapeType="1"/>
            </p:cNvSpPr>
            <p:nvPr/>
          </p:nvSpPr>
          <p:spPr bwMode="auto">
            <a:xfrm>
              <a:off x="4902383" y="2970394"/>
              <a:ext cx="2991" cy="508460"/>
            </a:xfrm>
            <a:prstGeom prst="line">
              <a:avLst/>
            </a:prstGeom>
            <a:noFill/>
            <a:ln w="5">
              <a:solidFill>
                <a:srgbClr val="000000"/>
              </a:solidFill>
              <a:prstDash val="solid"/>
              <a:round/>
              <a:headEnd/>
              <a:tailEnd type="triangle"/>
            </a:ln>
          </p:spPr>
          <p:txBody>
            <a:bodyPr vert="horz" wrap="square" lIns="91440" tIns="45720" rIns="91440" bIns="45720" numCol="1" anchor="t" anchorCtr="0" compatLnSpc="1">
              <a:prstTxWarp prst="textNoShape">
                <a:avLst/>
              </a:prstTxWarp>
            </a:bodyPr>
            <a:lstStyle/>
            <a:p>
              <a:endParaRPr lang="eu-ES"/>
            </a:p>
          </p:txBody>
        </p:sp>
      </p:grpSp>
      <p:graphicFrame>
        <p:nvGraphicFramePr>
          <p:cNvPr id="69" name="Object 53"/>
          <p:cNvGraphicFramePr>
            <a:graphicFrameLocks noChangeAspect="1"/>
          </p:cNvGraphicFramePr>
          <p:nvPr/>
        </p:nvGraphicFramePr>
        <p:xfrm>
          <a:off x="4148021" y="1841500"/>
          <a:ext cx="260350" cy="266700"/>
        </p:xfrm>
        <a:graphic>
          <a:graphicData uri="http://schemas.openxmlformats.org/presentationml/2006/ole">
            <mc:AlternateContent xmlns:mc="http://schemas.openxmlformats.org/markup-compatibility/2006">
              <mc:Choice xmlns:v="urn:schemas-microsoft-com:vml" Requires="v">
                <p:oleObj spid="_x0000_s692558" name="Ecuación" r:id="rId10" imgW="164880" imgH="177480" progId="Equation.3">
                  <p:embed/>
                </p:oleObj>
              </mc:Choice>
              <mc:Fallback>
                <p:oleObj name="Ecuación" r:id="rId10" imgW="164880" imgH="17748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48021" y="1841500"/>
                        <a:ext cx="26035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 name="Object 53"/>
          <p:cNvGraphicFramePr>
            <a:graphicFrameLocks noChangeAspect="1"/>
          </p:cNvGraphicFramePr>
          <p:nvPr/>
        </p:nvGraphicFramePr>
        <p:xfrm>
          <a:off x="1881071" y="612775"/>
          <a:ext cx="260350" cy="266700"/>
        </p:xfrm>
        <a:graphic>
          <a:graphicData uri="http://schemas.openxmlformats.org/presentationml/2006/ole">
            <mc:AlternateContent xmlns:mc="http://schemas.openxmlformats.org/markup-compatibility/2006">
              <mc:Choice xmlns:v="urn:schemas-microsoft-com:vml" Requires="v">
                <p:oleObj spid="_x0000_s692559" name="Ecuación" r:id="rId12" imgW="164880" imgH="177480" progId="Equation.3">
                  <p:embed/>
                </p:oleObj>
              </mc:Choice>
              <mc:Fallback>
                <p:oleObj name="Ecuación" r:id="rId12" imgW="164880" imgH="177480" progId="Equation.3">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81071" y="612775"/>
                        <a:ext cx="26035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2" name="Object 53"/>
          <p:cNvGraphicFramePr>
            <a:graphicFrameLocks noChangeAspect="1"/>
          </p:cNvGraphicFramePr>
          <p:nvPr/>
        </p:nvGraphicFramePr>
        <p:xfrm>
          <a:off x="4186121" y="3698875"/>
          <a:ext cx="239713" cy="266700"/>
        </p:xfrm>
        <a:graphic>
          <a:graphicData uri="http://schemas.openxmlformats.org/presentationml/2006/ole">
            <mc:AlternateContent xmlns:mc="http://schemas.openxmlformats.org/markup-compatibility/2006">
              <mc:Choice xmlns:v="urn:schemas-microsoft-com:vml" Requires="v">
                <p:oleObj spid="_x0000_s692560" name="Ecuación" r:id="rId14" imgW="152280" imgH="177480" progId="Equation.3">
                  <p:embed/>
                </p:oleObj>
              </mc:Choice>
              <mc:Fallback>
                <p:oleObj name="Ecuación" r:id="rId14" imgW="152280" imgH="177480" progId="Equation.3">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86121" y="3698875"/>
                        <a:ext cx="239713"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 name="Object 53"/>
          <p:cNvGraphicFramePr>
            <a:graphicFrameLocks noChangeAspect="1"/>
          </p:cNvGraphicFramePr>
          <p:nvPr/>
        </p:nvGraphicFramePr>
        <p:xfrm>
          <a:off x="1652471" y="2346325"/>
          <a:ext cx="279400" cy="266700"/>
        </p:xfrm>
        <a:graphic>
          <a:graphicData uri="http://schemas.openxmlformats.org/presentationml/2006/ole">
            <mc:AlternateContent xmlns:mc="http://schemas.openxmlformats.org/markup-compatibility/2006">
              <mc:Choice xmlns:v="urn:schemas-microsoft-com:vml" Requires="v">
                <p:oleObj spid="_x0000_s692561" name="Ecuación" r:id="rId16" imgW="177480" imgH="177480" progId="Equation.3">
                  <p:embed/>
                </p:oleObj>
              </mc:Choice>
              <mc:Fallback>
                <p:oleObj name="Ecuación" r:id="rId16" imgW="177480" imgH="177480" progId="Equation.3">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52471" y="2346325"/>
                        <a:ext cx="27940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 name="Object 53"/>
          <p:cNvGraphicFramePr>
            <a:graphicFrameLocks noChangeAspect="1"/>
          </p:cNvGraphicFramePr>
          <p:nvPr/>
        </p:nvGraphicFramePr>
        <p:xfrm>
          <a:off x="1576271" y="1450975"/>
          <a:ext cx="319088" cy="209550"/>
        </p:xfrm>
        <a:graphic>
          <a:graphicData uri="http://schemas.openxmlformats.org/presentationml/2006/ole">
            <mc:AlternateContent xmlns:mc="http://schemas.openxmlformats.org/markup-compatibility/2006">
              <mc:Choice xmlns:v="urn:schemas-microsoft-com:vml" Requires="v">
                <p:oleObj spid="_x0000_s692562" name="Ecuación" r:id="rId18" imgW="203040" imgH="139680" progId="Equation.3">
                  <p:embed/>
                </p:oleObj>
              </mc:Choice>
              <mc:Fallback>
                <p:oleObj name="Ecuación" r:id="rId18" imgW="203040" imgH="139680" progId="Equation.3">
                  <p:embed/>
                  <p:pic>
                    <p:nvPicPr>
                      <p:cNvPr id="0" name="Picture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76271" y="1450975"/>
                        <a:ext cx="319088" cy="209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5" name="Object 53"/>
          <p:cNvGraphicFramePr>
            <a:graphicFrameLocks noChangeAspect="1"/>
          </p:cNvGraphicFramePr>
          <p:nvPr/>
        </p:nvGraphicFramePr>
        <p:xfrm>
          <a:off x="2681171" y="3013075"/>
          <a:ext cx="279400" cy="285750"/>
        </p:xfrm>
        <a:graphic>
          <a:graphicData uri="http://schemas.openxmlformats.org/presentationml/2006/ole">
            <mc:AlternateContent xmlns:mc="http://schemas.openxmlformats.org/markup-compatibility/2006">
              <mc:Choice xmlns:v="urn:schemas-microsoft-com:vml" Requires="v">
                <p:oleObj spid="_x0000_s692563" name="Ecuación" r:id="rId20" imgW="177480" imgH="190440" progId="Equation.3">
                  <p:embed/>
                </p:oleObj>
              </mc:Choice>
              <mc:Fallback>
                <p:oleObj name="Ecuación" r:id="rId20" imgW="177480" imgH="190440" progId="Equation.3">
                  <p:embed/>
                  <p:pic>
                    <p:nvPicPr>
                      <p:cNvPr id="0" name="Picture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81171" y="3013075"/>
                        <a:ext cx="27940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 name="75 Arco"/>
          <p:cNvSpPr/>
          <p:nvPr/>
        </p:nvSpPr>
        <p:spPr bwMode="auto">
          <a:xfrm rot="5400000">
            <a:off x="2419232" y="2005017"/>
            <a:ext cx="1200151" cy="1000125"/>
          </a:xfrm>
          <a:prstGeom prst="arc">
            <a:avLst>
              <a:gd name="adj1" fmla="val 16200000"/>
              <a:gd name="adj2" fmla="val 2159999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u-ES" sz="2800" b="0" i="0" u="none" strike="noStrike" cap="none" normalizeH="0" baseline="0" smtClean="0">
              <a:ln>
                <a:noFill/>
              </a:ln>
              <a:solidFill>
                <a:schemeClr val="tx1"/>
              </a:solidFill>
              <a:effectLst/>
              <a:latin typeface="Times New Roman" pitchFamily="18" charset="0"/>
            </a:endParaRPr>
          </a:p>
        </p:txBody>
      </p:sp>
      <p:graphicFrame>
        <p:nvGraphicFramePr>
          <p:cNvPr id="77" name="Object 53"/>
          <p:cNvGraphicFramePr>
            <a:graphicFrameLocks noChangeAspect="1"/>
          </p:cNvGraphicFramePr>
          <p:nvPr/>
        </p:nvGraphicFramePr>
        <p:xfrm>
          <a:off x="3400309" y="2765425"/>
          <a:ext cx="498475" cy="266700"/>
        </p:xfrm>
        <a:graphic>
          <a:graphicData uri="http://schemas.openxmlformats.org/presentationml/2006/ole">
            <mc:AlternateContent xmlns:mc="http://schemas.openxmlformats.org/markup-compatibility/2006">
              <mc:Choice xmlns:v="urn:schemas-microsoft-com:vml" Requires="v">
                <p:oleObj spid="_x0000_s692564" name="Ecuación" r:id="rId22" imgW="317160" imgH="177480" progId="Equation.3">
                  <p:embed/>
                </p:oleObj>
              </mc:Choice>
              <mc:Fallback>
                <p:oleObj name="Ecuación" r:id="rId22" imgW="317160" imgH="177480" progId="Equation.3">
                  <p:embed/>
                  <p:pic>
                    <p:nvPicPr>
                      <p:cNvPr id="0" name="Picture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400309" y="2765425"/>
                        <a:ext cx="498475"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 name="Line 490"/>
          <p:cNvSpPr>
            <a:spLocks noChangeShapeType="1"/>
          </p:cNvSpPr>
          <p:nvPr/>
        </p:nvSpPr>
        <p:spPr bwMode="auto">
          <a:xfrm flipV="1">
            <a:off x="4138496" y="781049"/>
            <a:ext cx="923925" cy="19049"/>
          </a:xfrm>
          <a:prstGeom prst="line">
            <a:avLst/>
          </a:prstGeom>
          <a:noFill/>
          <a:ln w="25400">
            <a:solidFill>
              <a:srgbClr val="FF0000"/>
            </a:solidFill>
            <a:round/>
            <a:headEnd/>
            <a:tailEnd type="triangle" w="med" len="lg"/>
          </a:ln>
          <a:effectLst/>
        </p:spPr>
        <p:txBody>
          <a:bodyPr wrap="none" anchor="ctr"/>
          <a:lstStyle/>
          <a:p>
            <a:endParaRPr lang="es-ES"/>
          </a:p>
        </p:txBody>
      </p:sp>
      <p:grpSp>
        <p:nvGrpSpPr>
          <p:cNvPr id="5" name="Group 6"/>
          <p:cNvGrpSpPr>
            <a:grpSpLocks/>
          </p:cNvGrpSpPr>
          <p:nvPr/>
        </p:nvGrpSpPr>
        <p:grpSpPr bwMode="auto">
          <a:xfrm>
            <a:off x="4382768" y="890226"/>
            <a:ext cx="490538" cy="579438"/>
            <a:chOff x="3874" y="2110"/>
            <a:chExt cx="309" cy="365"/>
          </a:xfrm>
        </p:grpSpPr>
        <p:sp>
          <p:nvSpPr>
            <p:cNvPr id="82" name="Text Box 7"/>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dirty="0">
                  <a:solidFill>
                    <a:srgbClr val="FF0000"/>
                  </a:solidFill>
                  <a:latin typeface="Lucida Handwriting" pitchFamily="66" charset="0"/>
                </a:rPr>
                <a:t>B</a:t>
              </a:r>
            </a:p>
          </p:txBody>
        </p:sp>
        <p:sp>
          <p:nvSpPr>
            <p:cNvPr id="83" name="Line 8"/>
            <p:cNvSpPr>
              <a:spLocks noChangeShapeType="1"/>
            </p:cNvSpPr>
            <p:nvPr/>
          </p:nvSpPr>
          <p:spPr bwMode="auto">
            <a:xfrm>
              <a:off x="3977" y="2139"/>
              <a:ext cx="165" cy="0"/>
            </a:xfrm>
            <a:prstGeom prst="line">
              <a:avLst/>
            </a:prstGeom>
            <a:noFill/>
            <a:ln w="28575">
              <a:solidFill>
                <a:srgbClr val="FF0000"/>
              </a:solidFill>
              <a:round/>
              <a:headEnd/>
              <a:tailEnd type="triangle" w="med" len="med"/>
            </a:ln>
            <a:effectLst/>
          </p:spPr>
          <p:txBody>
            <a:bodyPr/>
            <a:lstStyle/>
            <a:p>
              <a:endParaRPr lang="es-ES"/>
            </a:p>
          </p:txBody>
        </p:sp>
      </p:grpSp>
      <p:graphicFrame>
        <p:nvGraphicFramePr>
          <p:cNvPr id="85" name="Object 53"/>
          <p:cNvGraphicFramePr>
            <a:graphicFrameLocks noChangeAspect="1"/>
          </p:cNvGraphicFramePr>
          <p:nvPr/>
        </p:nvGraphicFramePr>
        <p:xfrm>
          <a:off x="2577984" y="1308100"/>
          <a:ext cx="219075" cy="247650"/>
        </p:xfrm>
        <a:graphic>
          <a:graphicData uri="http://schemas.openxmlformats.org/presentationml/2006/ole">
            <mc:AlternateContent xmlns:mc="http://schemas.openxmlformats.org/markup-compatibility/2006">
              <mc:Choice xmlns:v="urn:schemas-microsoft-com:vml" Requires="v">
                <p:oleObj spid="_x0000_s692565" name="Ecuación" r:id="rId24" imgW="139680" imgH="164880" progId="Equation.3">
                  <p:embed/>
                </p:oleObj>
              </mc:Choice>
              <mc:Fallback>
                <p:oleObj name="Ecuación" r:id="rId24" imgW="139680" imgH="164880" progId="Equation.3">
                  <p:embed/>
                  <p:pic>
                    <p:nvPicPr>
                      <p:cNvPr id="0" name="Object 5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577984" y="1308100"/>
                        <a:ext cx="219075"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6" name="Object 53"/>
          <p:cNvGraphicFramePr>
            <a:graphicFrameLocks noChangeAspect="1"/>
          </p:cNvGraphicFramePr>
          <p:nvPr/>
        </p:nvGraphicFramePr>
        <p:xfrm>
          <a:off x="1930284" y="1708150"/>
          <a:ext cx="219075" cy="247650"/>
        </p:xfrm>
        <a:graphic>
          <a:graphicData uri="http://schemas.openxmlformats.org/presentationml/2006/ole">
            <mc:AlternateContent xmlns:mc="http://schemas.openxmlformats.org/markup-compatibility/2006">
              <mc:Choice xmlns:v="urn:schemas-microsoft-com:vml" Requires="v">
                <p:oleObj spid="_x0000_s692566" name="Ecuación" r:id="rId26" imgW="139680" imgH="164880" progId="Equation.3">
                  <p:embed/>
                </p:oleObj>
              </mc:Choice>
              <mc:Fallback>
                <p:oleObj name="Ecuación" r:id="rId26" imgW="139680" imgH="164880" progId="Equation.3">
                  <p:embed/>
                  <p:pic>
                    <p:nvPicPr>
                      <p:cNvPr id="0" name="Picture 1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930284" y="1708150"/>
                        <a:ext cx="219075"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7" name="Object 53"/>
          <p:cNvGraphicFramePr>
            <a:graphicFrameLocks noChangeAspect="1"/>
          </p:cNvGraphicFramePr>
          <p:nvPr/>
        </p:nvGraphicFramePr>
        <p:xfrm>
          <a:off x="4244934" y="2543963"/>
          <a:ext cx="219075" cy="247650"/>
        </p:xfrm>
        <a:graphic>
          <a:graphicData uri="http://schemas.openxmlformats.org/presentationml/2006/ole">
            <mc:AlternateContent xmlns:mc="http://schemas.openxmlformats.org/markup-compatibility/2006">
              <mc:Choice xmlns:v="urn:schemas-microsoft-com:vml" Requires="v">
                <p:oleObj spid="_x0000_s692567" name="Ecuación" r:id="rId27" imgW="139680" imgH="164880" progId="Equation.3">
                  <p:embed/>
                </p:oleObj>
              </mc:Choice>
              <mc:Fallback>
                <p:oleObj name="Ecuación" r:id="rId27" imgW="139680" imgH="164880" progId="Equation.3">
                  <p:embed/>
                  <p:pic>
                    <p:nvPicPr>
                      <p:cNvPr id="0" name="Picture 1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244934" y="2543963"/>
                        <a:ext cx="219075"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8" name="Line 490"/>
          <p:cNvSpPr>
            <a:spLocks noChangeAspect="1" noChangeShapeType="1"/>
          </p:cNvSpPr>
          <p:nvPr/>
        </p:nvSpPr>
        <p:spPr bwMode="auto">
          <a:xfrm rot="10140000" flipV="1">
            <a:off x="3374913" y="3026604"/>
            <a:ext cx="876300" cy="561978"/>
          </a:xfrm>
          <a:prstGeom prst="line">
            <a:avLst/>
          </a:prstGeom>
          <a:ln>
            <a:solidFill>
              <a:srgbClr val="66FF33"/>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pSp>
        <p:nvGrpSpPr>
          <p:cNvPr id="8" name="117 Grupo"/>
          <p:cNvGrpSpPr/>
          <p:nvPr/>
        </p:nvGrpSpPr>
        <p:grpSpPr>
          <a:xfrm>
            <a:off x="3489737" y="3636708"/>
            <a:ext cx="530915" cy="414187"/>
            <a:chOff x="7455441" y="1485900"/>
            <a:chExt cx="530915" cy="414187"/>
          </a:xfrm>
        </p:grpSpPr>
        <p:sp>
          <p:nvSpPr>
            <p:cNvPr id="220" name="Text Box 107"/>
            <p:cNvSpPr txBox="1">
              <a:spLocks noChangeArrowheads="1"/>
            </p:cNvSpPr>
            <p:nvPr/>
          </p:nvSpPr>
          <p:spPr bwMode="auto">
            <a:xfrm>
              <a:off x="7455441" y="1499977"/>
              <a:ext cx="530915"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F</a:t>
              </a:r>
              <a:r>
                <a:rPr lang="eu-ES" sz="1400" baseline="-25000" dirty="0" err="1" smtClean="0">
                  <a:solidFill>
                    <a:srgbClr val="66FF33"/>
                  </a:solidFill>
                  <a:latin typeface="Lucida Handwriting" pitchFamily="66" charset="0"/>
                </a:rPr>
                <a:t>BC</a:t>
              </a:r>
              <a:endParaRPr lang="eu-ES" sz="1400" dirty="0">
                <a:solidFill>
                  <a:srgbClr val="66FF33"/>
                </a:solidFill>
                <a:latin typeface="Lucida Handwriting" pitchFamily="66" charset="0"/>
              </a:endParaRPr>
            </a:p>
          </p:txBody>
        </p:sp>
        <p:sp>
          <p:nvSpPr>
            <p:cNvPr id="221" name="Line 108"/>
            <p:cNvSpPr>
              <a:spLocks noChangeShapeType="1"/>
            </p:cNvSpPr>
            <p:nvPr/>
          </p:nvSpPr>
          <p:spPr bwMode="auto">
            <a:xfrm>
              <a:off x="7581899" y="1485900"/>
              <a:ext cx="219075" cy="0"/>
            </a:xfrm>
            <a:prstGeom prst="line">
              <a:avLst/>
            </a:prstGeom>
            <a:noFill/>
            <a:ln w="28575">
              <a:solidFill>
                <a:srgbClr val="66FF33"/>
              </a:solidFill>
              <a:round/>
              <a:headEnd/>
              <a:tailEnd type="triangle" w="med" len="med"/>
            </a:ln>
            <a:effectLst/>
          </p:spPr>
          <p:txBody>
            <a:bodyPr/>
            <a:lstStyle/>
            <a:p>
              <a:endParaRPr lang="es-ES"/>
            </a:p>
          </p:txBody>
        </p:sp>
      </p:grpSp>
      <p:grpSp>
        <p:nvGrpSpPr>
          <p:cNvPr id="9" name="117 Grupo"/>
          <p:cNvGrpSpPr/>
          <p:nvPr/>
        </p:nvGrpSpPr>
        <p:grpSpPr>
          <a:xfrm>
            <a:off x="2276337" y="594568"/>
            <a:ext cx="537327" cy="414187"/>
            <a:chOff x="7455441" y="1485900"/>
            <a:chExt cx="537327" cy="414187"/>
          </a:xfrm>
        </p:grpSpPr>
        <p:sp>
          <p:nvSpPr>
            <p:cNvPr id="224" name="Text Box 107"/>
            <p:cNvSpPr txBox="1">
              <a:spLocks noChangeArrowheads="1"/>
            </p:cNvSpPr>
            <p:nvPr/>
          </p:nvSpPr>
          <p:spPr bwMode="auto">
            <a:xfrm>
              <a:off x="7455441" y="1499977"/>
              <a:ext cx="537327"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F</a:t>
              </a:r>
              <a:r>
                <a:rPr lang="eu-ES" sz="1400" baseline="-25000" dirty="0" err="1" smtClean="0">
                  <a:solidFill>
                    <a:srgbClr val="66FF33"/>
                  </a:solidFill>
                  <a:latin typeface="Lucida Handwriting" pitchFamily="66" charset="0"/>
                </a:rPr>
                <a:t>OA</a:t>
              </a:r>
              <a:endParaRPr lang="eu-ES" sz="1400" dirty="0">
                <a:solidFill>
                  <a:srgbClr val="66FF33"/>
                </a:solidFill>
                <a:latin typeface="Lucida Handwriting" pitchFamily="66" charset="0"/>
              </a:endParaRPr>
            </a:p>
          </p:txBody>
        </p:sp>
        <p:sp>
          <p:nvSpPr>
            <p:cNvPr id="225" name="Line 108"/>
            <p:cNvSpPr>
              <a:spLocks noChangeShapeType="1"/>
            </p:cNvSpPr>
            <p:nvPr/>
          </p:nvSpPr>
          <p:spPr bwMode="auto">
            <a:xfrm>
              <a:off x="7581899" y="1485900"/>
              <a:ext cx="219075" cy="0"/>
            </a:xfrm>
            <a:prstGeom prst="line">
              <a:avLst/>
            </a:prstGeom>
            <a:noFill/>
            <a:ln w="28575">
              <a:solidFill>
                <a:srgbClr val="66FF33"/>
              </a:solidFill>
              <a:round/>
              <a:headEnd/>
              <a:tailEnd type="triangle" w="med" len="med"/>
            </a:ln>
            <a:effectLst/>
          </p:spPr>
          <p:txBody>
            <a:bodyPr/>
            <a:lstStyle/>
            <a:p>
              <a:endParaRPr lang="es-ES"/>
            </a:p>
          </p:txBody>
        </p:sp>
      </p:grpSp>
      <p:sp>
        <p:nvSpPr>
          <p:cNvPr id="62" name="61 CuadroTexto"/>
          <p:cNvSpPr txBox="1"/>
          <p:nvPr/>
        </p:nvSpPr>
        <p:spPr>
          <a:xfrm>
            <a:off x="5518077" y="558874"/>
            <a:ext cx="2934807" cy="707886"/>
          </a:xfrm>
          <a:prstGeom prst="rect">
            <a:avLst/>
          </a:prstGeom>
          <a:noFill/>
        </p:spPr>
        <p:txBody>
          <a:bodyPr wrap="square" rtlCol="0">
            <a:spAutoFit/>
          </a:bodyPr>
          <a:lstStyle/>
          <a:p>
            <a:pPr algn="just"/>
            <a:r>
              <a:rPr lang="es-ES" sz="2000" dirty="0" smtClean="0">
                <a:latin typeface="Lucida Handwriting" pitchFamily="66" charset="0"/>
              </a:rPr>
              <a:t>Espiraren </a:t>
            </a:r>
            <a:r>
              <a:rPr lang="es-ES" sz="2000" dirty="0" err="1" smtClean="0">
                <a:latin typeface="Lucida Handwriting" pitchFamily="66" charset="0"/>
              </a:rPr>
              <a:t>gaineko</a:t>
            </a:r>
            <a:r>
              <a:rPr lang="es-ES" sz="2000" dirty="0" smtClean="0">
                <a:latin typeface="Lucida Handwriting" pitchFamily="66" charset="0"/>
              </a:rPr>
              <a:t> </a:t>
            </a:r>
            <a:r>
              <a:rPr lang="es-ES" sz="2000" dirty="0" err="1" smtClean="0">
                <a:latin typeface="Lucida Handwriting" pitchFamily="66" charset="0"/>
              </a:rPr>
              <a:t>indar-momentua</a:t>
            </a:r>
            <a:endParaRPr lang="es-ES" sz="2000" dirty="0">
              <a:latin typeface="Lucida Handwriting" pitchFamily="66" charset="0"/>
            </a:endParaRPr>
          </a:p>
        </p:txBody>
      </p:sp>
      <p:graphicFrame>
        <p:nvGraphicFramePr>
          <p:cNvPr id="692242" name="Object 18"/>
          <p:cNvGraphicFramePr>
            <a:graphicFrameLocks noChangeAspect="1"/>
          </p:cNvGraphicFramePr>
          <p:nvPr/>
        </p:nvGraphicFramePr>
        <p:xfrm>
          <a:off x="5408613" y="1765300"/>
          <a:ext cx="2070100" cy="457200"/>
        </p:xfrm>
        <a:graphic>
          <a:graphicData uri="http://schemas.openxmlformats.org/presentationml/2006/ole">
            <mc:AlternateContent xmlns:mc="http://schemas.openxmlformats.org/markup-compatibility/2006">
              <mc:Choice xmlns:v="urn:schemas-microsoft-com:vml" Requires="v">
                <p:oleObj spid="_x0000_s692568" name="Ecuación" r:id="rId28" imgW="1320480" imgH="304560" progId="Equation.3">
                  <p:embed/>
                </p:oleObj>
              </mc:Choice>
              <mc:Fallback>
                <p:oleObj name="Ecuación" r:id="rId28" imgW="1320480" imgH="304560" progId="Equation.3">
                  <p:embed/>
                  <p:pic>
                    <p:nvPicPr>
                      <p:cNvPr id="0" name="Picture 18"/>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408613" y="1765300"/>
                        <a:ext cx="20701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7" name="66 Conector recto de flecha"/>
          <p:cNvCxnSpPr/>
          <p:nvPr/>
        </p:nvCxnSpPr>
        <p:spPr bwMode="auto">
          <a:xfrm>
            <a:off x="1945758" y="1733107"/>
            <a:ext cx="2240362" cy="1193297"/>
          </a:xfrm>
          <a:prstGeom prst="straightConnector1">
            <a:avLst/>
          </a:prstGeom>
          <a:solidFill>
            <a:schemeClr val="accent1"/>
          </a:solidFill>
          <a:ln w="31750" cap="flat" cmpd="sng" algn="ctr">
            <a:solidFill>
              <a:srgbClr val="0070C0"/>
            </a:solidFill>
            <a:prstDash val="solid"/>
            <a:round/>
            <a:headEnd type="none" w="med" len="med"/>
            <a:tailEnd type="arrow"/>
          </a:ln>
          <a:effectLst/>
        </p:spPr>
      </p:cxnSp>
      <p:grpSp>
        <p:nvGrpSpPr>
          <p:cNvPr id="68" name="Group 6"/>
          <p:cNvGrpSpPr>
            <a:grpSpLocks/>
          </p:cNvGrpSpPr>
          <p:nvPr/>
        </p:nvGrpSpPr>
        <p:grpSpPr bwMode="auto">
          <a:xfrm>
            <a:off x="2738260" y="1808172"/>
            <a:ext cx="425450" cy="584201"/>
            <a:chOff x="3874" y="2110"/>
            <a:chExt cx="268" cy="368"/>
          </a:xfrm>
        </p:grpSpPr>
        <p:sp>
          <p:nvSpPr>
            <p:cNvPr id="70" name="Text Box 7"/>
            <p:cNvSpPr txBox="1">
              <a:spLocks noChangeArrowheads="1"/>
            </p:cNvSpPr>
            <p:nvPr/>
          </p:nvSpPr>
          <p:spPr bwMode="auto">
            <a:xfrm>
              <a:off x="3874" y="2110"/>
              <a:ext cx="257" cy="368"/>
            </a:xfrm>
            <a:prstGeom prst="rect">
              <a:avLst/>
            </a:prstGeom>
            <a:noFill/>
            <a:ln w="9525">
              <a:noFill/>
              <a:miter lim="800000"/>
              <a:headEnd/>
              <a:tailEnd/>
            </a:ln>
            <a:effectLst/>
          </p:spPr>
          <p:txBody>
            <a:bodyPr wrap="none">
              <a:spAutoFit/>
            </a:bodyPr>
            <a:lstStyle/>
            <a:p>
              <a:r>
                <a:rPr lang="eu-ES" sz="3200" dirty="0" smtClean="0">
                  <a:solidFill>
                    <a:srgbClr val="0070C0"/>
                  </a:solidFill>
                  <a:latin typeface="Lucida Handwriting" pitchFamily="66" charset="0"/>
                </a:rPr>
                <a:t>r</a:t>
              </a:r>
              <a:endParaRPr lang="eu-ES" sz="3200" dirty="0">
                <a:solidFill>
                  <a:srgbClr val="0070C0"/>
                </a:solidFill>
                <a:latin typeface="Lucida Handwriting" pitchFamily="66" charset="0"/>
              </a:endParaRPr>
            </a:p>
          </p:txBody>
        </p:sp>
        <p:sp>
          <p:nvSpPr>
            <p:cNvPr id="78" name="Line 8"/>
            <p:cNvSpPr>
              <a:spLocks noChangeShapeType="1"/>
            </p:cNvSpPr>
            <p:nvPr/>
          </p:nvSpPr>
          <p:spPr bwMode="auto">
            <a:xfrm>
              <a:off x="3977" y="2139"/>
              <a:ext cx="165" cy="0"/>
            </a:xfrm>
            <a:prstGeom prst="line">
              <a:avLst/>
            </a:prstGeom>
            <a:noFill/>
            <a:ln w="28575">
              <a:solidFill>
                <a:srgbClr val="0070C0"/>
              </a:solidFill>
              <a:round/>
              <a:headEnd/>
              <a:tailEnd type="triangle" w="med" len="med"/>
            </a:ln>
            <a:effectLst/>
          </p:spPr>
          <p:txBody>
            <a:bodyPr/>
            <a:lstStyle/>
            <a:p>
              <a:endParaRPr lang="es-ES"/>
            </a:p>
          </p:txBody>
        </p:sp>
      </p:grpSp>
      <p:sp>
        <p:nvSpPr>
          <p:cNvPr id="81" name="80 CuadroTexto"/>
          <p:cNvSpPr txBox="1"/>
          <p:nvPr/>
        </p:nvSpPr>
        <p:spPr>
          <a:xfrm>
            <a:off x="159490" y="4808227"/>
            <a:ext cx="7609588" cy="707886"/>
          </a:xfrm>
          <a:prstGeom prst="rect">
            <a:avLst/>
          </a:prstGeom>
          <a:noFill/>
        </p:spPr>
        <p:txBody>
          <a:bodyPr wrap="square" rtlCol="0">
            <a:spAutoFit/>
          </a:bodyPr>
          <a:lstStyle/>
          <a:p>
            <a:pPr algn="just"/>
            <a:r>
              <a:rPr lang="es-ES" sz="2000" dirty="0" err="1" smtClean="0">
                <a:latin typeface="Lucida Handwriting" pitchFamily="66" charset="0"/>
              </a:rPr>
              <a:t>Posizioan</a:t>
            </a:r>
            <a:r>
              <a:rPr lang="es-ES" sz="2000" dirty="0" smtClean="0">
                <a:latin typeface="Lucida Handwriting" pitchFamily="66" charset="0"/>
              </a:rPr>
              <a:t> </a:t>
            </a:r>
            <a:r>
              <a:rPr lang="es-ES" sz="2000" dirty="0" err="1" smtClean="0">
                <a:latin typeface="Lucida Handwriting" pitchFamily="66" charset="0"/>
              </a:rPr>
              <a:t>mantentzeko</a:t>
            </a:r>
            <a:r>
              <a:rPr lang="es-ES" sz="2000" dirty="0" smtClean="0">
                <a:latin typeface="Lucida Handwriting" pitchFamily="66" charset="0"/>
              </a:rPr>
              <a:t> </a:t>
            </a:r>
            <a:r>
              <a:rPr lang="es-ES" sz="2000" dirty="0" err="1" smtClean="0">
                <a:latin typeface="Lucida Handwriting" pitchFamily="66" charset="0"/>
              </a:rPr>
              <a:t>egin</a:t>
            </a:r>
            <a:r>
              <a:rPr lang="es-ES" sz="2000" dirty="0" smtClean="0">
                <a:latin typeface="Lucida Handwriting" pitchFamily="66" charset="0"/>
              </a:rPr>
              <a:t> </a:t>
            </a:r>
            <a:r>
              <a:rPr lang="es-ES" sz="2000" dirty="0" err="1" smtClean="0">
                <a:latin typeface="Lucida Handwriting" pitchFamily="66" charset="0"/>
              </a:rPr>
              <a:t>beharko</a:t>
            </a:r>
            <a:r>
              <a:rPr lang="es-ES" sz="2000" dirty="0" smtClean="0">
                <a:latin typeface="Lucida Handwriting" pitchFamily="66" charset="0"/>
              </a:rPr>
              <a:t> </a:t>
            </a:r>
            <a:r>
              <a:rPr lang="es-ES" sz="2000" dirty="0" err="1" smtClean="0">
                <a:latin typeface="Lucida Handwriting" pitchFamily="66" charset="0"/>
              </a:rPr>
              <a:t>genukeen</a:t>
            </a:r>
            <a:r>
              <a:rPr lang="es-ES" sz="2000" dirty="0" smtClean="0">
                <a:latin typeface="Lucida Handwriting" pitchFamily="66" charset="0"/>
              </a:rPr>
              <a:t> espiraren </a:t>
            </a:r>
            <a:r>
              <a:rPr lang="es-ES" sz="2000" dirty="0" err="1" smtClean="0">
                <a:latin typeface="Lucida Handwriting" pitchFamily="66" charset="0"/>
              </a:rPr>
              <a:t>gaineko</a:t>
            </a:r>
            <a:r>
              <a:rPr lang="es-ES" sz="2000" dirty="0" smtClean="0">
                <a:latin typeface="Lucida Handwriting" pitchFamily="66" charset="0"/>
              </a:rPr>
              <a:t> </a:t>
            </a:r>
            <a:r>
              <a:rPr lang="es-ES" sz="2000" dirty="0" err="1" smtClean="0">
                <a:latin typeface="Lucida Handwriting" pitchFamily="66" charset="0"/>
              </a:rPr>
              <a:t>indar-momentua</a:t>
            </a:r>
            <a:r>
              <a:rPr lang="es-ES" sz="2000" dirty="0" smtClean="0">
                <a:latin typeface="Lucida Handwriting" pitchFamily="66" charset="0"/>
              </a:rPr>
              <a:t>:</a:t>
            </a:r>
            <a:endParaRPr lang="es-ES" sz="2000" dirty="0">
              <a:latin typeface="Lucida Handwriting" pitchFamily="66" charset="0"/>
            </a:endParaRPr>
          </a:p>
        </p:txBody>
      </p:sp>
      <p:graphicFrame>
        <p:nvGraphicFramePr>
          <p:cNvPr id="84" name="Object 18"/>
          <p:cNvGraphicFramePr>
            <a:graphicFrameLocks noChangeAspect="1"/>
          </p:cNvGraphicFramePr>
          <p:nvPr/>
        </p:nvGraphicFramePr>
        <p:xfrm>
          <a:off x="3114786" y="5739921"/>
          <a:ext cx="3187700" cy="508000"/>
        </p:xfrm>
        <a:graphic>
          <a:graphicData uri="http://schemas.openxmlformats.org/presentationml/2006/ole">
            <mc:AlternateContent xmlns:mc="http://schemas.openxmlformats.org/markup-compatibility/2006">
              <mc:Choice xmlns:v="urn:schemas-microsoft-com:vml" Requires="v">
                <p:oleObj spid="_x0000_s692569" name="Ecuación" r:id="rId30" imgW="1523880" imgH="253800" progId="Equation.3">
                  <p:embed/>
                </p:oleObj>
              </mc:Choice>
              <mc:Fallback>
                <p:oleObj name="Ecuación" r:id="rId30" imgW="1523880" imgH="253800" progId="Equation.3">
                  <p:embed/>
                  <p:pic>
                    <p:nvPicPr>
                      <p:cNvPr id="0" name="Object 18"/>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114786" y="5739921"/>
                        <a:ext cx="31877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 name="Object 18"/>
          <p:cNvGraphicFramePr>
            <a:graphicFrameLocks noChangeAspect="1"/>
          </p:cNvGraphicFramePr>
          <p:nvPr/>
        </p:nvGraphicFramePr>
        <p:xfrm>
          <a:off x="5470525" y="2365375"/>
          <a:ext cx="3286125" cy="476250"/>
        </p:xfrm>
        <a:graphic>
          <a:graphicData uri="http://schemas.openxmlformats.org/presentationml/2006/ole">
            <mc:AlternateContent xmlns:mc="http://schemas.openxmlformats.org/markup-compatibility/2006">
              <mc:Choice xmlns:v="urn:schemas-microsoft-com:vml" Requires="v">
                <p:oleObj spid="_x0000_s692570" name="Ecuación" r:id="rId32" imgW="2514600" imgH="380880" progId="Equation.3">
                  <p:embed/>
                </p:oleObj>
              </mc:Choice>
              <mc:Fallback>
                <p:oleObj name="Ecuación" r:id="rId32" imgW="2514600" imgH="380880" progId="Equation.3">
                  <p:embed/>
                  <p:pic>
                    <p:nvPicPr>
                      <p:cNvPr id="0" name="Picture 21"/>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470525" y="2365375"/>
                        <a:ext cx="3286125"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 name="Object 18"/>
          <p:cNvGraphicFramePr>
            <a:graphicFrameLocks noChangeAspect="1"/>
          </p:cNvGraphicFramePr>
          <p:nvPr/>
        </p:nvGraphicFramePr>
        <p:xfrm>
          <a:off x="4778375" y="2970213"/>
          <a:ext cx="4365625" cy="714375"/>
        </p:xfrm>
        <a:graphic>
          <a:graphicData uri="http://schemas.openxmlformats.org/presentationml/2006/ole">
            <mc:AlternateContent xmlns:mc="http://schemas.openxmlformats.org/markup-compatibility/2006">
              <mc:Choice xmlns:v="urn:schemas-microsoft-com:vml" Requires="v">
                <p:oleObj spid="_x0000_s692571" name="Ecuación" r:id="rId34" imgW="3340080" imgH="571320" progId="Equation.3">
                  <p:embed/>
                </p:oleObj>
              </mc:Choice>
              <mc:Fallback>
                <p:oleObj name="Ecuación" r:id="rId34" imgW="3340080" imgH="571320" progId="Equation.3">
                  <p:embed/>
                  <p:pic>
                    <p:nvPicPr>
                      <p:cNvPr id="0" name="Picture 22"/>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778375" y="2970213"/>
                        <a:ext cx="4365625"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 name="Object 18"/>
          <p:cNvGraphicFramePr>
            <a:graphicFrameLocks noChangeAspect="1"/>
          </p:cNvGraphicFramePr>
          <p:nvPr/>
        </p:nvGraphicFramePr>
        <p:xfrm>
          <a:off x="5370513" y="3751263"/>
          <a:ext cx="3352800" cy="428625"/>
        </p:xfrm>
        <a:graphic>
          <a:graphicData uri="http://schemas.openxmlformats.org/presentationml/2006/ole">
            <mc:AlternateContent xmlns:mc="http://schemas.openxmlformats.org/markup-compatibility/2006">
              <mc:Choice xmlns:v="urn:schemas-microsoft-com:vml" Requires="v">
                <p:oleObj spid="_x0000_s692572" name="Ecuación" r:id="rId36" imgW="2565360" imgH="342720" progId="Equation.3">
                  <p:embed/>
                </p:oleObj>
              </mc:Choice>
              <mc:Fallback>
                <p:oleObj name="Ecuación" r:id="rId36" imgW="2565360" imgH="342720" progId="Equation.3">
                  <p:embed/>
                  <p:pic>
                    <p:nvPicPr>
                      <p:cNvPr id="0" name="Picture 24"/>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370513" y="3751263"/>
                        <a:ext cx="335280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wipe(down)">
                                      <p:cBhvr>
                                        <p:cTn id="12" dur="580">
                                          <p:stCondLst>
                                            <p:cond delay="0"/>
                                          </p:stCondLst>
                                        </p:cTn>
                                        <p:tgtEl>
                                          <p:spTgt spid="68"/>
                                        </p:tgtEl>
                                      </p:cBhvr>
                                    </p:animEffect>
                                    <p:anim calcmode="lin" valueType="num">
                                      <p:cBhvr>
                                        <p:cTn id="13"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18" dur="26">
                                          <p:stCondLst>
                                            <p:cond delay="650"/>
                                          </p:stCondLst>
                                        </p:cTn>
                                        <p:tgtEl>
                                          <p:spTgt spid="68"/>
                                        </p:tgtEl>
                                      </p:cBhvr>
                                      <p:to x="100000" y="60000"/>
                                    </p:animScale>
                                    <p:animScale>
                                      <p:cBhvr>
                                        <p:cTn id="19" dur="166" decel="50000">
                                          <p:stCondLst>
                                            <p:cond delay="676"/>
                                          </p:stCondLst>
                                        </p:cTn>
                                        <p:tgtEl>
                                          <p:spTgt spid="68"/>
                                        </p:tgtEl>
                                      </p:cBhvr>
                                      <p:to x="100000" y="100000"/>
                                    </p:animScale>
                                    <p:animScale>
                                      <p:cBhvr>
                                        <p:cTn id="20" dur="26">
                                          <p:stCondLst>
                                            <p:cond delay="1312"/>
                                          </p:stCondLst>
                                        </p:cTn>
                                        <p:tgtEl>
                                          <p:spTgt spid="68"/>
                                        </p:tgtEl>
                                      </p:cBhvr>
                                      <p:to x="100000" y="80000"/>
                                    </p:animScale>
                                    <p:animScale>
                                      <p:cBhvr>
                                        <p:cTn id="21" dur="166" decel="50000">
                                          <p:stCondLst>
                                            <p:cond delay="1338"/>
                                          </p:stCondLst>
                                        </p:cTn>
                                        <p:tgtEl>
                                          <p:spTgt spid="68"/>
                                        </p:tgtEl>
                                      </p:cBhvr>
                                      <p:to x="100000" y="100000"/>
                                    </p:animScale>
                                    <p:animScale>
                                      <p:cBhvr>
                                        <p:cTn id="22" dur="26">
                                          <p:stCondLst>
                                            <p:cond delay="1642"/>
                                          </p:stCondLst>
                                        </p:cTn>
                                        <p:tgtEl>
                                          <p:spTgt spid="68"/>
                                        </p:tgtEl>
                                      </p:cBhvr>
                                      <p:to x="100000" y="90000"/>
                                    </p:animScale>
                                    <p:animScale>
                                      <p:cBhvr>
                                        <p:cTn id="23" dur="166" decel="50000">
                                          <p:stCondLst>
                                            <p:cond delay="1668"/>
                                          </p:stCondLst>
                                        </p:cTn>
                                        <p:tgtEl>
                                          <p:spTgt spid="68"/>
                                        </p:tgtEl>
                                      </p:cBhvr>
                                      <p:to x="100000" y="100000"/>
                                    </p:animScale>
                                    <p:animScale>
                                      <p:cBhvr>
                                        <p:cTn id="24" dur="26">
                                          <p:stCondLst>
                                            <p:cond delay="1808"/>
                                          </p:stCondLst>
                                        </p:cTn>
                                        <p:tgtEl>
                                          <p:spTgt spid="68"/>
                                        </p:tgtEl>
                                      </p:cBhvr>
                                      <p:to x="100000" y="95000"/>
                                    </p:animScale>
                                    <p:animScale>
                                      <p:cBhvr>
                                        <p:cTn id="25" dur="166" decel="50000">
                                          <p:stCondLst>
                                            <p:cond delay="1834"/>
                                          </p:stCondLst>
                                        </p:cTn>
                                        <p:tgtEl>
                                          <p:spTgt spid="6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692242"/>
                                        </p:tgtEl>
                                        <p:attrNameLst>
                                          <p:attrName>style.visibility</p:attrName>
                                        </p:attrNameLst>
                                      </p:cBhvr>
                                      <p:to>
                                        <p:strVal val="visible"/>
                                      </p:to>
                                    </p:set>
                                    <p:animEffect transition="in" filter="wipe(left)">
                                      <p:cBhvr>
                                        <p:cTn id="30" dur="500"/>
                                        <p:tgtEl>
                                          <p:spTgt spid="69224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left)">
                                      <p:cBhvr>
                                        <p:cTn id="35" dur="500"/>
                                        <p:tgtEl>
                                          <p:spTgt spid="5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left)">
                                      <p:cBhvr>
                                        <p:cTn id="40" dur="500"/>
                                        <p:tgtEl>
                                          <p:spTgt spid="5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wipe(left)">
                                      <p:cBhvr>
                                        <p:cTn id="45" dur="500"/>
                                        <p:tgtEl>
                                          <p:spTgt spid="5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1"/>
                                        </p:tgtEl>
                                        <p:attrNameLst>
                                          <p:attrName>style.visibility</p:attrName>
                                        </p:attrNameLst>
                                      </p:cBhvr>
                                      <p:to>
                                        <p:strVal val="visible"/>
                                      </p:to>
                                    </p:set>
                                    <p:animEffect transition="in" filter="fade">
                                      <p:cBhvr>
                                        <p:cTn id="50" dur="2000"/>
                                        <p:tgtEl>
                                          <p:spTgt spid="81"/>
                                        </p:tgtEl>
                                      </p:cBhvr>
                                    </p:animEffect>
                                  </p:childTnLst>
                                </p:cTn>
                              </p:par>
                            </p:childTnLst>
                          </p:cTn>
                        </p:par>
                      </p:childTnLst>
                    </p:cTn>
                  </p:par>
                  <p:par>
                    <p:cTn id="51" fill="hold">
                      <p:stCondLst>
                        <p:cond delay="indefinite"/>
                      </p:stCondLst>
                      <p:childTnLst>
                        <p:par>
                          <p:cTn id="52" fill="hold">
                            <p:stCondLst>
                              <p:cond delay="0"/>
                            </p:stCondLst>
                            <p:childTnLst>
                              <p:par>
                                <p:cTn id="53" presetID="24" presetClass="entr" presetSubtype="0" fill="hold" nodeType="clickEffect">
                                  <p:stCondLst>
                                    <p:cond delay="0"/>
                                  </p:stCondLst>
                                  <p:childTnLst>
                                    <p:set>
                                      <p:cBhvr>
                                        <p:cTn id="54" dur="1" fill="hold">
                                          <p:stCondLst>
                                            <p:cond delay="0"/>
                                          </p:stCondLst>
                                        </p:cTn>
                                        <p:tgtEl>
                                          <p:spTgt spid="84"/>
                                        </p:tgtEl>
                                        <p:attrNameLst>
                                          <p:attrName>style.visibility</p:attrName>
                                        </p:attrNameLst>
                                      </p:cBhvr>
                                      <p:to>
                                        <p:strVal val="visible"/>
                                      </p:to>
                                    </p:set>
                                    <p:anim to="" calcmode="lin" valueType="num">
                                      <p:cBhvr>
                                        <p:cTn id="55" dur="1" fill="hold"/>
                                        <p:tgtEl>
                                          <p:spTgt spid="8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9 Grupo"/>
          <p:cNvGrpSpPr/>
          <p:nvPr/>
        </p:nvGrpSpPr>
        <p:grpSpPr>
          <a:xfrm>
            <a:off x="72429" y="104775"/>
            <a:ext cx="5145088" cy="4086225"/>
            <a:chOff x="200025" y="104775"/>
            <a:chExt cx="5145088" cy="4086225"/>
          </a:xfrm>
        </p:grpSpPr>
        <p:graphicFrame>
          <p:nvGraphicFramePr>
            <p:cNvPr id="651317" name="Object 53"/>
            <p:cNvGraphicFramePr>
              <a:graphicFrameLocks noChangeAspect="1"/>
            </p:cNvGraphicFramePr>
            <p:nvPr/>
          </p:nvGraphicFramePr>
          <p:xfrm>
            <a:off x="200025" y="3870325"/>
            <a:ext cx="258763" cy="266700"/>
          </p:xfrm>
          <a:graphic>
            <a:graphicData uri="http://schemas.openxmlformats.org/presentationml/2006/ole">
              <mc:AlternateContent xmlns:mc="http://schemas.openxmlformats.org/markup-compatibility/2006">
                <mc:Choice xmlns:v="urn:schemas-microsoft-com:vml" Requires="v">
                  <p:oleObj spid="_x0000_s693561" name="Ecuación" r:id="rId4" imgW="164880" imgH="177480" progId="Equation.3">
                    <p:embed/>
                  </p:oleObj>
                </mc:Choice>
                <mc:Fallback>
                  <p:oleObj name="Ecuación" r:id="rId4" imgW="164880" imgH="1774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25" y="3870325"/>
                          <a:ext cx="258763"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61 Grupo"/>
            <p:cNvGrpSpPr/>
            <p:nvPr/>
          </p:nvGrpSpPr>
          <p:grpSpPr>
            <a:xfrm>
              <a:off x="276225" y="104775"/>
              <a:ext cx="5019675" cy="4086225"/>
              <a:chOff x="276225" y="104775"/>
              <a:chExt cx="5019675" cy="4086225"/>
            </a:xfrm>
          </p:grpSpPr>
          <p:sp>
            <p:nvSpPr>
              <p:cNvPr id="651278" name="Line 14"/>
              <p:cNvSpPr>
                <a:spLocks noChangeShapeType="1"/>
              </p:cNvSpPr>
              <p:nvPr/>
            </p:nvSpPr>
            <p:spPr bwMode="auto">
              <a:xfrm>
                <a:off x="2071687" y="2492374"/>
                <a:ext cx="3224213" cy="12701"/>
              </a:xfrm>
              <a:prstGeom prst="line">
                <a:avLst/>
              </a:prstGeom>
              <a:no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u-ES"/>
              </a:p>
            </p:txBody>
          </p:sp>
          <p:sp>
            <p:nvSpPr>
              <p:cNvPr id="651280" name="Line 16"/>
              <p:cNvSpPr>
                <a:spLocks noChangeShapeType="1"/>
              </p:cNvSpPr>
              <p:nvPr/>
            </p:nvSpPr>
            <p:spPr bwMode="auto">
              <a:xfrm flipH="1">
                <a:off x="276225" y="2500313"/>
                <a:ext cx="1779589" cy="1690687"/>
              </a:xfrm>
              <a:prstGeom prst="line">
                <a:avLst/>
              </a:prstGeom>
              <a:no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u-ES"/>
              </a:p>
            </p:txBody>
          </p:sp>
          <p:cxnSp>
            <p:nvCxnSpPr>
              <p:cNvPr id="61" name="60 Conector recto"/>
              <p:cNvCxnSpPr/>
              <p:nvPr/>
            </p:nvCxnSpPr>
            <p:spPr bwMode="auto">
              <a:xfrm rot="5400000">
                <a:off x="871538" y="1300163"/>
                <a:ext cx="239077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aphicFrame>
          <p:nvGraphicFramePr>
            <p:cNvPr id="64" name="Object 53"/>
            <p:cNvGraphicFramePr>
              <a:graphicFrameLocks noChangeAspect="1"/>
            </p:cNvGraphicFramePr>
            <p:nvPr/>
          </p:nvGraphicFramePr>
          <p:xfrm>
            <a:off x="1781175" y="117475"/>
            <a:ext cx="239713" cy="285750"/>
          </p:xfrm>
          <a:graphic>
            <a:graphicData uri="http://schemas.openxmlformats.org/presentationml/2006/ole">
              <mc:AlternateContent xmlns:mc="http://schemas.openxmlformats.org/markup-compatibility/2006">
                <mc:Choice xmlns:v="urn:schemas-microsoft-com:vml" Requires="v">
                  <p:oleObj spid="_x0000_s693562" name="Ecuación" r:id="rId6" imgW="152280" imgH="190440" progId="Equation.3">
                    <p:embed/>
                  </p:oleObj>
                </mc:Choice>
                <mc:Fallback>
                  <p:oleObj name="Ecuación" r:id="rId6" imgW="152280" imgH="190440" progId="Equation.3">
                    <p:embed/>
                    <p:pic>
                      <p:nvPicPr>
                        <p:cNvPr id="0" name="Object 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1175" y="117475"/>
                          <a:ext cx="239713"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 name="Object 53"/>
            <p:cNvGraphicFramePr>
              <a:graphicFrameLocks noChangeAspect="1"/>
            </p:cNvGraphicFramePr>
            <p:nvPr/>
          </p:nvGraphicFramePr>
          <p:xfrm>
            <a:off x="5105400" y="2165350"/>
            <a:ext cx="239713" cy="285750"/>
          </p:xfrm>
          <a:graphic>
            <a:graphicData uri="http://schemas.openxmlformats.org/presentationml/2006/ole">
              <mc:AlternateContent xmlns:mc="http://schemas.openxmlformats.org/markup-compatibility/2006">
                <mc:Choice xmlns:v="urn:schemas-microsoft-com:vml" Requires="v">
                  <p:oleObj spid="_x0000_s693563" name="Ecuación" r:id="rId8" imgW="152280" imgH="190440" progId="Equation.3">
                    <p:embed/>
                  </p:oleObj>
                </mc:Choice>
                <mc:Fallback>
                  <p:oleObj name="Ecuación" r:id="rId8" imgW="152280" imgH="19044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5400" y="2165350"/>
                          <a:ext cx="239713"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58 Grupo"/>
          <p:cNvGrpSpPr/>
          <p:nvPr/>
        </p:nvGrpSpPr>
        <p:grpSpPr>
          <a:xfrm>
            <a:off x="1936154" y="811213"/>
            <a:ext cx="2279650" cy="2998787"/>
            <a:chOff x="2644775" y="1363663"/>
            <a:chExt cx="2279650" cy="2998787"/>
          </a:xfrm>
        </p:grpSpPr>
        <p:sp>
          <p:nvSpPr>
            <p:cNvPr id="651281" name="Line 17"/>
            <p:cNvSpPr>
              <a:spLocks noChangeShapeType="1"/>
            </p:cNvSpPr>
            <p:nvPr/>
          </p:nvSpPr>
          <p:spPr bwMode="auto">
            <a:xfrm>
              <a:off x="2658616" y="3060464"/>
              <a:ext cx="2256284" cy="1301986"/>
            </a:xfrm>
            <a:prstGeom prst="line">
              <a:avLst/>
            </a:prstGeom>
            <a:noFill/>
            <a:ln w="1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u-ES"/>
            </a:p>
          </p:txBody>
        </p:sp>
        <p:sp>
          <p:nvSpPr>
            <p:cNvPr id="651282" name="Line 18"/>
            <p:cNvSpPr>
              <a:spLocks noChangeShapeType="1"/>
            </p:cNvSpPr>
            <p:nvPr/>
          </p:nvSpPr>
          <p:spPr bwMode="auto">
            <a:xfrm flipH="1" flipV="1">
              <a:off x="4905374" y="2630452"/>
              <a:ext cx="19051" cy="1722472"/>
            </a:xfrm>
            <a:prstGeom prst="line">
              <a:avLst/>
            </a:prstGeom>
            <a:noFill/>
            <a:ln w="1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u-ES"/>
            </a:p>
          </p:txBody>
        </p:sp>
        <p:sp>
          <p:nvSpPr>
            <p:cNvPr id="651283" name="Line 19"/>
            <p:cNvSpPr>
              <a:spLocks noChangeShapeType="1"/>
            </p:cNvSpPr>
            <p:nvPr/>
          </p:nvSpPr>
          <p:spPr bwMode="auto">
            <a:xfrm flipH="1" flipV="1">
              <a:off x="2644775" y="1363663"/>
              <a:ext cx="2257610" cy="1249357"/>
            </a:xfrm>
            <a:prstGeom prst="line">
              <a:avLst/>
            </a:prstGeom>
            <a:noFill/>
            <a:ln w="1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u-ES"/>
            </a:p>
          </p:txBody>
        </p:sp>
        <p:sp>
          <p:nvSpPr>
            <p:cNvPr id="651284" name="Line 20"/>
            <p:cNvSpPr>
              <a:spLocks noChangeShapeType="1"/>
            </p:cNvSpPr>
            <p:nvPr/>
          </p:nvSpPr>
          <p:spPr bwMode="auto">
            <a:xfrm>
              <a:off x="2644775" y="1363663"/>
              <a:ext cx="2991" cy="1696801"/>
            </a:xfrm>
            <a:prstGeom prst="line">
              <a:avLst/>
            </a:prstGeom>
            <a:noFill/>
            <a:ln w="1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u-ES"/>
            </a:p>
          </p:txBody>
        </p:sp>
        <p:sp>
          <p:nvSpPr>
            <p:cNvPr id="651286" name="Line 22"/>
            <p:cNvSpPr>
              <a:spLocks noChangeShapeType="1"/>
            </p:cNvSpPr>
            <p:nvPr/>
          </p:nvSpPr>
          <p:spPr bwMode="auto">
            <a:xfrm>
              <a:off x="3260758" y="1691982"/>
              <a:ext cx="361816" cy="209195"/>
            </a:xfrm>
            <a:prstGeom prst="line">
              <a:avLst/>
            </a:prstGeom>
            <a:noFill/>
            <a:ln w="5">
              <a:solidFill>
                <a:srgbClr val="000000"/>
              </a:solidFill>
              <a:prstDash val="solid"/>
              <a:round/>
              <a:headEnd/>
              <a:tailEnd type="triangle"/>
            </a:ln>
          </p:spPr>
          <p:txBody>
            <a:bodyPr vert="horz" wrap="square" lIns="91440" tIns="45720" rIns="91440" bIns="45720" numCol="1" anchor="t" anchorCtr="0" compatLnSpc="1">
              <a:prstTxWarp prst="textNoShape">
                <a:avLst/>
              </a:prstTxWarp>
            </a:bodyPr>
            <a:lstStyle/>
            <a:p>
              <a:endParaRPr lang="eu-ES"/>
            </a:p>
          </p:txBody>
        </p:sp>
        <p:sp>
          <p:nvSpPr>
            <p:cNvPr id="651288" name="Line 24"/>
            <p:cNvSpPr>
              <a:spLocks noChangeShapeType="1"/>
            </p:cNvSpPr>
            <p:nvPr/>
          </p:nvSpPr>
          <p:spPr bwMode="auto">
            <a:xfrm flipH="1" flipV="1">
              <a:off x="3511936" y="3546488"/>
              <a:ext cx="221276" cy="119126"/>
            </a:xfrm>
            <a:prstGeom prst="line">
              <a:avLst/>
            </a:prstGeom>
            <a:noFill/>
            <a:ln w="5">
              <a:solidFill>
                <a:srgbClr val="000000"/>
              </a:solidFill>
              <a:prstDash val="solid"/>
              <a:round/>
              <a:headEnd/>
              <a:tailEnd type="triangle"/>
            </a:ln>
          </p:spPr>
          <p:txBody>
            <a:bodyPr vert="horz" wrap="square" lIns="91440" tIns="45720" rIns="91440" bIns="45720" numCol="1" anchor="t" anchorCtr="0" compatLnSpc="1">
              <a:prstTxWarp prst="textNoShape">
                <a:avLst/>
              </a:prstTxWarp>
            </a:bodyPr>
            <a:lstStyle/>
            <a:p>
              <a:endParaRPr lang="eu-ES"/>
            </a:p>
          </p:txBody>
        </p:sp>
        <p:sp>
          <p:nvSpPr>
            <p:cNvPr id="651290" name="Line 26"/>
            <p:cNvSpPr>
              <a:spLocks noChangeShapeType="1"/>
            </p:cNvSpPr>
            <p:nvPr/>
          </p:nvSpPr>
          <p:spPr bwMode="auto">
            <a:xfrm flipV="1">
              <a:off x="2644775" y="2107466"/>
              <a:ext cx="2991" cy="505554"/>
            </a:xfrm>
            <a:prstGeom prst="line">
              <a:avLst/>
            </a:prstGeom>
            <a:noFill/>
            <a:ln w="5">
              <a:solidFill>
                <a:srgbClr val="000000"/>
              </a:solidFill>
              <a:prstDash val="solid"/>
              <a:round/>
              <a:headEnd/>
              <a:tailEnd type="triangle"/>
            </a:ln>
          </p:spPr>
          <p:txBody>
            <a:bodyPr vert="horz" wrap="square" lIns="91440" tIns="45720" rIns="91440" bIns="45720" numCol="1" anchor="t" anchorCtr="0" compatLnSpc="1">
              <a:prstTxWarp prst="textNoShape">
                <a:avLst/>
              </a:prstTxWarp>
            </a:bodyPr>
            <a:lstStyle/>
            <a:p>
              <a:endParaRPr lang="eu-ES"/>
            </a:p>
          </p:txBody>
        </p:sp>
        <p:sp>
          <p:nvSpPr>
            <p:cNvPr id="651292" name="Line 28"/>
            <p:cNvSpPr>
              <a:spLocks noChangeShapeType="1"/>
            </p:cNvSpPr>
            <p:nvPr/>
          </p:nvSpPr>
          <p:spPr bwMode="auto">
            <a:xfrm>
              <a:off x="4902383" y="2970394"/>
              <a:ext cx="2991" cy="508460"/>
            </a:xfrm>
            <a:prstGeom prst="line">
              <a:avLst/>
            </a:prstGeom>
            <a:noFill/>
            <a:ln w="5">
              <a:solidFill>
                <a:srgbClr val="000000"/>
              </a:solidFill>
              <a:prstDash val="solid"/>
              <a:round/>
              <a:headEnd/>
              <a:tailEnd type="triangle"/>
            </a:ln>
          </p:spPr>
          <p:txBody>
            <a:bodyPr vert="horz" wrap="square" lIns="91440" tIns="45720" rIns="91440" bIns="45720" numCol="1" anchor="t" anchorCtr="0" compatLnSpc="1">
              <a:prstTxWarp prst="textNoShape">
                <a:avLst/>
              </a:prstTxWarp>
            </a:bodyPr>
            <a:lstStyle/>
            <a:p>
              <a:endParaRPr lang="eu-ES"/>
            </a:p>
          </p:txBody>
        </p:sp>
      </p:grpSp>
      <p:graphicFrame>
        <p:nvGraphicFramePr>
          <p:cNvPr id="69" name="Object 53"/>
          <p:cNvGraphicFramePr>
            <a:graphicFrameLocks noChangeAspect="1"/>
          </p:cNvGraphicFramePr>
          <p:nvPr/>
        </p:nvGraphicFramePr>
        <p:xfrm>
          <a:off x="4158654" y="1841500"/>
          <a:ext cx="260350" cy="266700"/>
        </p:xfrm>
        <a:graphic>
          <a:graphicData uri="http://schemas.openxmlformats.org/presentationml/2006/ole">
            <mc:AlternateContent xmlns:mc="http://schemas.openxmlformats.org/markup-compatibility/2006">
              <mc:Choice xmlns:v="urn:schemas-microsoft-com:vml" Requires="v">
                <p:oleObj spid="_x0000_s693564" name="Ecuación" r:id="rId10" imgW="164880" imgH="177480" progId="Equation.3">
                  <p:embed/>
                </p:oleObj>
              </mc:Choice>
              <mc:Fallback>
                <p:oleObj name="Ecuación" r:id="rId10" imgW="164880" imgH="17748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58654" y="1841500"/>
                        <a:ext cx="26035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 name="Object 53"/>
          <p:cNvGraphicFramePr>
            <a:graphicFrameLocks noChangeAspect="1"/>
          </p:cNvGraphicFramePr>
          <p:nvPr/>
        </p:nvGraphicFramePr>
        <p:xfrm>
          <a:off x="1891704" y="612775"/>
          <a:ext cx="260350" cy="266700"/>
        </p:xfrm>
        <a:graphic>
          <a:graphicData uri="http://schemas.openxmlformats.org/presentationml/2006/ole">
            <mc:AlternateContent xmlns:mc="http://schemas.openxmlformats.org/markup-compatibility/2006">
              <mc:Choice xmlns:v="urn:schemas-microsoft-com:vml" Requires="v">
                <p:oleObj spid="_x0000_s693565" name="Ecuación" r:id="rId12" imgW="164880" imgH="177480" progId="Equation.3">
                  <p:embed/>
                </p:oleObj>
              </mc:Choice>
              <mc:Fallback>
                <p:oleObj name="Ecuación" r:id="rId12" imgW="164880" imgH="177480" progId="Equation.3">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91704" y="612775"/>
                        <a:ext cx="26035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2" name="Object 53"/>
          <p:cNvGraphicFramePr>
            <a:graphicFrameLocks noChangeAspect="1"/>
          </p:cNvGraphicFramePr>
          <p:nvPr/>
        </p:nvGraphicFramePr>
        <p:xfrm>
          <a:off x="4196754" y="3698875"/>
          <a:ext cx="239713" cy="266700"/>
        </p:xfrm>
        <a:graphic>
          <a:graphicData uri="http://schemas.openxmlformats.org/presentationml/2006/ole">
            <mc:AlternateContent xmlns:mc="http://schemas.openxmlformats.org/markup-compatibility/2006">
              <mc:Choice xmlns:v="urn:schemas-microsoft-com:vml" Requires="v">
                <p:oleObj spid="_x0000_s693566" name="Ecuación" r:id="rId14" imgW="152280" imgH="177480" progId="Equation.3">
                  <p:embed/>
                </p:oleObj>
              </mc:Choice>
              <mc:Fallback>
                <p:oleObj name="Ecuación" r:id="rId14" imgW="152280" imgH="177480" progId="Equation.3">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96754" y="3698875"/>
                        <a:ext cx="239713"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 name="Object 53"/>
          <p:cNvGraphicFramePr>
            <a:graphicFrameLocks noChangeAspect="1"/>
          </p:cNvGraphicFramePr>
          <p:nvPr/>
        </p:nvGraphicFramePr>
        <p:xfrm>
          <a:off x="1663104" y="2346325"/>
          <a:ext cx="279400" cy="266700"/>
        </p:xfrm>
        <a:graphic>
          <a:graphicData uri="http://schemas.openxmlformats.org/presentationml/2006/ole">
            <mc:AlternateContent xmlns:mc="http://schemas.openxmlformats.org/markup-compatibility/2006">
              <mc:Choice xmlns:v="urn:schemas-microsoft-com:vml" Requires="v">
                <p:oleObj spid="_x0000_s693567" name="Ecuación" r:id="rId16" imgW="177480" imgH="177480" progId="Equation.3">
                  <p:embed/>
                </p:oleObj>
              </mc:Choice>
              <mc:Fallback>
                <p:oleObj name="Ecuación" r:id="rId16" imgW="177480" imgH="177480" progId="Equation.3">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63104" y="2346325"/>
                        <a:ext cx="27940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 name="Object 53"/>
          <p:cNvGraphicFramePr>
            <a:graphicFrameLocks noChangeAspect="1"/>
          </p:cNvGraphicFramePr>
          <p:nvPr/>
        </p:nvGraphicFramePr>
        <p:xfrm>
          <a:off x="1586904" y="1450975"/>
          <a:ext cx="319088" cy="209550"/>
        </p:xfrm>
        <a:graphic>
          <a:graphicData uri="http://schemas.openxmlformats.org/presentationml/2006/ole">
            <mc:AlternateContent xmlns:mc="http://schemas.openxmlformats.org/markup-compatibility/2006">
              <mc:Choice xmlns:v="urn:schemas-microsoft-com:vml" Requires="v">
                <p:oleObj spid="_x0000_s693568" name="Ecuación" r:id="rId18" imgW="203040" imgH="139680" progId="Equation.3">
                  <p:embed/>
                </p:oleObj>
              </mc:Choice>
              <mc:Fallback>
                <p:oleObj name="Ecuación" r:id="rId18" imgW="203040" imgH="139680" progId="Equation.3">
                  <p:embed/>
                  <p:pic>
                    <p:nvPicPr>
                      <p:cNvPr id="0" name="Picture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86904" y="1450975"/>
                        <a:ext cx="319088" cy="209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5" name="Object 53"/>
          <p:cNvGraphicFramePr>
            <a:graphicFrameLocks noChangeAspect="1"/>
          </p:cNvGraphicFramePr>
          <p:nvPr/>
        </p:nvGraphicFramePr>
        <p:xfrm>
          <a:off x="2691804" y="3013075"/>
          <a:ext cx="279400" cy="285750"/>
        </p:xfrm>
        <a:graphic>
          <a:graphicData uri="http://schemas.openxmlformats.org/presentationml/2006/ole">
            <mc:AlternateContent xmlns:mc="http://schemas.openxmlformats.org/markup-compatibility/2006">
              <mc:Choice xmlns:v="urn:schemas-microsoft-com:vml" Requires="v">
                <p:oleObj spid="_x0000_s693569" name="Ecuación" r:id="rId20" imgW="177480" imgH="190440" progId="Equation.3">
                  <p:embed/>
                </p:oleObj>
              </mc:Choice>
              <mc:Fallback>
                <p:oleObj name="Ecuación" r:id="rId20" imgW="177480" imgH="190440" progId="Equation.3">
                  <p:embed/>
                  <p:pic>
                    <p:nvPicPr>
                      <p:cNvPr id="0" name="Picture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91804" y="3013075"/>
                        <a:ext cx="27940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 name="75 Arco"/>
          <p:cNvSpPr/>
          <p:nvPr/>
        </p:nvSpPr>
        <p:spPr bwMode="auto">
          <a:xfrm rot="5400000">
            <a:off x="2429865" y="2005017"/>
            <a:ext cx="1200151" cy="1000125"/>
          </a:xfrm>
          <a:prstGeom prst="arc">
            <a:avLst>
              <a:gd name="adj1" fmla="val 16200000"/>
              <a:gd name="adj2" fmla="val 2159999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u-ES" sz="2800" b="0" i="0" u="none" strike="noStrike" cap="none" normalizeH="0" baseline="0" smtClean="0">
              <a:ln>
                <a:noFill/>
              </a:ln>
              <a:solidFill>
                <a:schemeClr val="tx1"/>
              </a:solidFill>
              <a:effectLst/>
              <a:latin typeface="Times New Roman" pitchFamily="18" charset="0"/>
            </a:endParaRPr>
          </a:p>
        </p:txBody>
      </p:sp>
      <p:graphicFrame>
        <p:nvGraphicFramePr>
          <p:cNvPr id="77" name="Object 53"/>
          <p:cNvGraphicFramePr>
            <a:graphicFrameLocks noChangeAspect="1"/>
          </p:cNvGraphicFramePr>
          <p:nvPr/>
        </p:nvGraphicFramePr>
        <p:xfrm>
          <a:off x="3410942" y="2765425"/>
          <a:ext cx="498475" cy="266700"/>
        </p:xfrm>
        <a:graphic>
          <a:graphicData uri="http://schemas.openxmlformats.org/presentationml/2006/ole">
            <mc:AlternateContent xmlns:mc="http://schemas.openxmlformats.org/markup-compatibility/2006">
              <mc:Choice xmlns:v="urn:schemas-microsoft-com:vml" Requires="v">
                <p:oleObj spid="_x0000_s693570" name="Ecuación" r:id="rId22" imgW="317160" imgH="177480" progId="Equation.3">
                  <p:embed/>
                </p:oleObj>
              </mc:Choice>
              <mc:Fallback>
                <p:oleObj name="Ecuación" r:id="rId22" imgW="317160" imgH="177480" progId="Equation.3">
                  <p:embed/>
                  <p:pic>
                    <p:nvPicPr>
                      <p:cNvPr id="0" name="Picture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410942" y="2765425"/>
                        <a:ext cx="498475"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 name="Line 490"/>
          <p:cNvSpPr>
            <a:spLocks noChangeShapeType="1"/>
          </p:cNvSpPr>
          <p:nvPr/>
        </p:nvSpPr>
        <p:spPr bwMode="auto">
          <a:xfrm rot="8280000" flipV="1">
            <a:off x="395811" y="2546002"/>
            <a:ext cx="923925" cy="19049"/>
          </a:xfrm>
          <a:prstGeom prst="line">
            <a:avLst/>
          </a:prstGeom>
          <a:noFill/>
          <a:ln w="25400">
            <a:solidFill>
              <a:srgbClr val="FF0000"/>
            </a:solidFill>
            <a:round/>
            <a:headEnd/>
            <a:tailEnd type="triangle" w="med" len="lg"/>
          </a:ln>
          <a:effectLst/>
        </p:spPr>
        <p:txBody>
          <a:bodyPr wrap="none" anchor="ctr"/>
          <a:lstStyle/>
          <a:p>
            <a:endParaRPr lang="es-ES"/>
          </a:p>
        </p:txBody>
      </p:sp>
      <p:grpSp>
        <p:nvGrpSpPr>
          <p:cNvPr id="5" name="Group 6"/>
          <p:cNvGrpSpPr>
            <a:grpSpLocks/>
          </p:cNvGrpSpPr>
          <p:nvPr/>
        </p:nvGrpSpPr>
        <p:grpSpPr bwMode="auto">
          <a:xfrm>
            <a:off x="767696" y="2580781"/>
            <a:ext cx="490538" cy="579438"/>
            <a:chOff x="3874" y="2110"/>
            <a:chExt cx="309" cy="365"/>
          </a:xfrm>
        </p:grpSpPr>
        <p:sp>
          <p:nvSpPr>
            <p:cNvPr id="82" name="Text Box 7"/>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dirty="0">
                  <a:solidFill>
                    <a:srgbClr val="FF0000"/>
                  </a:solidFill>
                  <a:latin typeface="Lucida Handwriting" pitchFamily="66" charset="0"/>
                </a:rPr>
                <a:t>B</a:t>
              </a:r>
            </a:p>
          </p:txBody>
        </p:sp>
        <p:sp>
          <p:nvSpPr>
            <p:cNvPr id="83" name="Line 8"/>
            <p:cNvSpPr>
              <a:spLocks noChangeShapeType="1"/>
            </p:cNvSpPr>
            <p:nvPr/>
          </p:nvSpPr>
          <p:spPr bwMode="auto">
            <a:xfrm>
              <a:off x="3977" y="2139"/>
              <a:ext cx="165" cy="0"/>
            </a:xfrm>
            <a:prstGeom prst="line">
              <a:avLst/>
            </a:prstGeom>
            <a:noFill/>
            <a:ln w="28575">
              <a:solidFill>
                <a:srgbClr val="FF0000"/>
              </a:solidFill>
              <a:round/>
              <a:headEnd/>
              <a:tailEnd type="triangle" w="med" len="med"/>
            </a:ln>
            <a:effectLst/>
          </p:spPr>
          <p:txBody>
            <a:bodyPr/>
            <a:lstStyle/>
            <a:p>
              <a:endParaRPr lang="es-ES"/>
            </a:p>
          </p:txBody>
        </p:sp>
      </p:grpSp>
      <p:graphicFrame>
        <p:nvGraphicFramePr>
          <p:cNvPr id="85" name="Object 53"/>
          <p:cNvGraphicFramePr>
            <a:graphicFrameLocks noChangeAspect="1"/>
          </p:cNvGraphicFramePr>
          <p:nvPr/>
        </p:nvGraphicFramePr>
        <p:xfrm>
          <a:off x="2588617" y="1308100"/>
          <a:ext cx="219075" cy="247650"/>
        </p:xfrm>
        <a:graphic>
          <a:graphicData uri="http://schemas.openxmlformats.org/presentationml/2006/ole">
            <mc:AlternateContent xmlns:mc="http://schemas.openxmlformats.org/markup-compatibility/2006">
              <mc:Choice xmlns:v="urn:schemas-microsoft-com:vml" Requires="v">
                <p:oleObj spid="_x0000_s693571" name="Ecuación" r:id="rId24" imgW="139680" imgH="164880" progId="Equation.3">
                  <p:embed/>
                </p:oleObj>
              </mc:Choice>
              <mc:Fallback>
                <p:oleObj name="Ecuación" r:id="rId24" imgW="139680" imgH="164880" progId="Equation.3">
                  <p:embed/>
                  <p:pic>
                    <p:nvPicPr>
                      <p:cNvPr id="0" name="Object 5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588617" y="1308100"/>
                        <a:ext cx="219075"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6" name="Object 53"/>
          <p:cNvGraphicFramePr>
            <a:graphicFrameLocks noChangeAspect="1"/>
          </p:cNvGraphicFramePr>
          <p:nvPr/>
        </p:nvGraphicFramePr>
        <p:xfrm>
          <a:off x="1940917" y="1708150"/>
          <a:ext cx="219075" cy="247650"/>
        </p:xfrm>
        <a:graphic>
          <a:graphicData uri="http://schemas.openxmlformats.org/presentationml/2006/ole">
            <mc:AlternateContent xmlns:mc="http://schemas.openxmlformats.org/markup-compatibility/2006">
              <mc:Choice xmlns:v="urn:schemas-microsoft-com:vml" Requires="v">
                <p:oleObj spid="_x0000_s693572" name="Ecuación" r:id="rId26" imgW="139680" imgH="164880" progId="Equation.3">
                  <p:embed/>
                </p:oleObj>
              </mc:Choice>
              <mc:Fallback>
                <p:oleObj name="Ecuación" r:id="rId26" imgW="139680" imgH="164880" progId="Equation.3">
                  <p:embed/>
                  <p:pic>
                    <p:nvPicPr>
                      <p:cNvPr id="0" name="Picture 1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940917" y="1708150"/>
                        <a:ext cx="219075"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7" name="Object 53"/>
          <p:cNvGraphicFramePr>
            <a:graphicFrameLocks noChangeAspect="1"/>
          </p:cNvGraphicFramePr>
          <p:nvPr/>
        </p:nvGraphicFramePr>
        <p:xfrm>
          <a:off x="4255567" y="2543963"/>
          <a:ext cx="219075" cy="247650"/>
        </p:xfrm>
        <a:graphic>
          <a:graphicData uri="http://schemas.openxmlformats.org/presentationml/2006/ole">
            <mc:AlternateContent xmlns:mc="http://schemas.openxmlformats.org/markup-compatibility/2006">
              <mc:Choice xmlns:v="urn:schemas-microsoft-com:vml" Requires="v">
                <p:oleObj spid="_x0000_s693573" name="Ecuación" r:id="rId27" imgW="139680" imgH="164880" progId="Equation.3">
                  <p:embed/>
                </p:oleObj>
              </mc:Choice>
              <mc:Fallback>
                <p:oleObj name="Ecuación" r:id="rId27" imgW="139680" imgH="164880" progId="Equation.3">
                  <p:embed/>
                  <p:pic>
                    <p:nvPicPr>
                      <p:cNvPr id="0" name="Picture 1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255567" y="2543963"/>
                        <a:ext cx="219075"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5" name="Line 490"/>
          <p:cNvSpPr>
            <a:spLocks noChangeShapeType="1"/>
          </p:cNvSpPr>
          <p:nvPr/>
        </p:nvSpPr>
        <p:spPr bwMode="auto">
          <a:xfrm rot="14280000" flipH="1" flipV="1">
            <a:off x="2725198" y="1555513"/>
            <a:ext cx="570856" cy="360513"/>
          </a:xfrm>
          <a:prstGeom prst="line">
            <a:avLst/>
          </a:prstGeom>
          <a:ln>
            <a:solidFill>
              <a:srgbClr val="66FF33"/>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pSp>
        <p:nvGrpSpPr>
          <p:cNvPr id="6" name="117 Grupo"/>
          <p:cNvGrpSpPr/>
          <p:nvPr/>
        </p:nvGrpSpPr>
        <p:grpSpPr>
          <a:xfrm>
            <a:off x="3106291" y="1689176"/>
            <a:ext cx="522900" cy="414187"/>
            <a:chOff x="7455441" y="1485900"/>
            <a:chExt cx="522900" cy="414187"/>
          </a:xfrm>
        </p:grpSpPr>
        <p:sp>
          <p:nvSpPr>
            <p:cNvPr id="212" name="Text Box 107"/>
            <p:cNvSpPr txBox="1">
              <a:spLocks noChangeArrowheads="1"/>
            </p:cNvSpPr>
            <p:nvPr/>
          </p:nvSpPr>
          <p:spPr bwMode="auto">
            <a:xfrm>
              <a:off x="7455441" y="1499977"/>
              <a:ext cx="522900"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F</a:t>
              </a:r>
              <a:r>
                <a:rPr lang="eu-ES" sz="1400" baseline="-25000" dirty="0" err="1" smtClean="0">
                  <a:solidFill>
                    <a:srgbClr val="66FF33"/>
                  </a:solidFill>
                  <a:latin typeface="Lucida Handwriting" pitchFamily="66" charset="0"/>
                </a:rPr>
                <a:t>AB</a:t>
              </a:r>
              <a:endParaRPr lang="eu-ES" sz="1400" dirty="0">
                <a:solidFill>
                  <a:srgbClr val="66FF33"/>
                </a:solidFill>
                <a:latin typeface="Lucida Handwriting" pitchFamily="66" charset="0"/>
              </a:endParaRPr>
            </a:p>
          </p:txBody>
        </p:sp>
        <p:sp>
          <p:nvSpPr>
            <p:cNvPr id="213" name="Line 108"/>
            <p:cNvSpPr>
              <a:spLocks noChangeShapeType="1"/>
            </p:cNvSpPr>
            <p:nvPr/>
          </p:nvSpPr>
          <p:spPr bwMode="auto">
            <a:xfrm>
              <a:off x="7581899" y="1485900"/>
              <a:ext cx="219075" cy="0"/>
            </a:xfrm>
            <a:prstGeom prst="line">
              <a:avLst/>
            </a:prstGeom>
            <a:noFill/>
            <a:ln w="28575">
              <a:solidFill>
                <a:srgbClr val="66FF33"/>
              </a:solidFill>
              <a:round/>
              <a:headEnd/>
              <a:tailEnd type="triangle" w="med" len="med"/>
            </a:ln>
            <a:effectLst/>
          </p:spPr>
          <p:txBody>
            <a:bodyPr/>
            <a:lstStyle/>
            <a:p>
              <a:endParaRPr lang="es-ES"/>
            </a:p>
          </p:txBody>
        </p:sp>
      </p:grpSp>
      <p:grpSp>
        <p:nvGrpSpPr>
          <p:cNvPr id="7" name="117 Grupo"/>
          <p:cNvGrpSpPr/>
          <p:nvPr/>
        </p:nvGrpSpPr>
        <p:grpSpPr>
          <a:xfrm>
            <a:off x="2453592" y="2412077"/>
            <a:ext cx="530915" cy="414187"/>
            <a:chOff x="7455441" y="1485900"/>
            <a:chExt cx="530915" cy="414187"/>
          </a:xfrm>
        </p:grpSpPr>
        <p:sp>
          <p:nvSpPr>
            <p:cNvPr id="216" name="Text Box 107"/>
            <p:cNvSpPr txBox="1">
              <a:spLocks noChangeArrowheads="1"/>
            </p:cNvSpPr>
            <p:nvPr/>
          </p:nvSpPr>
          <p:spPr bwMode="auto">
            <a:xfrm>
              <a:off x="7455441" y="1499977"/>
              <a:ext cx="530915"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F</a:t>
              </a:r>
              <a:r>
                <a:rPr lang="eu-ES" sz="1400" baseline="-25000" dirty="0" err="1" smtClean="0">
                  <a:solidFill>
                    <a:srgbClr val="66FF33"/>
                  </a:solidFill>
                  <a:latin typeface="Lucida Handwriting" pitchFamily="66" charset="0"/>
                </a:rPr>
                <a:t>OC</a:t>
              </a:r>
              <a:endParaRPr lang="eu-ES" sz="1400" dirty="0">
                <a:solidFill>
                  <a:srgbClr val="66FF33"/>
                </a:solidFill>
                <a:latin typeface="Lucida Handwriting" pitchFamily="66" charset="0"/>
              </a:endParaRPr>
            </a:p>
          </p:txBody>
        </p:sp>
        <p:sp>
          <p:nvSpPr>
            <p:cNvPr id="217" name="Line 108"/>
            <p:cNvSpPr>
              <a:spLocks noChangeShapeType="1"/>
            </p:cNvSpPr>
            <p:nvPr/>
          </p:nvSpPr>
          <p:spPr bwMode="auto">
            <a:xfrm>
              <a:off x="7581899" y="1485900"/>
              <a:ext cx="219075" cy="0"/>
            </a:xfrm>
            <a:prstGeom prst="line">
              <a:avLst/>
            </a:prstGeom>
            <a:noFill/>
            <a:ln w="28575">
              <a:solidFill>
                <a:srgbClr val="66FF33"/>
              </a:solidFill>
              <a:round/>
              <a:headEnd/>
              <a:tailEnd type="triangle" w="med" len="med"/>
            </a:ln>
            <a:effectLst/>
          </p:spPr>
          <p:txBody>
            <a:bodyPr/>
            <a:lstStyle/>
            <a:p>
              <a:endParaRPr lang="es-ES"/>
            </a:p>
          </p:txBody>
        </p:sp>
      </p:grpSp>
      <p:sp>
        <p:nvSpPr>
          <p:cNvPr id="53" name="Text Box 7"/>
          <p:cNvSpPr txBox="1">
            <a:spLocks noChangeArrowheads="1"/>
          </p:cNvSpPr>
          <p:nvPr/>
        </p:nvSpPr>
        <p:spPr bwMode="auto">
          <a:xfrm>
            <a:off x="250248" y="192021"/>
            <a:ext cx="673582" cy="584775"/>
          </a:xfrm>
          <a:prstGeom prst="rect">
            <a:avLst/>
          </a:prstGeom>
          <a:noFill/>
          <a:ln w="9525">
            <a:noFill/>
            <a:miter lim="800000"/>
            <a:headEnd/>
            <a:tailEnd/>
          </a:ln>
          <a:effectLst/>
        </p:spPr>
        <p:txBody>
          <a:bodyPr wrap="none">
            <a:spAutoFit/>
          </a:bodyPr>
          <a:lstStyle/>
          <a:p>
            <a:r>
              <a:rPr lang="eu-ES" sz="3200" dirty="0" smtClean="0">
                <a:solidFill>
                  <a:schemeClr val="tx2"/>
                </a:solidFill>
                <a:latin typeface="Lucida Handwriting" pitchFamily="66" charset="0"/>
              </a:rPr>
              <a:t>b)</a:t>
            </a:r>
            <a:endParaRPr lang="eu-ES" sz="3200" dirty="0">
              <a:solidFill>
                <a:schemeClr val="tx2"/>
              </a:solidFill>
              <a:latin typeface="Lucida Handwriting" pitchFamily="66" charset="0"/>
            </a:endParaRPr>
          </a:p>
        </p:txBody>
      </p:sp>
      <p:graphicFrame>
        <p:nvGraphicFramePr>
          <p:cNvPr id="693266" name="Object 18"/>
          <p:cNvGraphicFramePr>
            <a:graphicFrameLocks noChangeAspect="1"/>
          </p:cNvGraphicFramePr>
          <p:nvPr/>
        </p:nvGraphicFramePr>
        <p:xfrm>
          <a:off x="5099050" y="215900"/>
          <a:ext cx="3838575" cy="1485900"/>
        </p:xfrm>
        <a:graphic>
          <a:graphicData uri="http://schemas.openxmlformats.org/presentationml/2006/ole">
            <mc:AlternateContent xmlns:mc="http://schemas.openxmlformats.org/markup-compatibility/2006">
              <mc:Choice xmlns:v="urn:schemas-microsoft-com:vml" Requires="v">
                <p:oleObj spid="_x0000_s693574" name="Ecuación" r:id="rId28" imgW="2450880" imgH="990360" progId="Equation.3">
                  <p:embed/>
                </p:oleObj>
              </mc:Choice>
              <mc:Fallback>
                <p:oleObj name="Ecuación" r:id="rId28" imgW="2450880" imgH="990360" progId="Equation.3">
                  <p:embed/>
                  <p:pic>
                    <p:nvPicPr>
                      <p:cNvPr id="0" name="Picture 18"/>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099050" y="215900"/>
                        <a:ext cx="3838575" cy="148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Line 490"/>
          <p:cNvSpPr>
            <a:spLocks noChangeShapeType="1"/>
          </p:cNvSpPr>
          <p:nvPr/>
        </p:nvSpPr>
        <p:spPr bwMode="auto">
          <a:xfrm rot="14280000">
            <a:off x="2696837" y="2558553"/>
            <a:ext cx="570856" cy="360513"/>
          </a:xfrm>
          <a:prstGeom prst="line">
            <a:avLst/>
          </a:prstGeom>
          <a:ln>
            <a:solidFill>
              <a:srgbClr val="66FF33"/>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aphicFrame>
        <p:nvGraphicFramePr>
          <p:cNvPr id="59" name="Object 18"/>
          <p:cNvGraphicFramePr>
            <a:graphicFrameLocks noChangeAspect="1"/>
          </p:cNvGraphicFramePr>
          <p:nvPr/>
        </p:nvGraphicFramePr>
        <p:xfrm>
          <a:off x="5384800" y="2314575"/>
          <a:ext cx="3679825" cy="1485900"/>
        </p:xfrm>
        <a:graphic>
          <a:graphicData uri="http://schemas.openxmlformats.org/presentationml/2006/ole">
            <mc:AlternateContent xmlns:mc="http://schemas.openxmlformats.org/markup-compatibility/2006">
              <mc:Choice xmlns:v="urn:schemas-microsoft-com:vml" Requires="v">
                <p:oleObj spid="_x0000_s693575" name="Ecuación" r:id="rId30" imgW="2349360" imgH="990360" progId="Equation.3">
                  <p:embed/>
                </p:oleObj>
              </mc:Choice>
              <mc:Fallback>
                <p:oleObj name="Ecuación" r:id="rId30" imgW="2349360" imgH="990360" progId="Equation.3">
                  <p:embed/>
                  <p:pic>
                    <p:nvPicPr>
                      <p:cNvPr id="0" name="Object 18"/>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384800" y="2314575"/>
                        <a:ext cx="3679825" cy="148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 name="Object 2"/>
          <p:cNvGraphicFramePr>
            <a:graphicFrameLocks noChangeAspect="1"/>
          </p:cNvGraphicFramePr>
          <p:nvPr/>
        </p:nvGraphicFramePr>
        <p:xfrm>
          <a:off x="6562544" y="4342921"/>
          <a:ext cx="1962150" cy="457200"/>
        </p:xfrm>
        <a:graphic>
          <a:graphicData uri="http://schemas.openxmlformats.org/presentationml/2006/ole">
            <mc:AlternateContent xmlns:mc="http://schemas.openxmlformats.org/markup-compatibility/2006">
              <mc:Choice xmlns:v="urn:schemas-microsoft-com:vml" Requires="v">
                <p:oleObj spid="_x0000_s693576" name="Ecuación" r:id="rId32" imgW="1041120" imgH="253800" progId="Equation.3">
                  <p:embed/>
                </p:oleObj>
              </mc:Choice>
              <mc:Fallback>
                <p:oleObj name="Ecuación" r:id="rId32" imgW="1041120" imgH="253800" progId="Equation.3">
                  <p:embed/>
                  <p:pic>
                    <p:nvPicPr>
                      <p:cNvPr id="0" name="Picture 2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562544" y="4342921"/>
                        <a:ext cx="196215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9" name="88 CuadroTexto"/>
          <p:cNvSpPr txBox="1"/>
          <p:nvPr/>
        </p:nvSpPr>
        <p:spPr>
          <a:xfrm>
            <a:off x="230150" y="4477640"/>
            <a:ext cx="6269665" cy="369332"/>
          </a:xfrm>
          <a:prstGeom prst="rect">
            <a:avLst/>
          </a:prstGeom>
          <a:noFill/>
        </p:spPr>
        <p:txBody>
          <a:bodyPr wrap="none" rtlCol="0">
            <a:spAutoFit/>
          </a:bodyPr>
          <a:lstStyle/>
          <a:p>
            <a:r>
              <a:rPr lang="es-ES" sz="1800" dirty="0" err="1" smtClean="0">
                <a:latin typeface="Lucida Handwriting" pitchFamily="66" charset="0"/>
              </a:rPr>
              <a:t>Indar</a:t>
            </a:r>
            <a:r>
              <a:rPr lang="es-ES" sz="1800" dirty="0" smtClean="0">
                <a:latin typeface="Lucida Handwriting" pitchFamily="66" charset="0"/>
              </a:rPr>
              <a:t> </a:t>
            </a:r>
            <a:r>
              <a:rPr lang="es-ES" sz="1800" dirty="0" err="1" smtClean="0">
                <a:latin typeface="Lucida Handwriting" pitchFamily="66" charset="0"/>
              </a:rPr>
              <a:t>berdinak</a:t>
            </a:r>
            <a:r>
              <a:rPr lang="es-ES" sz="1800" dirty="0" smtClean="0">
                <a:latin typeface="Lucida Handwriting" pitchFamily="66" charset="0"/>
              </a:rPr>
              <a:t> eta </a:t>
            </a:r>
            <a:r>
              <a:rPr lang="es-ES" sz="1800" dirty="0" err="1" smtClean="0">
                <a:latin typeface="Lucida Handwriting" pitchFamily="66" charset="0"/>
              </a:rPr>
              <a:t>elkarren</a:t>
            </a:r>
            <a:r>
              <a:rPr lang="es-ES" sz="1800" dirty="0" smtClean="0">
                <a:latin typeface="Lucida Handwriting" pitchFamily="66" charset="0"/>
              </a:rPr>
              <a:t> </a:t>
            </a:r>
            <a:r>
              <a:rPr lang="es-ES" sz="1800" dirty="0" err="1" smtClean="0">
                <a:latin typeface="Lucida Handwriting" pitchFamily="66" charset="0"/>
              </a:rPr>
              <a:t>aurkakoak</a:t>
            </a:r>
            <a:r>
              <a:rPr lang="es-ES" sz="1800" dirty="0" smtClean="0">
                <a:latin typeface="Lucida Handwriting" pitchFamily="66" charset="0"/>
              </a:rPr>
              <a:t> </a:t>
            </a:r>
            <a:r>
              <a:rPr lang="es-ES" sz="1800" dirty="0" err="1" smtClean="0">
                <a:latin typeface="Lucida Handwriting" pitchFamily="66" charset="0"/>
              </a:rPr>
              <a:t>dira</a:t>
            </a:r>
            <a:r>
              <a:rPr lang="es-ES" sz="1800" dirty="0" smtClean="0">
                <a:latin typeface="Lucida Handwriting" pitchFamily="66" charset="0"/>
              </a:rPr>
              <a:t>:</a:t>
            </a:r>
            <a:endParaRPr lang="es-ES" sz="1800" dirty="0">
              <a:latin typeface="Lucida Handwriting" pitchFamily="66" charset="0"/>
            </a:endParaRPr>
          </a:p>
        </p:txBody>
      </p:sp>
      <p:sp>
        <p:nvSpPr>
          <p:cNvPr id="90" name="89 CuadroTexto"/>
          <p:cNvSpPr txBox="1"/>
          <p:nvPr/>
        </p:nvSpPr>
        <p:spPr>
          <a:xfrm>
            <a:off x="1357201" y="4854211"/>
            <a:ext cx="4192173" cy="369332"/>
          </a:xfrm>
          <a:prstGeom prst="rect">
            <a:avLst/>
          </a:prstGeom>
          <a:noFill/>
        </p:spPr>
        <p:txBody>
          <a:bodyPr wrap="none" rtlCol="0">
            <a:spAutoFit/>
          </a:bodyPr>
          <a:lstStyle/>
          <a:p>
            <a:r>
              <a:rPr lang="es-ES" sz="1800" dirty="0" err="1" smtClean="0">
                <a:latin typeface="Lucida Handwriting" pitchFamily="66" charset="0"/>
              </a:rPr>
              <a:t>Indar</a:t>
            </a:r>
            <a:r>
              <a:rPr lang="es-ES" sz="1800" dirty="0" smtClean="0">
                <a:latin typeface="Lucida Handwriting" pitchFamily="66" charset="0"/>
              </a:rPr>
              <a:t> </a:t>
            </a:r>
            <a:r>
              <a:rPr lang="es-ES" sz="1800" dirty="0" err="1" smtClean="0">
                <a:latin typeface="Lucida Handwriting" pitchFamily="66" charset="0"/>
              </a:rPr>
              <a:t>erresultantea</a:t>
            </a:r>
            <a:r>
              <a:rPr lang="es-ES" sz="1800" dirty="0" smtClean="0">
                <a:latin typeface="Lucida Handwriting" pitchFamily="66" charset="0"/>
              </a:rPr>
              <a:t> </a:t>
            </a:r>
            <a:r>
              <a:rPr lang="es-ES" sz="1800" dirty="0" err="1" smtClean="0">
                <a:latin typeface="Lucida Handwriting" pitchFamily="66" charset="0"/>
              </a:rPr>
              <a:t>nulua</a:t>
            </a:r>
            <a:r>
              <a:rPr lang="es-ES" sz="1800" dirty="0" smtClean="0">
                <a:latin typeface="Lucida Handwriting" pitchFamily="66" charset="0"/>
              </a:rPr>
              <a:t> da</a:t>
            </a:r>
            <a:endParaRPr lang="es-ES" sz="1800" dirty="0">
              <a:latin typeface="Lucida Handwriting" pitchFamily="66" charset="0"/>
            </a:endParaRPr>
          </a:p>
        </p:txBody>
      </p:sp>
      <p:sp>
        <p:nvSpPr>
          <p:cNvPr id="91" name="90 CuadroTexto"/>
          <p:cNvSpPr txBox="1"/>
          <p:nvPr/>
        </p:nvSpPr>
        <p:spPr>
          <a:xfrm>
            <a:off x="302804" y="5279731"/>
            <a:ext cx="8692339" cy="923330"/>
          </a:xfrm>
          <a:prstGeom prst="rect">
            <a:avLst/>
          </a:prstGeom>
          <a:noFill/>
        </p:spPr>
        <p:txBody>
          <a:bodyPr wrap="square" rtlCol="0">
            <a:spAutoFit/>
          </a:bodyPr>
          <a:lstStyle/>
          <a:p>
            <a:pPr algn="just"/>
            <a:r>
              <a:rPr lang="es-ES" sz="1800" dirty="0" err="1" smtClean="0">
                <a:latin typeface="Lucida Handwriting" pitchFamily="66" charset="0"/>
              </a:rPr>
              <a:t>Aplikazio-lerro</a:t>
            </a:r>
            <a:r>
              <a:rPr lang="es-ES" sz="1800" dirty="0" smtClean="0">
                <a:latin typeface="Lucida Handwriting" pitchFamily="66" charset="0"/>
              </a:rPr>
              <a:t> </a:t>
            </a:r>
            <a:r>
              <a:rPr lang="es-ES" sz="1800" dirty="0" err="1" smtClean="0">
                <a:latin typeface="Lucida Handwriting" pitchFamily="66" charset="0"/>
              </a:rPr>
              <a:t>berbera</a:t>
            </a:r>
            <a:r>
              <a:rPr lang="es-ES" sz="1800" dirty="0" smtClean="0">
                <a:latin typeface="Lucida Handwriting" pitchFamily="66" charset="0"/>
              </a:rPr>
              <a:t> </a:t>
            </a:r>
            <a:r>
              <a:rPr lang="es-ES" sz="1800" dirty="0" err="1" smtClean="0">
                <a:latin typeface="Lucida Handwriting" pitchFamily="66" charset="0"/>
              </a:rPr>
              <a:t>dute</a:t>
            </a:r>
            <a:r>
              <a:rPr lang="es-ES" sz="1800" dirty="0" smtClean="0">
                <a:latin typeface="Lucida Handwriting" pitchFamily="66" charset="0"/>
              </a:rPr>
              <a:t>. </a:t>
            </a:r>
            <a:r>
              <a:rPr lang="es-ES" sz="1800" dirty="0" err="1" smtClean="0">
                <a:latin typeface="Lucida Handwriting" pitchFamily="66" charset="0"/>
              </a:rPr>
              <a:t>Ardatz</a:t>
            </a:r>
            <a:r>
              <a:rPr lang="es-ES" sz="1800" dirty="0" smtClean="0">
                <a:latin typeface="Lucida Handwriting" pitchFamily="66" charset="0"/>
              </a:rPr>
              <a:t> </a:t>
            </a:r>
            <a:r>
              <a:rPr lang="es-ES" sz="1800" dirty="0" err="1" smtClean="0">
                <a:latin typeface="Lucida Handwriting" pitchFamily="66" charset="0"/>
              </a:rPr>
              <a:t>berean</a:t>
            </a:r>
            <a:r>
              <a:rPr lang="es-ES" sz="1800" dirty="0" smtClean="0">
                <a:latin typeface="Lucida Handwriting" pitchFamily="66" charset="0"/>
              </a:rPr>
              <a:t> barrena </a:t>
            </a:r>
            <a:r>
              <a:rPr lang="es-ES" sz="1800" dirty="0" err="1" smtClean="0">
                <a:latin typeface="Lucida Handwriting" pitchFamily="66" charset="0"/>
              </a:rPr>
              <a:t>eragiten</a:t>
            </a:r>
            <a:r>
              <a:rPr lang="es-ES" sz="1800" dirty="0" smtClean="0">
                <a:latin typeface="Lucida Handwriting" pitchFamily="66" charset="0"/>
              </a:rPr>
              <a:t> </a:t>
            </a:r>
            <a:r>
              <a:rPr lang="es-ES" sz="1800" dirty="0" err="1" smtClean="0">
                <a:latin typeface="Lucida Handwriting" pitchFamily="66" charset="0"/>
              </a:rPr>
              <a:t>dutelako</a:t>
            </a:r>
            <a:r>
              <a:rPr lang="es-ES" sz="1800" dirty="0" smtClean="0">
                <a:latin typeface="Lucida Handwriting" pitchFamily="66" charset="0"/>
              </a:rPr>
              <a:t> espiraren </a:t>
            </a:r>
            <a:r>
              <a:rPr lang="es-ES" sz="1800" dirty="0" err="1" smtClean="0">
                <a:latin typeface="Lucida Handwriting" pitchFamily="66" charset="0"/>
              </a:rPr>
              <a:t>gainean</a:t>
            </a:r>
            <a:r>
              <a:rPr lang="es-ES" sz="1800" dirty="0" smtClean="0">
                <a:latin typeface="Lucida Handwriting" pitchFamily="66" charset="0"/>
              </a:rPr>
              <a:t> </a:t>
            </a:r>
            <a:r>
              <a:rPr lang="es-ES" sz="1800" dirty="0" err="1" smtClean="0">
                <a:latin typeface="Lucida Handwriting" pitchFamily="66" charset="0"/>
              </a:rPr>
              <a:t>ez</a:t>
            </a:r>
            <a:r>
              <a:rPr lang="es-ES" sz="1800" dirty="0" smtClean="0">
                <a:latin typeface="Lucida Handwriting" pitchFamily="66" charset="0"/>
              </a:rPr>
              <a:t> </a:t>
            </a:r>
            <a:r>
              <a:rPr lang="es-ES" sz="1800" dirty="0" err="1" smtClean="0">
                <a:latin typeface="Lucida Handwriting" pitchFamily="66" charset="0"/>
              </a:rPr>
              <a:t>dute</a:t>
            </a:r>
            <a:r>
              <a:rPr lang="es-ES" sz="1800" dirty="0" smtClean="0">
                <a:latin typeface="Lucida Handwriting" pitchFamily="66" charset="0"/>
              </a:rPr>
              <a:t> </a:t>
            </a:r>
            <a:r>
              <a:rPr lang="es-ES" sz="1800" dirty="0" err="1" smtClean="0">
                <a:latin typeface="Lucida Handwriting" pitchFamily="66" charset="0"/>
              </a:rPr>
              <a:t>indar-momenturik</a:t>
            </a:r>
            <a:r>
              <a:rPr lang="es-ES" sz="1800" dirty="0" smtClean="0">
                <a:latin typeface="Lucida Handwriting" pitchFamily="66" charset="0"/>
              </a:rPr>
              <a:t> </a:t>
            </a:r>
            <a:r>
              <a:rPr lang="es-ES" sz="1800" dirty="0" err="1" smtClean="0">
                <a:latin typeface="Lucida Handwriting" pitchFamily="66" charset="0"/>
              </a:rPr>
              <a:t>eragiten</a:t>
            </a:r>
            <a:r>
              <a:rPr lang="es-ES" sz="1800" dirty="0" smtClean="0">
                <a:latin typeface="Lucida Handwriting" pitchFamily="66" charset="0"/>
              </a:rPr>
              <a:t>.</a:t>
            </a:r>
            <a:endParaRPr lang="es-ES" sz="1800" dirty="0">
              <a:latin typeface="Lucida Handwriting" pitchFamily="66" charset="0"/>
            </a:endParaRPr>
          </a:p>
        </p:txBody>
      </p:sp>
      <p:sp>
        <p:nvSpPr>
          <p:cNvPr id="92" name="91 Estrella de 5 puntas"/>
          <p:cNvSpPr>
            <a:spLocks noChangeAspect="1"/>
          </p:cNvSpPr>
          <p:nvPr/>
        </p:nvSpPr>
        <p:spPr>
          <a:xfrm>
            <a:off x="74424" y="4572000"/>
            <a:ext cx="228600" cy="228600"/>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graphicFrame>
        <p:nvGraphicFramePr>
          <p:cNvPr id="93" name="Object 2"/>
          <p:cNvGraphicFramePr>
            <a:graphicFrameLocks noChangeAspect="1"/>
          </p:cNvGraphicFramePr>
          <p:nvPr/>
        </p:nvGraphicFramePr>
        <p:xfrm>
          <a:off x="889000" y="4916967"/>
          <a:ext cx="398463" cy="304800"/>
        </p:xfrm>
        <a:graphic>
          <a:graphicData uri="http://schemas.openxmlformats.org/presentationml/2006/ole">
            <mc:AlternateContent xmlns:mc="http://schemas.openxmlformats.org/markup-compatibility/2006">
              <mc:Choice xmlns:v="urn:schemas-microsoft-com:vml" Requires="v">
                <p:oleObj spid="_x0000_s693577" name="Ecuación" r:id="rId34" imgW="190440" imgH="152280" progId="Equation.3">
                  <p:embed/>
                </p:oleObj>
              </mc:Choice>
              <mc:Fallback>
                <p:oleObj name="Ecuación" r:id="rId34" imgW="190440" imgH="152280" progId="Equation.3">
                  <p:embed/>
                  <p:pic>
                    <p:nvPicPr>
                      <p:cNvPr id="0" name="Object 74"/>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889000" y="4916967"/>
                        <a:ext cx="398463"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4" name="93 Estrella de 5 puntas"/>
          <p:cNvSpPr>
            <a:spLocks noChangeAspect="1"/>
          </p:cNvSpPr>
          <p:nvPr/>
        </p:nvSpPr>
        <p:spPr>
          <a:xfrm>
            <a:off x="109861" y="5341114"/>
            <a:ext cx="228600" cy="228600"/>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sp>
        <p:nvSpPr>
          <p:cNvPr id="96" name="95 CuadroTexto"/>
          <p:cNvSpPr txBox="1"/>
          <p:nvPr/>
        </p:nvSpPr>
        <p:spPr>
          <a:xfrm>
            <a:off x="389646" y="6138982"/>
            <a:ext cx="7393388" cy="400110"/>
          </a:xfrm>
          <a:prstGeom prst="rect">
            <a:avLst/>
          </a:prstGeom>
          <a:noFill/>
        </p:spPr>
        <p:txBody>
          <a:bodyPr wrap="square" rtlCol="0">
            <a:spAutoFit/>
          </a:bodyPr>
          <a:lstStyle/>
          <a:p>
            <a:pPr algn="just"/>
            <a:r>
              <a:rPr lang="es-ES" sz="2000" dirty="0" smtClean="0">
                <a:solidFill>
                  <a:srgbClr val="FF0000"/>
                </a:solidFill>
                <a:latin typeface="Lucida Handwriting" pitchFamily="66" charset="0"/>
              </a:rPr>
              <a:t>Bi </a:t>
            </a:r>
            <a:r>
              <a:rPr lang="es-ES" sz="2000" dirty="0" err="1" smtClean="0">
                <a:solidFill>
                  <a:srgbClr val="FF0000"/>
                </a:solidFill>
                <a:latin typeface="Lucida Handwriting" pitchFamily="66" charset="0"/>
              </a:rPr>
              <a:t>indar</a:t>
            </a:r>
            <a:r>
              <a:rPr lang="es-ES" sz="2000" dirty="0" smtClean="0">
                <a:solidFill>
                  <a:srgbClr val="FF0000"/>
                </a:solidFill>
                <a:latin typeface="Lucida Handwriting" pitchFamily="66" charset="0"/>
              </a:rPr>
              <a:t> </a:t>
            </a:r>
            <a:r>
              <a:rPr lang="es-ES" sz="2000" dirty="0" err="1" smtClean="0">
                <a:solidFill>
                  <a:srgbClr val="FF0000"/>
                </a:solidFill>
                <a:latin typeface="Lucida Handwriting" pitchFamily="66" charset="0"/>
              </a:rPr>
              <a:t>hauek</a:t>
            </a:r>
            <a:r>
              <a:rPr lang="es-ES" sz="2000" dirty="0" smtClean="0">
                <a:solidFill>
                  <a:srgbClr val="FF0000"/>
                </a:solidFill>
                <a:latin typeface="Lucida Handwriting" pitchFamily="66" charset="0"/>
              </a:rPr>
              <a:t> </a:t>
            </a:r>
            <a:r>
              <a:rPr lang="es-ES" sz="2000" dirty="0" err="1" smtClean="0">
                <a:solidFill>
                  <a:srgbClr val="FF0000"/>
                </a:solidFill>
                <a:latin typeface="Lucida Handwriting" pitchFamily="66" charset="0"/>
              </a:rPr>
              <a:t>ezabatzen</a:t>
            </a:r>
            <a:r>
              <a:rPr lang="es-ES" sz="2000" dirty="0" smtClean="0">
                <a:solidFill>
                  <a:srgbClr val="FF0000"/>
                </a:solidFill>
                <a:latin typeface="Lucida Handwriting" pitchFamily="66" charset="0"/>
              </a:rPr>
              <a:t> </a:t>
            </a:r>
            <a:r>
              <a:rPr lang="es-ES" sz="2000" dirty="0" err="1" smtClean="0">
                <a:solidFill>
                  <a:srgbClr val="FF0000"/>
                </a:solidFill>
                <a:latin typeface="Lucida Handwriting" pitchFamily="66" charset="0"/>
              </a:rPr>
              <a:t>dira</a:t>
            </a:r>
            <a:r>
              <a:rPr lang="es-ES" sz="2000" dirty="0" smtClean="0">
                <a:solidFill>
                  <a:srgbClr val="FF0000"/>
                </a:solidFill>
                <a:latin typeface="Lucida Handwriting" pitchFamily="66" charset="0"/>
              </a:rPr>
              <a:t> </a:t>
            </a:r>
            <a:r>
              <a:rPr lang="es-ES" sz="2000" dirty="0" err="1" smtClean="0">
                <a:solidFill>
                  <a:srgbClr val="FF0000"/>
                </a:solidFill>
                <a:latin typeface="Lucida Handwriting" pitchFamily="66" charset="0"/>
              </a:rPr>
              <a:t>zentzu</a:t>
            </a:r>
            <a:r>
              <a:rPr lang="es-ES" sz="2000" dirty="0" smtClean="0">
                <a:solidFill>
                  <a:srgbClr val="FF0000"/>
                </a:solidFill>
                <a:latin typeface="Lucida Handwriting" pitchFamily="66" charset="0"/>
              </a:rPr>
              <a:t> </a:t>
            </a:r>
            <a:r>
              <a:rPr lang="es-ES" sz="2000" dirty="0" err="1" smtClean="0">
                <a:solidFill>
                  <a:srgbClr val="FF0000"/>
                </a:solidFill>
                <a:latin typeface="Lucida Handwriting" pitchFamily="66" charset="0"/>
              </a:rPr>
              <a:t>guztietan</a:t>
            </a:r>
            <a:endParaRPr lang="es-ES" sz="2000" dirty="0">
              <a:solidFill>
                <a:srgbClr val="FF0000"/>
              </a:solidFill>
              <a:latin typeface="Lucida Handwriting" pitchFamily="66" charset="0"/>
            </a:endParaRPr>
          </a:p>
        </p:txBody>
      </p:sp>
      <p:sp>
        <p:nvSpPr>
          <p:cNvPr id="97" name="96 Estrella de 5 puntas"/>
          <p:cNvSpPr>
            <a:spLocks noChangeAspect="1"/>
          </p:cNvSpPr>
          <p:nvPr/>
        </p:nvSpPr>
        <p:spPr>
          <a:xfrm>
            <a:off x="155931" y="6195292"/>
            <a:ext cx="228600" cy="2286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693266"/>
                                        </p:tgtEl>
                                        <p:attrNameLst>
                                          <p:attrName>style.visibility</p:attrName>
                                        </p:attrNameLst>
                                      </p:cBhvr>
                                      <p:to>
                                        <p:strVal val="visible"/>
                                      </p:to>
                                    </p:set>
                                    <p:animEffect transition="in" filter="wipe(up)">
                                      <p:cBhvr>
                                        <p:cTn id="13" dur="5000"/>
                                        <p:tgtEl>
                                          <p:spTgt spid="69326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up)">
                                      <p:cBhvr>
                                        <p:cTn id="24" dur="5000"/>
                                        <p:tgtEl>
                                          <p:spTgt spid="59"/>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92"/>
                                        </p:tgtEl>
                                        <p:attrNameLst>
                                          <p:attrName>style.visibility</p:attrName>
                                        </p:attrNameLst>
                                      </p:cBhvr>
                                      <p:to>
                                        <p:strVal val="visible"/>
                                      </p:to>
                                    </p:set>
                                    <p:animEffect transition="in" filter="wipe(down)">
                                      <p:cBhvr>
                                        <p:cTn id="29" dur="580">
                                          <p:stCondLst>
                                            <p:cond delay="0"/>
                                          </p:stCondLst>
                                        </p:cTn>
                                        <p:tgtEl>
                                          <p:spTgt spid="92"/>
                                        </p:tgtEl>
                                      </p:cBhvr>
                                    </p:animEffect>
                                    <p:anim calcmode="lin" valueType="num">
                                      <p:cBhvr>
                                        <p:cTn id="30"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35" dur="26">
                                          <p:stCondLst>
                                            <p:cond delay="650"/>
                                          </p:stCondLst>
                                        </p:cTn>
                                        <p:tgtEl>
                                          <p:spTgt spid="92"/>
                                        </p:tgtEl>
                                      </p:cBhvr>
                                      <p:to x="100000" y="60000"/>
                                    </p:animScale>
                                    <p:animScale>
                                      <p:cBhvr>
                                        <p:cTn id="36" dur="166" decel="50000">
                                          <p:stCondLst>
                                            <p:cond delay="676"/>
                                          </p:stCondLst>
                                        </p:cTn>
                                        <p:tgtEl>
                                          <p:spTgt spid="92"/>
                                        </p:tgtEl>
                                      </p:cBhvr>
                                      <p:to x="100000" y="100000"/>
                                    </p:animScale>
                                    <p:animScale>
                                      <p:cBhvr>
                                        <p:cTn id="37" dur="26">
                                          <p:stCondLst>
                                            <p:cond delay="1312"/>
                                          </p:stCondLst>
                                        </p:cTn>
                                        <p:tgtEl>
                                          <p:spTgt spid="92"/>
                                        </p:tgtEl>
                                      </p:cBhvr>
                                      <p:to x="100000" y="80000"/>
                                    </p:animScale>
                                    <p:animScale>
                                      <p:cBhvr>
                                        <p:cTn id="38" dur="166" decel="50000">
                                          <p:stCondLst>
                                            <p:cond delay="1338"/>
                                          </p:stCondLst>
                                        </p:cTn>
                                        <p:tgtEl>
                                          <p:spTgt spid="92"/>
                                        </p:tgtEl>
                                      </p:cBhvr>
                                      <p:to x="100000" y="100000"/>
                                    </p:animScale>
                                    <p:animScale>
                                      <p:cBhvr>
                                        <p:cTn id="39" dur="26">
                                          <p:stCondLst>
                                            <p:cond delay="1642"/>
                                          </p:stCondLst>
                                        </p:cTn>
                                        <p:tgtEl>
                                          <p:spTgt spid="92"/>
                                        </p:tgtEl>
                                      </p:cBhvr>
                                      <p:to x="100000" y="90000"/>
                                    </p:animScale>
                                    <p:animScale>
                                      <p:cBhvr>
                                        <p:cTn id="40" dur="166" decel="50000">
                                          <p:stCondLst>
                                            <p:cond delay="1668"/>
                                          </p:stCondLst>
                                        </p:cTn>
                                        <p:tgtEl>
                                          <p:spTgt spid="92"/>
                                        </p:tgtEl>
                                      </p:cBhvr>
                                      <p:to x="100000" y="100000"/>
                                    </p:animScale>
                                    <p:animScale>
                                      <p:cBhvr>
                                        <p:cTn id="41" dur="26">
                                          <p:stCondLst>
                                            <p:cond delay="1808"/>
                                          </p:stCondLst>
                                        </p:cTn>
                                        <p:tgtEl>
                                          <p:spTgt spid="92"/>
                                        </p:tgtEl>
                                      </p:cBhvr>
                                      <p:to x="100000" y="95000"/>
                                    </p:animScale>
                                    <p:animScale>
                                      <p:cBhvr>
                                        <p:cTn id="42" dur="166" decel="50000">
                                          <p:stCondLst>
                                            <p:cond delay="1834"/>
                                          </p:stCondLst>
                                        </p:cTn>
                                        <p:tgtEl>
                                          <p:spTgt spid="92"/>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fade">
                                      <p:cBhvr>
                                        <p:cTn id="47" dur="2000"/>
                                        <p:tgtEl>
                                          <p:spTgt spid="8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88"/>
                                        </p:tgtEl>
                                        <p:attrNameLst>
                                          <p:attrName>style.visibility</p:attrName>
                                        </p:attrNameLst>
                                      </p:cBhvr>
                                      <p:to>
                                        <p:strVal val="visible"/>
                                      </p:to>
                                    </p:set>
                                    <p:animEffect transition="in" filter="wipe(left)">
                                      <p:cBhvr>
                                        <p:cTn id="52" dur="500"/>
                                        <p:tgtEl>
                                          <p:spTgt spid="8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93"/>
                                        </p:tgtEl>
                                        <p:attrNameLst>
                                          <p:attrName>style.visibility</p:attrName>
                                        </p:attrNameLst>
                                      </p:cBhvr>
                                      <p:to>
                                        <p:strVal val="visible"/>
                                      </p:to>
                                    </p:set>
                                    <p:animEffect transition="in" filter="wipe(left)">
                                      <p:cBhvr>
                                        <p:cTn id="57" dur="500"/>
                                        <p:tgtEl>
                                          <p:spTgt spid="9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0"/>
                                        </p:tgtEl>
                                        <p:attrNameLst>
                                          <p:attrName>style.visibility</p:attrName>
                                        </p:attrNameLst>
                                      </p:cBhvr>
                                      <p:to>
                                        <p:strVal val="visible"/>
                                      </p:to>
                                    </p:set>
                                    <p:animEffect transition="in" filter="fade">
                                      <p:cBhvr>
                                        <p:cTn id="62" dur="2000"/>
                                        <p:tgtEl>
                                          <p:spTgt spid="90"/>
                                        </p:tgtEl>
                                      </p:cBhvr>
                                    </p:animEffect>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94"/>
                                        </p:tgtEl>
                                        <p:attrNameLst>
                                          <p:attrName>style.visibility</p:attrName>
                                        </p:attrNameLst>
                                      </p:cBhvr>
                                      <p:to>
                                        <p:strVal val="visible"/>
                                      </p:to>
                                    </p:set>
                                    <p:animEffect transition="in" filter="wipe(down)">
                                      <p:cBhvr>
                                        <p:cTn id="67" dur="580">
                                          <p:stCondLst>
                                            <p:cond delay="0"/>
                                          </p:stCondLst>
                                        </p:cTn>
                                        <p:tgtEl>
                                          <p:spTgt spid="94"/>
                                        </p:tgtEl>
                                      </p:cBhvr>
                                    </p:animEffect>
                                    <p:anim calcmode="lin" valueType="num">
                                      <p:cBhvr>
                                        <p:cTn id="68"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3" dur="26">
                                          <p:stCondLst>
                                            <p:cond delay="650"/>
                                          </p:stCondLst>
                                        </p:cTn>
                                        <p:tgtEl>
                                          <p:spTgt spid="94"/>
                                        </p:tgtEl>
                                      </p:cBhvr>
                                      <p:to x="100000" y="60000"/>
                                    </p:animScale>
                                    <p:animScale>
                                      <p:cBhvr>
                                        <p:cTn id="74" dur="166" decel="50000">
                                          <p:stCondLst>
                                            <p:cond delay="676"/>
                                          </p:stCondLst>
                                        </p:cTn>
                                        <p:tgtEl>
                                          <p:spTgt spid="94"/>
                                        </p:tgtEl>
                                      </p:cBhvr>
                                      <p:to x="100000" y="100000"/>
                                    </p:animScale>
                                    <p:animScale>
                                      <p:cBhvr>
                                        <p:cTn id="75" dur="26">
                                          <p:stCondLst>
                                            <p:cond delay="1312"/>
                                          </p:stCondLst>
                                        </p:cTn>
                                        <p:tgtEl>
                                          <p:spTgt spid="94"/>
                                        </p:tgtEl>
                                      </p:cBhvr>
                                      <p:to x="100000" y="80000"/>
                                    </p:animScale>
                                    <p:animScale>
                                      <p:cBhvr>
                                        <p:cTn id="76" dur="166" decel="50000">
                                          <p:stCondLst>
                                            <p:cond delay="1338"/>
                                          </p:stCondLst>
                                        </p:cTn>
                                        <p:tgtEl>
                                          <p:spTgt spid="94"/>
                                        </p:tgtEl>
                                      </p:cBhvr>
                                      <p:to x="100000" y="100000"/>
                                    </p:animScale>
                                    <p:animScale>
                                      <p:cBhvr>
                                        <p:cTn id="77" dur="26">
                                          <p:stCondLst>
                                            <p:cond delay="1642"/>
                                          </p:stCondLst>
                                        </p:cTn>
                                        <p:tgtEl>
                                          <p:spTgt spid="94"/>
                                        </p:tgtEl>
                                      </p:cBhvr>
                                      <p:to x="100000" y="90000"/>
                                    </p:animScale>
                                    <p:animScale>
                                      <p:cBhvr>
                                        <p:cTn id="78" dur="166" decel="50000">
                                          <p:stCondLst>
                                            <p:cond delay="1668"/>
                                          </p:stCondLst>
                                        </p:cTn>
                                        <p:tgtEl>
                                          <p:spTgt spid="94"/>
                                        </p:tgtEl>
                                      </p:cBhvr>
                                      <p:to x="100000" y="100000"/>
                                    </p:animScale>
                                    <p:animScale>
                                      <p:cBhvr>
                                        <p:cTn id="79" dur="26">
                                          <p:stCondLst>
                                            <p:cond delay="1808"/>
                                          </p:stCondLst>
                                        </p:cTn>
                                        <p:tgtEl>
                                          <p:spTgt spid="94"/>
                                        </p:tgtEl>
                                      </p:cBhvr>
                                      <p:to x="100000" y="95000"/>
                                    </p:animScale>
                                    <p:animScale>
                                      <p:cBhvr>
                                        <p:cTn id="80" dur="166" decel="50000">
                                          <p:stCondLst>
                                            <p:cond delay="1834"/>
                                          </p:stCondLst>
                                        </p:cTn>
                                        <p:tgtEl>
                                          <p:spTgt spid="94"/>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91"/>
                                        </p:tgtEl>
                                        <p:attrNameLst>
                                          <p:attrName>style.visibility</p:attrName>
                                        </p:attrNameLst>
                                      </p:cBhvr>
                                      <p:to>
                                        <p:strVal val="visible"/>
                                      </p:to>
                                    </p:set>
                                    <p:animEffect transition="in" filter="fade">
                                      <p:cBhvr>
                                        <p:cTn id="85" dur="2000"/>
                                        <p:tgtEl>
                                          <p:spTgt spid="91"/>
                                        </p:tgtEl>
                                      </p:cBhvr>
                                    </p:animEffect>
                                  </p:childTnLst>
                                </p:cTn>
                              </p:par>
                            </p:childTnLst>
                          </p:cTn>
                        </p:par>
                      </p:childTnLst>
                    </p:cTn>
                  </p:par>
                  <p:par>
                    <p:cTn id="86" fill="hold">
                      <p:stCondLst>
                        <p:cond delay="indefinite"/>
                      </p:stCondLst>
                      <p:childTnLst>
                        <p:par>
                          <p:cTn id="87" fill="hold">
                            <p:stCondLst>
                              <p:cond delay="0"/>
                            </p:stCondLst>
                            <p:childTnLst>
                              <p:par>
                                <p:cTn id="88" presetID="26" presetClass="entr" presetSubtype="0" fill="hold" grpId="0" nodeType="clickEffect">
                                  <p:stCondLst>
                                    <p:cond delay="0"/>
                                  </p:stCondLst>
                                  <p:childTnLst>
                                    <p:set>
                                      <p:cBhvr>
                                        <p:cTn id="89" dur="1" fill="hold">
                                          <p:stCondLst>
                                            <p:cond delay="0"/>
                                          </p:stCondLst>
                                        </p:cTn>
                                        <p:tgtEl>
                                          <p:spTgt spid="97"/>
                                        </p:tgtEl>
                                        <p:attrNameLst>
                                          <p:attrName>style.visibility</p:attrName>
                                        </p:attrNameLst>
                                      </p:cBhvr>
                                      <p:to>
                                        <p:strVal val="visible"/>
                                      </p:to>
                                    </p:set>
                                    <p:animEffect transition="in" filter="wipe(down)">
                                      <p:cBhvr>
                                        <p:cTn id="90" dur="580">
                                          <p:stCondLst>
                                            <p:cond delay="0"/>
                                          </p:stCondLst>
                                        </p:cTn>
                                        <p:tgtEl>
                                          <p:spTgt spid="97"/>
                                        </p:tgtEl>
                                      </p:cBhvr>
                                    </p:animEffect>
                                    <p:anim calcmode="lin" valueType="num">
                                      <p:cBhvr>
                                        <p:cTn id="91"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96" dur="26">
                                          <p:stCondLst>
                                            <p:cond delay="650"/>
                                          </p:stCondLst>
                                        </p:cTn>
                                        <p:tgtEl>
                                          <p:spTgt spid="97"/>
                                        </p:tgtEl>
                                      </p:cBhvr>
                                      <p:to x="100000" y="60000"/>
                                    </p:animScale>
                                    <p:animScale>
                                      <p:cBhvr>
                                        <p:cTn id="97" dur="166" decel="50000">
                                          <p:stCondLst>
                                            <p:cond delay="676"/>
                                          </p:stCondLst>
                                        </p:cTn>
                                        <p:tgtEl>
                                          <p:spTgt spid="97"/>
                                        </p:tgtEl>
                                      </p:cBhvr>
                                      <p:to x="100000" y="100000"/>
                                    </p:animScale>
                                    <p:animScale>
                                      <p:cBhvr>
                                        <p:cTn id="98" dur="26">
                                          <p:stCondLst>
                                            <p:cond delay="1312"/>
                                          </p:stCondLst>
                                        </p:cTn>
                                        <p:tgtEl>
                                          <p:spTgt spid="97"/>
                                        </p:tgtEl>
                                      </p:cBhvr>
                                      <p:to x="100000" y="80000"/>
                                    </p:animScale>
                                    <p:animScale>
                                      <p:cBhvr>
                                        <p:cTn id="99" dur="166" decel="50000">
                                          <p:stCondLst>
                                            <p:cond delay="1338"/>
                                          </p:stCondLst>
                                        </p:cTn>
                                        <p:tgtEl>
                                          <p:spTgt spid="97"/>
                                        </p:tgtEl>
                                      </p:cBhvr>
                                      <p:to x="100000" y="100000"/>
                                    </p:animScale>
                                    <p:animScale>
                                      <p:cBhvr>
                                        <p:cTn id="100" dur="26">
                                          <p:stCondLst>
                                            <p:cond delay="1642"/>
                                          </p:stCondLst>
                                        </p:cTn>
                                        <p:tgtEl>
                                          <p:spTgt spid="97"/>
                                        </p:tgtEl>
                                      </p:cBhvr>
                                      <p:to x="100000" y="90000"/>
                                    </p:animScale>
                                    <p:animScale>
                                      <p:cBhvr>
                                        <p:cTn id="101" dur="166" decel="50000">
                                          <p:stCondLst>
                                            <p:cond delay="1668"/>
                                          </p:stCondLst>
                                        </p:cTn>
                                        <p:tgtEl>
                                          <p:spTgt spid="97"/>
                                        </p:tgtEl>
                                      </p:cBhvr>
                                      <p:to x="100000" y="100000"/>
                                    </p:animScale>
                                    <p:animScale>
                                      <p:cBhvr>
                                        <p:cTn id="102" dur="26">
                                          <p:stCondLst>
                                            <p:cond delay="1808"/>
                                          </p:stCondLst>
                                        </p:cTn>
                                        <p:tgtEl>
                                          <p:spTgt spid="97"/>
                                        </p:tgtEl>
                                      </p:cBhvr>
                                      <p:to x="100000" y="95000"/>
                                    </p:animScale>
                                    <p:animScale>
                                      <p:cBhvr>
                                        <p:cTn id="103" dur="166" decel="50000">
                                          <p:stCondLst>
                                            <p:cond delay="1834"/>
                                          </p:stCondLst>
                                        </p:cTn>
                                        <p:tgtEl>
                                          <p:spTgt spid="97"/>
                                        </p:tgtEl>
                                      </p:cBhvr>
                                      <p:to x="100000" y="100000"/>
                                    </p:animScale>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96"/>
                                        </p:tgtEl>
                                        <p:attrNameLst>
                                          <p:attrName>style.visibility</p:attrName>
                                        </p:attrNameLst>
                                      </p:cBhvr>
                                      <p:to>
                                        <p:strVal val="visible"/>
                                      </p:to>
                                    </p:set>
                                    <p:animEffect transition="in" filter="fade">
                                      <p:cBhvr>
                                        <p:cTn id="108" dur="2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56" grpId="0" animBg="1"/>
      <p:bldP spid="89" grpId="0"/>
      <p:bldP spid="90" grpId="0"/>
      <p:bldP spid="91" grpId="0"/>
      <p:bldP spid="92" grpId="0" animBg="1"/>
      <p:bldP spid="94" grpId="0" animBg="1"/>
      <p:bldP spid="96" grpId="0"/>
      <p:bldP spid="9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Line 490"/>
          <p:cNvSpPr>
            <a:spLocks noChangeAspect="1" noChangeShapeType="1"/>
          </p:cNvSpPr>
          <p:nvPr/>
        </p:nvSpPr>
        <p:spPr bwMode="auto">
          <a:xfrm rot="23580000" flipV="1">
            <a:off x="2030106" y="1407754"/>
            <a:ext cx="876300" cy="561978"/>
          </a:xfrm>
          <a:prstGeom prst="line">
            <a:avLst/>
          </a:prstGeom>
          <a:ln>
            <a:solidFill>
              <a:srgbClr val="66FF33"/>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pSp>
        <p:nvGrpSpPr>
          <p:cNvPr id="2" name="69 Grupo"/>
          <p:cNvGrpSpPr/>
          <p:nvPr/>
        </p:nvGrpSpPr>
        <p:grpSpPr>
          <a:xfrm>
            <a:off x="72429" y="104775"/>
            <a:ext cx="5145088" cy="4086225"/>
            <a:chOff x="200025" y="104775"/>
            <a:chExt cx="5145088" cy="4086225"/>
          </a:xfrm>
        </p:grpSpPr>
        <p:graphicFrame>
          <p:nvGraphicFramePr>
            <p:cNvPr id="651317" name="Object 53"/>
            <p:cNvGraphicFramePr>
              <a:graphicFrameLocks noChangeAspect="1"/>
            </p:cNvGraphicFramePr>
            <p:nvPr/>
          </p:nvGraphicFramePr>
          <p:xfrm>
            <a:off x="200025" y="3870325"/>
            <a:ext cx="258763" cy="266700"/>
          </p:xfrm>
          <a:graphic>
            <a:graphicData uri="http://schemas.openxmlformats.org/presentationml/2006/ole">
              <mc:AlternateContent xmlns:mc="http://schemas.openxmlformats.org/markup-compatibility/2006">
                <mc:Choice xmlns:v="urn:schemas-microsoft-com:vml" Requires="v">
                  <p:oleObj spid="_x0000_s694563" name="Ecuación" r:id="rId4" imgW="164880" imgH="177480" progId="Equation.3">
                    <p:embed/>
                  </p:oleObj>
                </mc:Choice>
                <mc:Fallback>
                  <p:oleObj name="Ecuación" r:id="rId4" imgW="164880" imgH="1774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25" y="3870325"/>
                          <a:ext cx="258763"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61 Grupo"/>
            <p:cNvGrpSpPr/>
            <p:nvPr/>
          </p:nvGrpSpPr>
          <p:grpSpPr>
            <a:xfrm>
              <a:off x="276225" y="104775"/>
              <a:ext cx="5019675" cy="4086225"/>
              <a:chOff x="276225" y="104775"/>
              <a:chExt cx="5019675" cy="4086225"/>
            </a:xfrm>
          </p:grpSpPr>
          <p:sp>
            <p:nvSpPr>
              <p:cNvPr id="651278" name="Line 14"/>
              <p:cNvSpPr>
                <a:spLocks noChangeShapeType="1"/>
              </p:cNvSpPr>
              <p:nvPr/>
            </p:nvSpPr>
            <p:spPr bwMode="auto">
              <a:xfrm>
                <a:off x="2071687" y="2492374"/>
                <a:ext cx="3224213" cy="12701"/>
              </a:xfrm>
              <a:prstGeom prst="line">
                <a:avLst/>
              </a:prstGeom>
              <a:no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u-ES"/>
              </a:p>
            </p:txBody>
          </p:sp>
          <p:sp>
            <p:nvSpPr>
              <p:cNvPr id="651280" name="Line 16"/>
              <p:cNvSpPr>
                <a:spLocks noChangeShapeType="1"/>
              </p:cNvSpPr>
              <p:nvPr/>
            </p:nvSpPr>
            <p:spPr bwMode="auto">
              <a:xfrm flipH="1">
                <a:off x="276225" y="2500313"/>
                <a:ext cx="1779589" cy="1690687"/>
              </a:xfrm>
              <a:prstGeom prst="line">
                <a:avLst/>
              </a:prstGeom>
              <a:no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u-ES"/>
              </a:p>
            </p:txBody>
          </p:sp>
          <p:cxnSp>
            <p:nvCxnSpPr>
              <p:cNvPr id="61" name="60 Conector recto"/>
              <p:cNvCxnSpPr/>
              <p:nvPr/>
            </p:nvCxnSpPr>
            <p:spPr bwMode="auto">
              <a:xfrm rot="5400000">
                <a:off x="871538" y="1300163"/>
                <a:ext cx="239077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aphicFrame>
          <p:nvGraphicFramePr>
            <p:cNvPr id="64" name="Object 53"/>
            <p:cNvGraphicFramePr>
              <a:graphicFrameLocks noChangeAspect="1"/>
            </p:cNvGraphicFramePr>
            <p:nvPr/>
          </p:nvGraphicFramePr>
          <p:xfrm>
            <a:off x="1781175" y="117475"/>
            <a:ext cx="239713" cy="285750"/>
          </p:xfrm>
          <a:graphic>
            <a:graphicData uri="http://schemas.openxmlformats.org/presentationml/2006/ole">
              <mc:AlternateContent xmlns:mc="http://schemas.openxmlformats.org/markup-compatibility/2006">
                <mc:Choice xmlns:v="urn:schemas-microsoft-com:vml" Requires="v">
                  <p:oleObj spid="_x0000_s694564" name="Ecuación" r:id="rId6" imgW="152280" imgH="190440" progId="Equation.3">
                    <p:embed/>
                  </p:oleObj>
                </mc:Choice>
                <mc:Fallback>
                  <p:oleObj name="Ecuación" r:id="rId6" imgW="152280" imgH="190440" progId="Equation.3">
                    <p:embed/>
                    <p:pic>
                      <p:nvPicPr>
                        <p:cNvPr id="0" name="Object 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1175" y="117475"/>
                          <a:ext cx="239713"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 name="Object 53"/>
            <p:cNvGraphicFramePr>
              <a:graphicFrameLocks noChangeAspect="1"/>
            </p:cNvGraphicFramePr>
            <p:nvPr/>
          </p:nvGraphicFramePr>
          <p:xfrm>
            <a:off x="5105400" y="2165350"/>
            <a:ext cx="239713" cy="285750"/>
          </p:xfrm>
          <a:graphic>
            <a:graphicData uri="http://schemas.openxmlformats.org/presentationml/2006/ole">
              <mc:AlternateContent xmlns:mc="http://schemas.openxmlformats.org/markup-compatibility/2006">
                <mc:Choice xmlns:v="urn:schemas-microsoft-com:vml" Requires="v">
                  <p:oleObj spid="_x0000_s694565" name="Ecuación" r:id="rId8" imgW="152280" imgH="190440" progId="Equation.3">
                    <p:embed/>
                  </p:oleObj>
                </mc:Choice>
                <mc:Fallback>
                  <p:oleObj name="Ecuación" r:id="rId8" imgW="152280" imgH="19044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5400" y="2165350"/>
                          <a:ext cx="239713"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58 Grupo"/>
          <p:cNvGrpSpPr/>
          <p:nvPr/>
        </p:nvGrpSpPr>
        <p:grpSpPr>
          <a:xfrm>
            <a:off x="1936154" y="811213"/>
            <a:ext cx="2279650" cy="2998787"/>
            <a:chOff x="2644775" y="1363663"/>
            <a:chExt cx="2279650" cy="2998787"/>
          </a:xfrm>
        </p:grpSpPr>
        <p:sp>
          <p:nvSpPr>
            <p:cNvPr id="651281" name="Line 17"/>
            <p:cNvSpPr>
              <a:spLocks noChangeShapeType="1"/>
            </p:cNvSpPr>
            <p:nvPr/>
          </p:nvSpPr>
          <p:spPr bwMode="auto">
            <a:xfrm>
              <a:off x="2658616" y="3060464"/>
              <a:ext cx="2256284" cy="1301986"/>
            </a:xfrm>
            <a:prstGeom prst="line">
              <a:avLst/>
            </a:prstGeom>
            <a:noFill/>
            <a:ln w="1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u-ES"/>
            </a:p>
          </p:txBody>
        </p:sp>
        <p:sp>
          <p:nvSpPr>
            <p:cNvPr id="651282" name="Line 18"/>
            <p:cNvSpPr>
              <a:spLocks noChangeShapeType="1"/>
            </p:cNvSpPr>
            <p:nvPr/>
          </p:nvSpPr>
          <p:spPr bwMode="auto">
            <a:xfrm flipH="1" flipV="1">
              <a:off x="4905374" y="2630452"/>
              <a:ext cx="19051" cy="1722472"/>
            </a:xfrm>
            <a:prstGeom prst="line">
              <a:avLst/>
            </a:prstGeom>
            <a:noFill/>
            <a:ln w="1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u-ES"/>
            </a:p>
          </p:txBody>
        </p:sp>
        <p:sp>
          <p:nvSpPr>
            <p:cNvPr id="651283" name="Line 19"/>
            <p:cNvSpPr>
              <a:spLocks noChangeShapeType="1"/>
            </p:cNvSpPr>
            <p:nvPr/>
          </p:nvSpPr>
          <p:spPr bwMode="auto">
            <a:xfrm flipH="1" flipV="1">
              <a:off x="2644775" y="1363663"/>
              <a:ext cx="2257610" cy="1249357"/>
            </a:xfrm>
            <a:prstGeom prst="line">
              <a:avLst/>
            </a:prstGeom>
            <a:noFill/>
            <a:ln w="1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u-ES"/>
            </a:p>
          </p:txBody>
        </p:sp>
        <p:sp>
          <p:nvSpPr>
            <p:cNvPr id="651284" name="Line 20"/>
            <p:cNvSpPr>
              <a:spLocks noChangeShapeType="1"/>
            </p:cNvSpPr>
            <p:nvPr/>
          </p:nvSpPr>
          <p:spPr bwMode="auto">
            <a:xfrm>
              <a:off x="2644775" y="1363663"/>
              <a:ext cx="2991" cy="1696801"/>
            </a:xfrm>
            <a:prstGeom prst="line">
              <a:avLst/>
            </a:prstGeom>
            <a:noFill/>
            <a:ln w="1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u-ES"/>
            </a:p>
          </p:txBody>
        </p:sp>
        <p:sp>
          <p:nvSpPr>
            <p:cNvPr id="651286" name="Line 22"/>
            <p:cNvSpPr>
              <a:spLocks noChangeShapeType="1"/>
            </p:cNvSpPr>
            <p:nvPr/>
          </p:nvSpPr>
          <p:spPr bwMode="auto">
            <a:xfrm>
              <a:off x="3260758" y="1691982"/>
              <a:ext cx="361816" cy="209195"/>
            </a:xfrm>
            <a:prstGeom prst="line">
              <a:avLst/>
            </a:prstGeom>
            <a:noFill/>
            <a:ln w="5">
              <a:solidFill>
                <a:srgbClr val="000000"/>
              </a:solidFill>
              <a:prstDash val="solid"/>
              <a:round/>
              <a:headEnd/>
              <a:tailEnd type="triangle"/>
            </a:ln>
          </p:spPr>
          <p:txBody>
            <a:bodyPr vert="horz" wrap="square" lIns="91440" tIns="45720" rIns="91440" bIns="45720" numCol="1" anchor="t" anchorCtr="0" compatLnSpc="1">
              <a:prstTxWarp prst="textNoShape">
                <a:avLst/>
              </a:prstTxWarp>
            </a:bodyPr>
            <a:lstStyle/>
            <a:p>
              <a:endParaRPr lang="eu-ES"/>
            </a:p>
          </p:txBody>
        </p:sp>
        <p:sp>
          <p:nvSpPr>
            <p:cNvPr id="651288" name="Line 24"/>
            <p:cNvSpPr>
              <a:spLocks noChangeShapeType="1"/>
            </p:cNvSpPr>
            <p:nvPr/>
          </p:nvSpPr>
          <p:spPr bwMode="auto">
            <a:xfrm flipH="1" flipV="1">
              <a:off x="3511936" y="3546488"/>
              <a:ext cx="221276" cy="119126"/>
            </a:xfrm>
            <a:prstGeom prst="line">
              <a:avLst/>
            </a:prstGeom>
            <a:noFill/>
            <a:ln w="5">
              <a:solidFill>
                <a:srgbClr val="000000"/>
              </a:solidFill>
              <a:prstDash val="solid"/>
              <a:round/>
              <a:headEnd/>
              <a:tailEnd type="triangle"/>
            </a:ln>
          </p:spPr>
          <p:txBody>
            <a:bodyPr vert="horz" wrap="square" lIns="91440" tIns="45720" rIns="91440" bIns="45720" numCol="1" anchor="t" anchorCtr="0" compatLnSpc="1">
              <a:prstTxWarp prst="textNoShape">
                <a:avLst/>
              </a:prstTxWarp>
            </a:bodyPr>
            <a:lstStyle/>
            <a:p>
              <a:endParaRPr lang="eu-ES"/>
            </a:p>
          </p:txBody>
        </p:sp>
        <p:sp>
          <p:nvSpPr>
            <p:cNvPr id="651290" name="Line 26"/>
            <p:cNvSpPr>
              <a:spLocks noChangeShapeType="1"/>
            </p:cNvSpPr>
            <p:nvPr/>
          </p:nvSpPr>
          <p:spPr bwMode="auto">
            <a:xfrm flipV="1">
              <a:off x="2644775" y="2107466"/>
              <a:ext cx="2991" cy="505554"/>
            </a:xfrm>
            <a:prstGeom prst="line">
              <a:avLst/>
            </a:prstGeom>
            <a:noFill/>
            <a:ln w="5">
              <a:solidFill>
                <a:srgbClr val="000000"/>
              </a:solidFill>
              <a:prstDash val="solid"/>
              <a:round/>
              <a:headEnd/>
              <a:tailEnd type="triangle"/>
            </a:ln>
          </p:spPr>
          <p:txBody>
            <a:bodyPr vert="horz" wrap="square" lIns="91440" tIns="45720" rIns="91440" bIns="45720" numCol="1" anchor="t" anchorCtr="0" compatLnSpc="1">
              <a:prstTxWarp prst="textNoShape">
                <a:avLst/>
              </a:prstTxWarp>
            </a:bodyPr>
            <a:lstStyle/>
            <a:p>
              <a:endParaRPr lang="eu-ES"/>
            </a:p>
          </p:txBody>
        </p:sp>
        <p:sp>
          <p:nvSpPr>
            <p:cNvPr id="651292" name="Line 28"/>
            <p:cNvSpPr>
              <a:spLocks noChangeShapeType="1"/>
            </p:cNvSpPr>
            <p:nvPr/>
          </p:nvSpPr>
          <p:spPr bwMode="auto">
            <a:xfrm>
              <a:off x="4902383" y="2970394"/>
              <a:ext cx="2991" cy="508460"/>
            </a:xfrm>
            <a:prstGeom prst="line">
              <a:avLst/>
            </a:prstGeom>
            <a:noFill/>
            <a:ln w="5">
              <a:solidFill>
                <a:srgbClr val="000000"/>
              </a:solidFill>
              <a:prstDash val="solid"/>
              <a:round/>
              <a:headEnd/>
              <a:tailEnd type="triangle"/>
            </a:ln>
          </p:spPr>
          <p:txBody>
            <a:bodyPr vert="horz" wrap="square" lIns="91440" tIns="45720" rIns="91440" bIns="45720" numCol="1" anchor="t" anchorCtr="0" compatLnSpc="1">
              <a:prstTxWarp prst="textNoShape">
                <a:avLst/>
              </a:prstTxWarp>
            </a:bodyPr>
            <a:lstStyle/>
            <a:p>
              <a:endParaRPr lang="eu-ES"/>
            </a:p>
          </p:txBody>
        </p:sp>
      </p:grpSp>
      <p:graphicFrame>
        <p:nvGraphicFramePr>
          <p:cNvPr id="69" name="Object 53"/>
          <p:cNvGraphicFramePr>
            <a:graphicFrameLocks noChangeAspect="1"/>
          </p:cNvGraphicFramePr>
          <p:nvPr/>
        </p:nvGraphicFramePr>
        <p:xfrm>
          <a:off x="4158654" y="1841500"/>
          <a:ext cx="260350" cy="266700"/>
        </p:xfrm>
        <a:graphic>
          <a:graphicData uri="http://schemas.openxmlformats.org/presentationml/2006/ole">
            <mc:AlternateContent xmlns:mc="http://schemas.openxmlformats.org/markup-compatibility/2006">
              <mc:Choice xmlns:v="urn:schemas-microsoft-com:vml" Requires="v">
                <p:oleObj spid="_x0000_s694566" name="Ecuación" r:id="rId10" imgW="164880" imgH="177480" progId="Equation.3">
                  <p:embed/>
                </p:oleObj>
              </mc:Choice>
              <mc:Fallback>
                <p:oleObj name="Ecuación" r:id="rId10" imgW="164880" imgH="17748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58654" y="1841500"/>
                        <a:ext cx="26035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 name="Object 53"/>
          <p:cNvGraphicFramePr>
            <a:graphicFrameLocks noChangeAspect="1"/>
          </p:cNvGraphicFramePr>
          <p:nvPr/>
        </p:nvGraphicFramePr>
        <p:xfrm>
          <a:off x="1891704" y="612775"/>
          <a:ext cx="260350" cy="266700"/>
        </p:xfrm>
        <a:graphic>
          <a:graphicData uri="http://schemas.openxmlformats.org/presentationml/2006/ole">
            <mc:AlternateContent xmlns:mc="http://schemas.openxmlformats.org/markup-compatibility/2006">
              <mc:Choice xmlns:v="urn:schemas-microsoft-com:vml" Requires="v">
                <p:oleObj spid="_x0000_s694567" name="Ecuación" r:id="rId12" imgW="164880" imgH="177480" progId="Equation.3">
                  <p:embed/>
                </p:oleObj>
              </mc:Choice>
              <mc:Fallback>
                <p:oleObj name="Ecuación" r:id="rId12" imgW="164880" imgH="177480" progId="Equation.3">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91704" y="612775"/>
                        <a:ext cx="26035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2" name="Object 53"/>
          <p:cNvGraphicFramePr>
            <a:graphicFrameLocks noChangeAspect="1"/>
          </p:cNvGraphicFramePr>
          <p:nvPr/>
        </p:nvGraphicFramePr>
        <p:xfrm>
          <a:off x="4196754" y="3698875"/>
          <a:ext cx="239713" cy="266700"/>
        </p:xfrm>
        <a:graphic>
          <a:graphicData uri="http://schemas.openxmlformats.org/presentationml/2006/ole">
            <mc:AlternateContent xmlns:mc="http://schemas.openxmlformats.org/markup-compatibility/2006">
              <mc:Choice xmlns:v="urn:schemas-microsoft-com:vml" Requires="v">
                <p:oleObj spid="_x0000_s694568" name="Ecuación" r:id="rId14" imgW="152280" imgH="177480" progId="Equation.3">
                  <p:embed/>
                </p:oleObj>
              </mc:Choice>
              <mc:Fallback>
                <p:oleObj name="Ecuación" r:id="rId14" imgW="152280" imgH="177480" progId="Equation.3">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96754" y="3698875"/>
                        <a:ext cx="239713"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 name="Object 53"/>
          <p:cNvGraphicFramePr>
            <a:graphicFrameLocks noChangeAspect="1"/>
          </p:cNvGraphicFramePr>
          <p:nvPr/>
        </p:nvGraphicFramePr>
        <p:xfrm>
          <a:off x="1663104" y="2346325"/>
          <a:ext cx="279400" cy="266700"/>
        </p:xfrm>
        <a:graphic>
          <a:graphicData uri="http://schemas.openxmlformats.org/presentationml/2006/ole">
            <mc:AlternateContent xmlns:mc="http://schemas.openxmlformats.org/markup-compatibility/2006">
              <mc:Choice xmlns:v="urn:schemas-microsoft-com:vml" Requires="v">
                <p:oleObj spid="_x0000_s694569" name="Ecuación" r:id="rId16" imgW="177480" imgH="177480" progId="Equation.3">
                  <p:embed/>
                </p:oleObj>
              </mc:Choice>
              <mc:Fallback>
                <p:oleObj name="Ecuación" r:id="rId16" imgW="177480" imgH="177480" progId="Equation.3">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63104" y="2346325"/>
                        <a:ext cx="27940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 name="Object 53"/>
          <p:cNvGraphicFramePr>
            <a:graphicFrameLocks noChangeAspect="1"/>
          </p:cNvGraphicFramePr>
          <p:nvPr/>
        </p:nvGraphicFramePr>
        <p:xfrm>
          <a:off x="1586904" y="1450975"/>
          <a:ext cx="319088" cy="209550"/>
        </p:xfrm>
        <a:graphic>
          <a:graphicData uri="http://schemas.openxmlformats.org/presentationml/2006/ole">
            <mc:AlternateContent xmlns:mc="http://schemas.openxmlformats.org/markup-compatibility/2006">
              <mc:Choice xmlns:v="urn:schemas-microsoft-com:vml" Requires="v">
                <p:oleObj spid="_x0000_s694570" name="Ecuación" r:id="rId18" imgW="203040" imgH="139680" progId="Equation.3">
                  <p:embed/>
                </p:oleObj>
              </mc:Choice>
              <mc:Fallback>
                <p:oleObj name="Ecuación" r:id="rId18" imgW="203040" imgH="139680" progId="Equation.3">
                  <p:embed/>
                  <p:pic>
                    <p:nvPicPr>
                      <p:cNvPr id="0" name="Picture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86904" y="1450975"/>
                        <a:ext cx="319088" cy="209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5" name="Object 53"/>
          <p:cNvGraphicFramePr>
            <a:graphicFrameLocks noChangeAspect="1"/>
          </p:cNvGraphicFramePr>
          <p:nvPr/>
        </p:nvGraphicFramePr>
        <p:xfrm>
          <a:off x="2691804" y="3013075"/>
          <a:ext cx="279400" cy="285750"/>
        </p:xfrm>
        <a:graphic>
          <a:graphicData uri="http://schemas.openxmlformats.org/presentationml/2006/ole">
            <mc:AlternateContent xmlns:mc="http://schemas.openxmlformats.org/markup-compatibility/2006">
              <mc:Choice xmlns:v="urn:schemas-microsoft-com:vml" Requires="v">
                <p:oleObj spid="_x0000_s694571" name="Ecuación" r:id="rId20" imgW="177480" imgH="190440" progId="Equation.3">
                  <p:embed/>
                </p:oleObj>
              </mc:Choice>
              <mc:Fallback>
                <p:oleObj name="Ecuación" r:id="rId20" imgW="177480" imgH="190440" progId="Equation.3">
                  <p:embed/>
                  <p:pic>
                    <p:nvPicPr>
                      <p:cNvPr id="0" name="Picture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91804" y="3013075"/>
                        <a:ext cx="27940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 name="75 Arco"/>
          <p:cNvSpPr/>
          <p:nvPr/>
        </p:nvSpPr>
        <p:spPr bwMode="auto">
          <a:xfrm rot="5400000">
            <a:off x="2429865" y="2005017"/>
            <a:ext cx="1200151" cy="1000125"/>
          </a:xfrm>
          <a:prstGeom prst="arc">
            <a:avLst>
              <a:gd name="adj1" fmla="val 16200000"/>
              <a:gd name="adj2" fmla="val 2159999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u-ES" sz="2800" b="0" i="0" u="none" strike="noStrike" cap="none" normalizeH="0" baseline="0" smtClean="0">
              <a:ln>
                <a:noFill/>
              </a:ln>
              <a:solidFill>
                <a:schemeClr val="tx1"/>
              </a:solidFill>
              <a:effectLst/>
              <a:latin typeface="Times New Roman" pitchFamily="18" charset="0"/>
            </a:endParaRPr>
          </a:p>
        </p:txBody>
      </p:sp>
      <p:graphicFrame>
        <p:nvGraphicFramePr>
          <p:cNvPr id="77" name="Object 53"/>
          <p:cNvGraphicFramePr>
            <a:graphicFrameLocks noChangeAspect="1"/>
          </p:cNvGraphicFramePr>
          <p:nvPr/>
        </p:nvGraphicFramePr>
        <p:xfrm>
          <a:off x="3410942" y="2765425"/>
          <a:ext cx="498475" cy="266700"/>
        </p:xfrm>
        <a:graphic>
          <a:graphicData uri="http://schemas.openxmlformats.org/presentationml/2006/ole">
            <mc:AlternateContent xmlns:mc="http://schemas.openxmlformats.org/markup-compatibility/2006">
              <mc:Choice xmlns:v="urn:schemas-microsoft-com:vml" Requires="v">
                <p:oleObj spid="_x0000_s694572" name="Ecuación" r:id="rId22" imgW="317160" imgH="177480" progId="Equation.3">
                  <p:embed/>
                </p:oleObj>
              </mc:Choice>
              <mc:Fallback>
                <p:oleObj name="Ecuación" r:id="rId22" imgW="317160" imgH="177480" progId="Equation.3">
                  <p:embed/>
                  <p:pic>
                    <p:nvPicPr>
                      <p:cNvPr id="0" name="Picture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410942" y="2765425"/>
                        <a:ext cx="498475"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5" name="Object 53"/>
          <p:cNvGraphicFramePr>
            <a:graphicFrameLocks noChangeAspect="1"/>
          </p:cNvGraphicFramePr>
          <p:nvPr/>
        </p:nvGraphicFramePr>
        <p:xfrm>
          <a:off x="2588617" y="1308100"/>
          <a:ext cx="219075" cy="247650"/>
        </p:xfrm>
        <a:graphic>
          <a:graphicData uri="http://schemas.openxmlformats.org/presentationml/2006/ole">
            <mc:AlternateContent xmlns:mc="http://schemas.openxmlformats.org/markup-compatibility/2006">
              <mc:Choice xmlns:v="urn:schemas-microsoft-com:vml" Requires="v">
                <p:oleObj spid="_x0000_s694573" name="Ecuación" r:id="rId24" imgW="139680" imgH="164880" progId="Equation.3">
                  <p:embed/>
                </p:oleObj>
              </mc:Choice>
              <mc:Fallback>
                <p:oleObj name="Ecuación" r:id="rId24" imgW="139680" imgH="164880" progId="Equation.3">
                  <p:embed/>
                  <p:pic>
                    <p:nvPicPr>
                      <p:cNvPr id="0" name="Object 5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588617" y="1308100"/>
                        <a:ext cx="219075"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6" name="Object 53"/>
          <p:cNvGraphicFramePr>
            <a:graphicFrameLocks noChangeAspect="1"/>
          </p:cNvGraphicFramePr>
          <p:nvPr/>
        </p:nvGraphicFramePr>
        <p:xfrm>
          <a:off x="1940917" y="1708150"/>
          <a:ext cx="219075" cy="247650"/>
        </p:xfrm>
        <a:graphic>
          <a:graphicData uri="http://schemas.openxmlformats.org/presentationml/2006/ole">
            <mc:AlternateContent xmlns:mc="http://schemas.openxmlformats.org/markup-compatibility/2006">
              <mc:Choice xmlns:v="urn:schemas-microsoft-com:vml" Requires="v">
                <p:oleObj spid="_x0000_s694574" name="Ecuación" r:id="rId26" imgW="139680" imgH="164880" progId="Equation.3">
                  <p:embed/>
                </p:oleObj>
              </mc:Choice>
              <mc:Fallback>
                <p:oleObj name="Ecuación" r:id="rId26" imgW="139680" imgH="164880" progId="Equation.3">
                  <p:embed/>
                  <p:pic>
                    <p:nvPicPr>
                      <p:cNvPr id="0" name="Picture 1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940917" y="1708150"/>
                        <a:ext cx="219075"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7" name="Object 53"/>
          <p:cNvGraphicFramePr>
            <a:graphicFrameLocks noChangeAspect="1"/>
          </p:cNvGraphicFramePr>
          <p:nvPr/>
        </p:nvGraphicFramePr>
        <p:xfrm>
          <a:off x="4255567" y="2543963"/>
          <a:ext cx="219075" cy="247650"/>
        </p:xfrm>
        <a:graphic>
          <a:graphicData uri="http://schemas.openxmlformats.org/presentationml/2006/ole">
            <mc:AlternateContent xmlns:mc="http://schemas.openxmlformats.org/markup-compatibility/2006">
              <mc:Choice xmlns:v="urn:schemas-microsoft-com:vml" Requires="v">
                <p:oleObj spid="_x0000_s694575" name="Ecuación" r:id="rId27" imgW="139680" imgH="164880" progId="Equation.3">
                  <p:embed/>
                </p:oleObj>
              </mc:Choice>
              <mc:Fallback>
                <p:oleObj name="Ecuación" r:id="rId27" imgW="139680" imgH="164880" progId="Equation.3">
                  <p:embed/>
                  <p:pic>
                    <p:nvPicPr>
                      <p:cNvPr id="0" name="Picture 1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255567" y="2543963"/>
                        <a:ext cx="219075"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5" name="Line 490"/>
          <p:cNvSpPr>
            <a:spLocks noChangeShapeType="1"/>
          </p:cNvSpPr>
          <p:nvPr/>
        </p:nvSpPr>
        <p:spPr bwMode="auto">
          <a:xfrm rot="7320000" flipH="1">
            <a:off x="2567980" y="638175"/>
            <a:ext cx="876301" cy="561978"/>
          </a:xfrm>
          <a:prstGeom prst="line">
            <a:avLst/>
          </a:prstGeom>
          <a:ln>
            <a:solidFill>
              <a:srgbClr val="66FF33"/>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pSp>
        <p:nvGrpSpPr>
          <p:cNvPr id="6" name="117 Grupo"/>
          <p:cNvGrpSpPr/>
          <p:nvPr/>
        </p:nvGrpSpPr>
        <p:grpSpPr>
          <a:xfrm>
            <a:off x="3170087" y="583390"/>
            <a:ext cx="522900" cy="414187"/>
            <a:chOff x="7455441" y="1485900"/>
            <a:chExt cx="522900" cy="414187"/>
          </a:xfrm>
        </p:grpSpPr>
        <p:sp>
          <p:nvSpPr>
            <p:cNvPr id="212" name="Text Box 107"/>
            <p:cNvSpPr txBox="1">
              <a:spLocks noChangeArrowheads="1"/>
            </p:cNvSpPr>
            <p:nvPr/>
          </p:nvSpPr>
          <p:spPr bwMode="auto">
            <a:xfrm>
              <a:off x="7455441" y="1499977"/>
              <a:ext cx="522900"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F</a:t>
              </a:r>
              <a:r>
                <a:rPr lang="eu-ES" sz="1400" baseline="-25000" dirty="0" err="1" smtClean="0">
                  <a:solidFill>
                    <a:srgbClr val="66FF33"/>
                  </a:solidFill>
                  <a:latin typeface="Lucida Handwriting" pitchFamily="66" charset="0"/>
                </a:rPr>
                <a:t>AB</a:t>
              </a:r>
              <a:endParaRPr lang="eu-ES" sz="1400" dirty="0">
                <a:solidFill>
                  <a:srgbClr val="66FF33"/>
                </a:solidFill>
                <a:latin typeface="Lucida Handwriting" pitchFamily="66" charset="0"/>
              </a:endParaRPr>
            </a:p>
          </p:txBody>
        </p:sp>
        <p:sp>
          <p:nvSpPr>
            <p:cNvPr id="213" name="Line 108"/>
            <p:cNvSpPr>
              <a:spLocks noChangeShapeType="1"/>
            </p:cNvSpPr>
            <p:nvPr/>
          </p:nvSpPr>
          <p:spPr bwMode="auto">
            <a:xfrm>
              <a:off x="7581899" y="1485900"/>
              <a:ext cx="219075" cy="0"/>
            </a:xfrm>
            <a:prstGeom prst="line">
              <a:avLst/>
            </a:prstGeom>
            <a:noFill/>
            <a:ln w="28575">
              <a:solidFill>
                <a:srgbClr val="66FF33"/>
              </a:solidFill>
              <a:round/>
              <a:headEnd/>
              <a:tailEnd type="triangle" w="med" len="med"/>
            </a:ln>
            <a:effectLst/>
          </p:spPr>
          <p:txBody>
            <a:bodyPr/>
            <a:lstStyle/>
            <a:p>
              <a:endParaRPr lang="es-ES"/>
            </a:p>
          </p:txBody>
        </p:sp>
      </p:grpSp>
      <p:sp>
        <p:nvSpPr>
          <p:cNvPr id="214" name="Line 490"/>
          <p:cNvSpPr>
            <a:spLocks noChangeShapeType="1"/>
          </p:cNvSpPr>
          <p:nvPr/>
        </p:nvSpPr>
        <p:spPr bwMode="auto">
          <a:xfrm rot="14280000" flipH="1" flipV="1">
            <a:off x="2567980" y="3343275"/>
            <a:ext cx="876301" cy="561978"/>
          </a:xfrm>
          <a:prstGeom prst="line">
            <a:avLst/>
          </a:prstGeom>
          <a:ln>
            <a:solidFill>
              <a:srgbClr val="66FF33"/>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pSp>
        <p:nvGrpSpPr>
          <p:cNvPr id="7" name="117 Grupo"/>
          <p:cNvGrpSpPr/>
          <p:nvPr/>
        </p:nvGrpSpPr>
        <p:grpSpPr>
          <a:xfrm>
            <a:off x="2421694" y="3804942"/>
            <a:ext cx="530915" cy="414187"/>
            <a:chOff x="7455441" y="1485900"/>
            <a:chExt cx="530915" cy="414187"/>
          </a:xfrm>
        </p:grpSpPr>
        <p:sp>
          <p:nvSpPr>
            <p:cNvPr id="216" name="Text Box 107"/>
            <p:cNvSpPr txBox="1">
              <a:spLocks noChangeArrowheads="1"/>
            </p:cNvSpPr>
            <p:nvPr/>
          </p:nvSpPr>
          <p:spPr bwMode="auto">
            <a:xfrm>
              <a:off x="7455441" y="1499977"/>
              <a:ext cx="530915"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F</a:t>
              </a:r>
              <a:r>
                <a:rPr lang="eu-ES" sz="1400" baseline="-25000" dirty="0" err="1" smtClean="0">
                  <a:solidFill>
                    <a:srgbClr val="66FF33"/>
                  </a:solidFill>
                  <a:latin typeface="Lucida Handwriting" pitchFamily="66" charset="0"/>
                </a:rPr>
                <a:t>OC</a:t>
              </a:r>
              <a:endParaRPr lang="eu-ES" sz="1400" dirty="0">
                <a:solidFill>
                  <a:srgbClr val="66FF33"/>
                </a:solidFill>
                <a:latin typeface="Lucida Handwriting" pitchFamily="66" charset="0"/>
              </a:endParaRPr>
            </a:p>
          </p:txBody>
        </p:sp>
        <p:sp>
          <p:nvSpPr>
            <p:cNvPr id="217" name="Line 108"/>
            <p:cNvSpPr>
              <a:spLocks noChangeShapeType="1"/>
            </p:cNvSpPr>
            <p:nvPr/>
          </p:nvSpPr>
          <p:spPr bwMode="auto">
            <a:xfrm>
              <a:off x="7581899" y="1485900"/>
              <a:ext cx="219075" cy="0"/>
            </a:xfrm>
            <a:prstGeom prst="line">
              <a:avLst/>
            </a:prstGeom>
            <a:noFill/>
            <a:ln w="28575">
              <a:solidFill>
                <a:srgbClr val="66FF33"/>
              </a:solidFill>
              <a:round/>
              <a:headEnd/>
              <a:tailEnd type="triangle" w="med" len="med"/>
            </a:ln>
            <a:effectLst/>
          </p:spPr>
          <p:txBody>
            <a:bodyPr/>
            <a:lstStyle/>
            <a:p>
              <a:endParaRPr lang="es-ES"/>
            </a:p>
          </p:txBody>
        </p:sp>
      </p:grpSp>
      <p:sp>
        <p:nvSpPr>
          <p:cNvPr id="218" name="Line 490"/>
          <p:cNvSpPr>
            <a:spLocks noChangeAspect="1" noChangeShapeType="1"/>
          </p:cNvSpPr>
          <p:nvPr/>
        </p:nvSpPr>
        <p:spPr bwMode="auto">
          <a:xfrm rot="12780000" flipV="1">
            <a:off x="3268588" y="2484344"/>
            <a:ext cx="876300" cy="561978"/>
          </a:xfrm>
          <a:prstGeom prst="line">
            <a:avLst/>
          </a:prstGeom>
          <a:ln>
            <a:solidFill>
              <a:srgbClr val="66FF33"/>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pSp>
        <p:nvGrpSpPr>
          <p:cNvPr id="8" name="117 Grupo"/>
          <p:cNvGrpSpPr/>
          <p:nvPr/>
        </p:nvGrpSpPr>
        <p:grpSpPr>
          <a:xfrm>
            <a:off x="3404677" y="2275740"/>
            <a:ext cx="530915" cy="414187"/>
            <a:chOff x="7455441" y="1485900"/>
            <a:chExt cx="530915" cy="414187"/>
          </a:xfrm>
        </p:grpSpPr>
        <p:sp>
          <p:nvSpPr>
            <p:cNvPr id="220" name="Text Box 107"/>
            <p:cNvSpPr txBox="1">
              <a:spLocks noChangeArrowheads="1"/>
            </p:cNvSpPr>
            <p:nvPr/>
          </p:nvSpPr>
          <p:spPr bwMode="auto">
            <a:xfrm>
              <a:off x="7455441" y="1499977"/>
              <a:ext cx="530915"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F</a:t>
              </a:r>
              <a:r>
                <a:rPr lang="eu-ES" sz="1400" baseline="-25000" dirty="0" err="1" smtClean="0">
                  <a:solidFill>
                    <a:srgbClr val="66FF33"/>
                  </a:solidFill>
                  <a:latin typeface="Lucida Handwriting" pitchFamily="66" charset="0"/>
                </a:rPr>
                <a:t>BC</a:t>
              </a:r>
              <a:endParaRPr lang="eu-ES" sz="1400" dirty="0">
                <a:solidFill>
                  <a:srgbClr val="66FF33"/>
                </a:solidFill>
                <a:latin typeface="Lucida Handwriting" pitchFamily="66" charset="0"/>
              </a:endParaRPr>
            </a:p>
          </p:txBody>
        </p:sp>
        <p:sp>
          <p:nvSpPr>
            <p:cNvPr id="221" name="Line 108"/>
            <p:cNvSpPr>
              <a:spLocks noChangeShapeType="1"/>
            </p:cNvSpPr>
            <p:nvPr/>
          </p:nvSpPr>
          <p:spPr bwMode="auto">
            <a:xfrm>
              <a:off x="7581899" y="1485900"/>
              <a:ext cx="219075" cy="0"/>
            </a:xfrm>
            <a:prstGeom prst="line">
              <a:avLst/>
            </a:prstGeom>
            <a:noFill/>
            <a:ln w="28575">
              <a:solidFill>
                <a:srgbClr val="66FF33"/>
              </a:solidFill>
              <a:round/>
              <a:headEnd/>
              <a:tailEnd type="triangle" w="med" len="med"/>
            </a:ln>
            <a:effectLst/>
          </p:spPr>
          <p:txBody>
            <a:bodyPr/>
            <a:lstStyle/>
            <a:p>
              <a:endParaRPr lang="es-ES"/>
            </a:p>
          </p:txBody>
        </p:sp>
      </p:grpSp>
      <p:grpSp>
        <p:nvGrpSpPr>
          <p:cNvPr id="9" name="117 Grupo"/>
          <p:cNvGrpSpPr/>
          <p:nvPr/>
        </p:nvGrpSpPr>
        <p:grpSpPr>
          <a:xfrm>
            <a:off x="2552784" y="1764149"/>
            <a:ext cx="537327" cy="414187"/>
            <a:chOff x="7455441" y="1485900"/>
            <a:chExt cx="537327" cy="414187"/>
          </a:xfrm>
        </p:grpSpPr>
        <p:sp>
          <p:nvSpPr>
            <p:cNvPr id="224" name="Text Box 107"/>
            <p:cNvSpPr txBox="1">
              <a:spLocks noChangeArrowheads="1"/>
            </p:cNvSpPr>
            <p:nvPr/>
          </p:nvSpPr>
          <p:spPr bwMode="auto">
            <a:xfrm>
              <a:off x="7455441" y="1499977"/>
              <a:ext cx="537327"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F</a:t>
              </a:r>
              <a:r>
                <a:rPr lang="eu-ES" sz="1400" baseline="-25000" dirty="0" err="1" smtClean="0">
                  <a:solidFill>
                    <a:srgbClr val="66FF33"/>
                  </a:solidFill>
                  <a:latin typeface="Lucida Handwriting" pitchFamily="66" charset="0"/>
                </a:rPr>
                <a:t>OA</a:t>
              </a:r>
              <a:endParaRPr lang="eu-ES" sz="1400" dirty="0">
                <a:solidFill>
                  <a:srgbClr val="66FF33"/>
                </a:solidFill>
                <a:latin typeface="Lucida Handwriting" pitchFamily="66" charset="0"/>
              </a:endParaRPr>
            </a:p>
          </p:txBody>
        </p:sp>
        <p:sp>
          <p:nvSpPr>
            <p:cNvPr id="225" name="Line 108"/>
            <p:cNvSpPr>
              <a:spLocks noChangeShapeType="1"/>
            </p:cNvSpPr>
            <p:nvPr/>
          </p:nvSpPr>
          <p:spPr bwMode="auto">
            <a:xfrm>
              <a:off x="7581899" y="1485900"/>
              <a:ext cx="219075" cy="0"/>
            </a:xfrm>
            <a:prstGeom prst="line">
              <a:avLst/>
            </a:prstGeom>
            <a:noFill/>
            <a:ln w="28575">
              <a:solidFill>
                <a:srgbClr val="66FF33"/>
              </a:solidFill>
              <a:round/>
              <a:headEnd/>
              <a:tailEnd type="triangle" w="med" len="med"/>
            </a:ln>
            <a:effectLst/>
          </p:spPr>
          <p:txBody>
            <a:bodyPr/>
            <a:lstStyle/>
            <a:p>
              <a:endParaRPr lang="es-ES"/>
            </a:p>
          </p:txBody>
        </p:sp>
      </p:grpSp>
      <p:graphicFrame>
        <p:nvGraphicFramePr>
          <p:cNvPr id="229" name="Object 69"/>
          <p:cNvGraphicFramePr>
            <a:graphicFrameLocks noChangeAspect="1"/>
          </p:cNvGraphicFramePr>
          <p:nvPr/>
        </p:nvGraphicFramePr>
        <p:xfrm>
          <a:off x="5399088" y="2289175"/>
          <a:ext cx="3402012" cy="1257300"/>
        </p:xfrm>
        <a:graphic>
          <a:graphicData uri="http://schemas.openxmlformats.org/presentationml/2006/ole">
            <mc:AlternateContent xmlns:mc="http://schemas.openxmlformats.org/markup-compatibility/2006">
              <mc:Choice xmlns:v="urn:schemas-microsoft-com:vml" Requires="v">
                <p:oleObj spid="_x0000_s694576" name="Ecuación" r:id="rId28" imgW="2171520" imgH="838080" progId="Equation.3">
                  <p:embed/>
                </p:oleObj>
              </mc:Choice>
              <mc:Fallback>
                <p:oleObj name="Ecuación" r:id="rId28" imgW="2171520" imgH="838080" progId="Equation.3">
                  <p:embed/>
                  <p:pic>
                    <p:nvPicPr>
                      <p:cNvPr id="0" name="Picture 16"/>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399088" y="2289175"/>
                        <a:ext cx="3402012" cy="1257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 name="Object 2"/>
          <p:cNvGraphicFramePr>
            <a:graphicFrameLocks noChangeAspect="1"/>
          </p:cNvGraphicFramePr>
          <p:nvPr/>
        </p:nvGraphicFramePr>
        <p:xfrm>
          <a:off x="7234570" y="4258082"/>
          <a:ext cx="1727200" cy="508000"/>
        </p:xfrm>
        <a:graphic>
          <a:graphicData uri="http://schemas.openxmlformats.org/presentationml/2006/ole">
            <mc:AlternateContent xmlns:mc="http://schemas.openxmlformats.org/markup-compatibility/2006">
              <mc:Choice xmlns:v="urn:schemas-microsoft-com:vml" Requires="v">
                <p:oleObj spid="_x0000_s694577" name="Ecuación" r:id="rId30" imgW="825480" imgH="253800" progId="Equation.3">
                  <p:embed/>
                </p:oleObj>
              </mc:Choice>
              <mc:Fallback>
                <p:oleObj name="Ecuación" r:id="rId30" imgW="825480" imgH="253800" progId="Equation.3">
                  <p:embed/>
                  <p:pic>
                    <p:nvPicPr>
                      <p:cNvPr id="0" name="Picture 17"/>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234570" y="4258082"/>
                        <a:ext cx="17272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 name="57 CuadroTexto"/>
          <p:cNvSpPr txBox="1"/>
          <p:nvPr/>
        </p:nvSpPr>
        <p:spPr>
          <a:xfrm>
            <a:off x="155612" y="4382117"/>
            <a:ext cx="6954148" cy="400110"/>
          </a:xfrm>
          <a:prstGeom prst="rect">
            <a:avLst/>
          </a:prstGeom>
          <a:noFill/>
        </p:spPr>
        <p:txBody>
          <a:bodyPr wrap="none" rtlCol="0">
            <a:spAutoFit/>
          </a:bodyPr>
          <a:lstStyle/>
          <a:p>
            <a:r>
              <a:rPr lang="es-ES" sz="2000" dirty="0" err="1" smtClean="0">
                <a:latin typeface="Lucida Handwriting" pitchFamily="66" charset="0"/>
              </a:rPr>
              <a:t>Indar</a:t>
            </a:r>
            <a:r>
              <a:rPr lang="es-ES" sz="2000" dirty="0" smtClean="0">
                <a:latin typeface="Lucida Handwriting" pitchFamily="66" charset="0"/>
              </a:rPr>
              <a:t> </a:t>
            </a:r>
            <a:r>
              <a:rPr lang="es-ES" sz="2000" dirty="0" err="1" smtClean="0">
                <a:latin typeface="Lucida Handwriting" pitchFamily="66" charset="0"/>
              </a:rPr>
              <a:t>berdinak</a:t>
            </a:r>
            <a:r>
              <a:rPr lang="es-ES" sz="2000" dirty="0" smtClean="0">
                <a:latin typeface="Lucida Handwriting" pitchFamily="66" charset="0"/>
              </a:rPr>
              <a:t> eta </a:t>
            </a:r>
            <a:r>
              <a:rPr lang="es-ES" sz="2000" dirty="0" err="1" smtClean="0">
                <a:latin typeface="Lucida Handwriting" pitchFamily="66" charset="0"/>
              </a:rPr>
              <a:t>elkarren</a:t>
            </a:r>
            <a:r>
              <a:rPr lang="es-ES" sz="2000" dirty="0" smtClean="0">
                <a:latin typeface="Lucida Handwriting" pitchFamily="66" charset="0"/>
              </a:rPr>
              <a:t> </a:t>
            </a:r>
            <a:r>
              <a:rPr lang="es-ES" sz="2000" dirty="0" err="1" smtClean="0">
                <a:latin typeface="Lucida Handwriting" pitchFamily="66" charset="0"/>
              </a:rPr>
              <a:t>aurkakoak</a:t>
            </a:r>
            <a:r>
              <a:rPr lang="es-ES" sz="2000" dirty="0" smtClean="0">
                <a:latin typeface="Lucida Handwriting" pitchFamily="66" charset="0"/>
              </a:rPr>
              <a:t> </a:t>
            </a:r>
            <a:r>
              <a:rPr lang="es-ES" sz="2000" dirty="0" err="1" smtClean="0">
                <a:latin typeface="Lucida Handwriting" pitchFamily="66" charset="0"/>
              </a:rPr>
              <a:t>dira</a:t>
            </a:r>
            <a:r>
              <a:rPr lang="es-ES" sz="2000" dirty="0" smtClean="0">
                <a:latin typeface="Lucida Handwriting" pitchFamily="66" charset="0"/>
              </a:rPr>
              <a:t>:</a:t>
            </a:r>
            <a:endParaRPr lang="es-ES" sz="2000" dirty="0">
              <a:latin typeface="Lucida Handwriting" pitchFamily="66" charset="0"/>
            </a:endParaRPr>
          </a:p>
        </p:txBody>
      </p:sp>
      <p:sp>
        <p:nvSpPr>
          <p:cNvPr id="59" name="58 CuadroTexto"/>
          <p:cNvSpPr txBox="1"/>
          <p:nvPr/>
        </p:nvSpPr>
        <p:spPr>
          <a:xfrm>
            <a:off x="131187" y="4801217"/>
            <a:ext cx="9012813" cy="707886"/>
          </a:xfrm>
          <a:prstGeom prst="rect">
            <a:avLst/>
          </a:prstGeom>
          <a:noFill/>
        </p:spPr>
        <p:txBody>
          <a:bodyPr wrap="square" rtlCol="0">
            <a:spAutoFit/>
          </a:bodyPr>
          <a:lstStyle/>
          <a:p>
            <a:r>
              <a:rPr lang="es-ES" sz="2000" dirty="0" err="1" smtClean="0">
                <a:latin typeface="Lucida Handwriting" pitchFamily="66" charset="0"/>
              </a:rPr>
              <a:t>Indar</a:t>
            </a:r>
            <a:r>
              <a:rPr lang="es-ES" sz="2000" dirty="0" smtClean="0">
                <a:latin typeface="Lucida Handwriting" pitchFamily="66" charset="0"/>
              </a:rPr>
              <a:t> </a:t>
            </a:r>
            <a:r>
              <a:rPr lang="es-ES" sz="2000" dirty="0" err="1" smtClean="0">
                <a:latin typeface="Lucida Handwriting" pitchFamily="66" charset="0"/>
              </a:rPr>
              <a:t>erresultantea</a:t>
            </a:r>
            <a:r>
              <a:rPr lang="es-ES" sz="2000" dirty="0" smtClean="0">
                <a:latin typeface="Lucida Handwriting" pitchFamily="66" charset="0"/>
              </a:rPr>
              <a:t> </a:t>
            </a:r>
            <a:r>
              <a:rPr lang="es-ES" sz="2000" dirty="0" err="1" smtClean="0">
                <a:latin typeface="Lucida Handwriting" pitchFamily="66" charset="0"/>
              </a:rPr>
              <a:t>nulua</a:t>
            </a:r>
            <a:r>
              <a:rPr lang="es-ES" sz="2000" dirty="0" smtClean="0">
                <a:latin typeface="Lucida Handwriting" pitchFamily="66" charset="0"/>
              </a:rPr>
              <a:t> da </a:t>
            </a:r>
            <a:r>
              <a:rPr lang="es-ES" sz="2000" dirty="0" err="1" smtClean="0">
                <a:latin typeface="Lucida Handwriting" pitchFamily="66" charset="0"/>
              </a:rPr>
              <a:t>baina</a:t>
            </a:r>
            <a:r>
              <a:rPr lang="es-ES" sz="2000" dirty="0" smtClean="0">
                <a:latin typeface="Lucida Handwriting" pitchFamily="66" charset="0"/>
              </a:rPr>
              <a:t> </a:t>
            </a:r>
            <a:r>
              <a:rPr lang="es-ES" sz="2000" dirty="0" err="1" smtClean="0">
                <a:latin typeface="Lucida Handwriting" pitchFamily="66" charset="0"/>
              </a:rPr>
              <a:t>aplikazio-lerro</a:t>
            </a:r>
            <a:r>
              <a:rPr lang="es-ES" sz="2000" dirty="0" smtClean="0">
                <a:latin typeface="Lucida Handwriting" pitchFamily="66" charset="0"/>
              </a:rPr>
              <a:t> </a:t>
            </a:r>
            <a:r>
              <a:rPr lang="es-ES" sz="2000" dirty="0" err="1" smtClean="0">
                <a:latin typeface="Lucida Handwriting" pitchFamily="66" charset="0"/>
              </a:rPr>
              <a:t>desberdinak</a:t>
            </a:r>
            <a:r>
              <a:rPr lang="es-ES" sz="2000" dirty="0" smtClean="0">
                <a:latin typeface="Lucida Handwriting" pitchFamily="66" charset="0"/>
              </a:rPr>
              <a:t> </a:t>
            </a:r>
            <a:r>
              <a:rPr lang="es-ES" sz="2000" dirty="0" err="1" smtClean="0">
                <a:latin typeface="Lucida Handwriting" pitchFamily="66" charset="0"/>
              </a:rPr>
              <a:t>dute</a:t>
            </a:r>
            <a:r>
              <a:rPr lang="es-ES" sz="2000" dirty="0" smtClean="0">
                <a:latin typeface="Lucida Handwriting" pitchFamily="66" charset="0"/>
              </a:rPr>
              <a:t>.</a:t>
            </a:r>
          </a:p>
        </p:txBody>
      </p:sp>
      <p:sp>
        <p:nvSpPr>
          <p:cNvPr id="60" name="59 CuadroTexto"/>
          <p:cNvSpPr txBox="1"/>
          <p:nvPr/>
        </p:nvSpPr>
        <p:spPr>
          <a:xfrm>
            <a:off x="170117" y="5531923"/>
            <a:ext cx="8463516" cy="707886"/>
          </a:xfrm>
          <a:prstGeom prst="rect">
            <a:avLst/>
          </a:prstGeom>
          <a:noFill/>
        </p:spPr>
        <p:txBody>
          <a:bodyPr wrap="square" rtlCol="0">
            <a:spAutoFit/>
          </a:bodyPr>
          <a:lstStyle/>
          <a:p>
            <a:pPr algn="just"/>
            <a:r>
              <a:rPr lang="es-ES" sz="2000" dirty="0" err="1" smtClean="0">
                <a:latin typeface="Lucida Handwriting" pitchFamily="66" charset="0"/>
              </a:rPr>
              <a:t>Ardatz</a:t>
            </a:r>
            <a:r>
              <a:rPr lang="es-ES" sz="2000" dirty="0" smtClean="0">
                <a:latin typeface="Lucida Handwriting" pitchFamily="66" charset="0"/>
              </a:rPr>
              <a:t> </a:t>
            </a:r>
            <a:r>
              <a:rPr lang="es-ES" sz="2000" dirty="0" err="1" smtClean="0">
                <a:latin typeface="Lucida Handwriting" pitchFamily="66" charset="0"/>
              </a:rPr>
              <a:t>banatan</a:t>
            </a:r>
            <a:r>
              <a:rPr lang="es-ES" sz="2000" dirty="0" smtClean="0">
                <a:latin typeface="Lucida Handwriting" pitchFamily="66" charset="0"/>
              </a:rPr>
              <a:t> barrena </a:t>
            </a:r>
            <a:r>
              <a:rPr lang="es-ES" sz="2000" dirty="0" err="1" smtClean="0">
                <a:latin typeface="Lucida Handwriting" pitchFamily="66" charset="0"/>
              </a:rPr>
              <a:t>eragiten</a:t>
            </a:r>
            <a:r>
              <a:rPr lang="es-ES" sz="2000" dirty="0" smtClean="0">
                <a:latin typeface="Lucida Handwriting" pitchFamily="66" charset="0"/>
              </a:rPr>
              <a:t> </a:t>
            </a:r>
            <a:r>
              <a:rPr lang="es-ES" sz="2000" dirty="0" err="1" smtClean="0">
                <a:latin typeface="Lucida Handwriting" pitchFamily="66" charset="0"/>
              </a:rPr>
              <a:t>dutelako</a:t>
            </a:r>
            <a:r>
              <a:rPr lang="es-ES" sz="2000" dirty="0" smtClean="0">
                <a:latin typeface="Lucida Handwriting" pitchFamily="66" charset="0"/>
              </a:rPr>
              <a:t> espiraren </a:t>
            </a:r>
            <a:r>
              <a:rPr lang="es-ES" sz="2000" dirty="0" err="1" smtClean="0">
                <a:latin typeface="Lucida Handwriting" pitchFamily="66" charset="0"/>
              </a:rPr>
              <a:t>gainean</a:t>
            </a:r>
            <a:r>
              <a:rPr lang="es-ES" sz="2000" dirty="0" smtClean="0">
                <a:latin typeface="Lucida Handwriting" pitchFamily="66" charset="0"/>
              </a:rPr>
              <a:t> </a:t>
            </a:r>
            <a:r>
              <a:rPr lang="es-ES" sz="2000" dirty="0" err="1" smtClean="0">
                <a:latin typeface="Lucida Handwriting" pitchFamily="66" charset="0"/>
              </a:rPr>
              <a:t>indar-momentu</a:t>
            </a:r>
            <a:r>
              <a:rPr lang="es-ES" sz="2000" dirty="0" smtClean="0">
                <a:latin typeface="Lucida Handwriting" pitchFamily="66" charset="0"/>
              </a:rPr>
              <a:t> </a:t>
            </a:r>
            <a:r>
              <a:rPr lang="es-ES" sz="2000" dirty="0" err="1" smtClean="0">
                <a:latin typeface="Lucida Handwriting" pitchFamily="66" charset="0"/>
              </a:rPr>
              <a:t>bat</a:t>
            </a:r>
            <a:r>
              <a:rPr lang="es-ES" sz="2000" dirty="0" smtClean="0">
                <a:latin typeface="Lucida Handwriting" pitchFamily="66" charset="0"/>
              </a:rPr>
              <a:t> </a:t>
            </a:r>
            <a:r>
              <a:rPr lang="es-ES" sz="2000" dirty="0" err="1" smtClean="0">
                <a:latin typeface="Lucida Handwriting" pitchFamily="66" charset="0"/>
              </a:rPr>
              <a:t>eragiten</a:t>
            </a:r>
            <a:r>
              <a:rPr lang="es-ES" sz="2000" dirty="0" smtClean="0">
                <a:latin typeface="Lucida Handwriting" pitchFamily="66" charset="0"/>
              </a:rPr>
              <a:t> </a:t>
            </a:r>
            <a:r>
              <a:rPr lang="es-ES" sz="2000" dirty="0" err="1" smtClean="0">
                <a:latin typeface="Lucida Handwriting" pitchFamily="66" charset="0"/>
              </a:rPr>
              <a:t>dute</a:t>
            </a:r>
            <a:endParaRPr lang="es-ES" sz="2000" dirty="0">
              <a:latin typeface="Lucida Handwriting" pitchFamily="66" charset="0"/>
            </a:endParaRPr>
          </a:p>
        </p:txBody>
      </p:sp>
      <p:sp>
        <p:nvSpPr>
          <p:cNvPr id="63" name="62 CuadroTexto"/>
          <p:cNvSpPr txBox="1"/>
          <p:nvPr/>
        </p:nvSpPr>
        <p:spPr>
          <a:xfrm>
            <a:off x="228587" y="6184046"/>
            <a:ext cx="7858125" cy="400110"/>
          </a:xfrm>
          <a:prstGeom prst="rect">
            <a:avLst/>
          </a:prstGeom>
          <a:noFill/>
        </p:spPr>
        <p:txBody>
          <a:bodyPr wrap="square" rtlCol="0">
            <a:spAutoFit/>
          </a:bodyPr>
          <a:lstStyle/>
          <a:p>
            <a:pPr algn="just"/>
            <a:r>
              <a:rPr lang="es-ES" sz="2000" dirty="0" smtClean="0">
                <a:solidFill>
                  <a:srgbClr val="FF0000"/>
                </a:solidFill>
                <a:latin typeface="Lucida Handwriting" pitchFamily="66" charset="0"/>
              </a:rPr>
              <a:t>Bi </a:t>
            </a:r>
            <a:r>
              <a:rPr lang="es-ES" sz="2000" dirty="0" err="1" smtClean="0">
                <a:solidFill>
                  <a:srgbClr val="FF0000"/>
                </a:solidFill>
                <a:latin typeface="Lucida Handwriting" pitchFamily="66" charset="0"/>
              </a:rPr>
              <a:t>indar</a:t>
            </a:r>
            <a:r>
              <a:rPr lang="es-ES" sz="2000" dirty="0" smtClean="0">
                <a:solidFill>
                  <a:srgbClr val="FF0000"/>
                </a:solidFill>
                <a:latin typeface="Lucida Handwriting" pitchFamily="66" charset="0"/>
              </a:rPr>
              <a:t> </a:t>
            </a:r>
            <a:r>
              <a:rPr lang="es-ES" sz="2000" dirty="0" err="1" smtClean="0">
                <a:solidFill>
                  <a:srgbClr val="FF0000"/>
                </a:solidFill>
                <a:latin typeface="Lucida Handwriting" pitchFamily="66" charset="0"/>
              </a:rPr>
              <a:t>hauek</a:t>
            </a:r>
            <a:r>
              <a:rPr lang="es-ES" sz="2000" dirty="0" smtClean="0">
                <a:solidFill>
                  <a:srgbClr val="FF0000"/>
                </a:solidFill>
                <a:latin typeface="Lucida Handwriting" pitchFamily="66" charset="0"/>
              </a:rPr>
              <a:t> </a:t>
            </a:r>
            <a:r>
              <a:rPr lang="es-ES" sz="2000" dirty="0" err="1" smtClean="0">
                <a:solidFill>
                  <a:srgbClr val="FF0000"/>
                </a:solidFill>
                <a:latin typeface="Lucida Handwriting" pitchFamily="66" charset="0"/>
              </a:rPr>
              <a:t>ez</a:t>
            </a:r>
            <a:r>
              <a:rPr lang="es-ES" sz="2000" dirty="0" smtClean="0">
                <a:solidFill>
                  <a:srgbClr val="FF0000"/>
                </a:solidFill>
                <a:latin typeface="Lucida Handwriting" pitchFamily="66" charset="0"/>
              </a:rPr>
              <a:t> </a:t>
            </a:r>
            <a:r>
              <a:rPr lang="es-ES" sz="2000" dirty="0" err="1" smtClean="0">
                <a:solidFill>
                  <a:srgbClr val="FF0000"/>
                </a:solidFill>
                <a:latin typeface="Lucida Handwriting" pitchFamily="66" charset="0"/>
              </a:rPr>
              <a:t>dira</a:t>
            </a:r>
            <a:r>
              <a:rPr lang="es-ES" sz="2000" dirty="0" smtClean="0">
                <a:solidFill>
                  <a:srgbClr val="FF0000"/>
                </a:solidFill>
                <a:latin typeface="Lucida Handwriting" pitchFamily="66" charset="0"/>
              </a:rPr>
              <a:t> </a:t>
            </a:r>
            <a:r>
              <a:rPr lang="es-ES" sz="2000" dirty="0" err="1" smtClean="0">
                <a:solidFill>
                  <a:srgbClr val="FF0000"/>
                </a:solidFill>
                <a:latin typeface="Lucida Handwriting" pitchFamily="66" charset="0"/>
              </a:rPr>
              <a:t>ezabatzen</a:t>
            </a:r>
            <a:r>
              <a:rPr lang="es-ES" sz="2000" dirty="0" smtClean="0">
                <a:solidFill>
                  <a:srgbClr val="FF0000"/>
                </a:solidFill>
                <a:latin typeface="Lucida Handwriting" pitchFamily="66" charset="0"/>
              </a:rPr>
              <a:t> </a:t>
            </a:r>
            <a:r>
              <a:rPr lang="es-ES" sz="2000" dirty="0" err="1" smtClean="0">
                <a:solidFill>
                  <a:srgbClr val="FF0000"/>
                </a:solidFill>
                <a:latin typeface="Lucida Handwriting" pitchFamily="66" charset="0"/>
              </a:rPr>
              <a:t>zentzu</a:t>
            </a:r>
            <a:r>
              <a:rPr lang="es-ES" sz="2000" dirty="0" smtClean="0">
                <a:solidFill>
                  <a:srgbClr val="FF0000"/>
                </a:solidFill>
                <a:latin typeface="Lucida Handwriting" pitchFamily="66" charset="0"/>
              </a:rPr>
              <a:t> </a:t>
            </a:r>
            <a:r>
              <a:rPr lang="es-ES" sz="2000" dirty="0" err="1" smtClean="0">
                <a:solidFill>
                  <a:srgbClr val="FF0000"/>
                </a:solidFill>
                <a:latin typeface="Lucida Handwriting" pitchFamily="66" charset="0"/>
              </a:rPr>
              <a:t>guztietan</a:t>
            </a:r>
            <a:endParaRPr lang="es-ES" sz="2000" dirty="0">
              <a:solidFill>
                <a:srgbClr val="FF0000"/>
              </a:solidFill>
              <a:latin typeface="Lucida Handwriting" pitchFamily="66" charset="0"/>
            </a:endParaRPr>
          </a:p>
        </p:txBody>
      </p:sp>
      <p:graphicFrame>
        <p:nvGraphicFramePr>
          <p:cNvPr id="694290" name="Object 18"/>
          <p:cNvGraphicFramePr>
            <a:graphicFrameLocks noChangeAspect="1"/>
          </p:cNvGraphicFramePr>
          <p:nvPr/>
        </p:nvGraphicFramePr>
        <p:xfrm>
          <a:off x="5476875" y="85725"/>
          <a:ext cx="3103563" cy="1257300"/>
        </p:xfrm>
        <a:graphic>
          <a:graphicData uri="http://schemas.openxmlformats.org/presentationml/2006/ole">
            <mc:AlternateContent xmlns:mc="http://schemas.openxmlformats.org/markup-compatibility/2006">
              <mc:Choice xmlns:v="urn:schemas-microsoft-com:vml" Requires="v">
                <p:oleObj spid="_x0000_s694578" name="Ecuación" r:id="rId32" imgW="1981080" imgH="838080" progId="Equation.3">
                  <p:embed/>
                </p:oleObj>
              </mc:Choice>
              <mc:Fallback>
                <p:oleObj name="Ecuación" r:id="rId32" imgW="1981080" imgH="838080" progId="Equation.3">
                  <p:embed/>
                  <p:pic>
                    <p:nvPicPr>
                      <p:cNvPr id="0" name="Picture 18"/>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476875" y="85725"/>
                        <a:ext cx="3103563" cy="1257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 name="Line 490"/>
          <p:cNvSpPr>
            <a:spLocks noChangeShapeType="1"/>
          </p:cNvSpPr>
          <p:nvPr/>
        </p:nvSpPr>
        <p:spPr bwMode="auto">
          <a:xfrm rot="8280000" flipV="1">
            <a:off x="395811" y="2546002"/>
            <a:ext cx="923925" cy="19049"/>
          </a:xfrm>
          <a:prstGeom prst="line">
            <a:avLst/>
          </a:prstGeom>
          <a:noFill/>
          <a:ln w="25400">
            <a:solidFill>
              <a:srgbClr val="FF0000"/>
            </a:solidFill>
            <a:round/>
            <a:headEnd/>
            <a:tailEnd type="triangle" w="med" len="lg"/>
          </a:ln>
          <a:effectLst/>
        </p:spPr>
        <p:txBody>
          <a:bodyPr wrap="none" anchor="ctr"/>
          <a:lstStyle/>
          <a:p>
            <a:endParaRPr lang="es-ES"/>
          </a:p>
        </p:txBody>
      </p:sp>
      <p:grpSp>
        <p:nvGrpSpPr>
          <p:cNvPr id="66" name="Group 6"/>
          <p:cNvGrpSpPr>
            <a:grpSpLocks/>
          </p:cNvGrpSpPr>
          <p:nvPr/>
        </p:nvGrpSpPr>
        <p:grpSpPr bwMode="auto">
          <a:xfrm>
            <a:off x="767696" y="2580781"/>
            <a:ext cx="490538" cy="579438"/>
            <a:chOff x="3874" y="2110"/>
            <a:chExt cx="309" cy="365"/>
          </a:xfrm>
        </p:grpSpPr>
        <p:sp>
          <p:nvSpPr>
            <p:cNvPr id="67" name="Text Box 7"/>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dirty="0">
                  <a:solidFill>
                    <a:srgbClr val="FF0000"/>
                  </a:solidFill>
                  <a:latin typeface="Lucida Handwriting" pitchFamily="66" charset="0"/>
                </a:rPr>
                <a:t>B</a:t>
              </a:r>
            </a:p>
          </p:txBody>
        </p:sp>
        <p:sp>
          <p:nvSpPr>
            <p:cNvPr id="68" name="Line 8"/>
            <p:cNvSpPr>
              <a:spLocks noChangeShapeType="1"/>
            </p:cNvSpPr>
            <p:nvPr/>
          </p:nvSpPr>
          <p:spPr bwMode="auto">
            <a:xfrm>
              <a:off x="3977" y="2139"/>
              <a:ext cx="165" cy="0"/>
            </a:xfrm>
            <a:prstGeom prst="line">
              <a:avLst/>
            </a:prstGeom>
            <a:noFill/>
            <a:ln w="28575">
              <a:solidFill>
                <a:srgbClr val="FF0000"/>
              </a:solidFill>
              <a:round/>
              <a:headEnd/>
              <a:tailEnd type="triangle" w="med" len="med"/>
            </a:ln>
            <a:effectLst/>
          </p:spPr>
          <p:txBody>
            <a:bodyPr/>
            <a:lstStyle/>
            <a:p>
              <a:endParaRPr lang="es-ES"/>
            </a:p>
          </p:txBody>
        </p:sp>
      </p:grpSp>
      <p:sp>
        <p:nvSpPr>
          <p:cNvPr id="70" name="69 Estrella de 5 puntas"/>
          <p:cNvSpPr>
            <a:spLocks noChangeAspect="1"/>
          </p:cNvSpPr>
          <p:nvPr/>
        </p:nvSpPr>
        <p:spPr>
          <a:xfrm>
            <a:off x="36324" y="4429125"/>
            <a:ext cx="228600" cy="228600"/>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sp>
        <p:nvSpPr>
          <p:cNvPr id="78" name="77 Estrella de 5 puntas"/>
          <p:cNvSpPr>
            <a:spLocks noChangeAspect="1"/>
          </p:cNvSpPr>
          <p:nvPr/>
        </p:nvSpPr>
        <p:spPr>
          <a:xfrm>
            <a:off x="41631" y="6233392"/>
            <a:ext cx="228600" cy="2286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sp>
        <p:nvSpPr>
          <p:cNvPr id="79" name="78 Estrella de 5 puntas"/>
          <p:cNvSpPr>
            <a:spLocks noChangeAspect="1"/>
          </p:cNvSpPr>
          <p:nvPr/>
        </p:nvSpPr>
        <p:spPr>
          <a:xfrm>
            <a:off x="0" y="4857750"/>
            <a:ext cx="228600" cy="228600"/>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sp>
        <p:nvSpPr>
          <p:cNvPr id="80" name="79 Estrella de 5 puntas"/>
          <p:cNvSpPr>
            <a:spLocks noChangeAspect="1"/>
          </p:cNvSpPr>
          <p:nvPr/>
        </p:nvSpPr>
        <p:spPr>
          <a:xfrm>
            <a:off x="0" y="5610225"/>
            <a:ext cx="228600" cy="228600"/>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wipe(left)">
                                      <p:cBhvr>
                                        <p:cTn id="7" dur="500"/>
                                        <p:tgtEl>
                                          <p:spTgt spid="222"/>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80">
                                          <p:stCondLst>
                                            <p:cond delay="0"/>
                                          </p:stCondLst>
                                        </p:cTn>
                                        <p:tgtEl>
                                          <p:spTgt spid="9"/>
                                        </p:tgtEl>
                                      </p:cBhvr>
                                    </p:animEffect>
                                    <p:anim calcmode="lin" valueType="num">
                                      <p:cBhvr>
                                        <p:cTn id="1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7" dur="26">
                                          <p:stCondLst>
                                            <p:cond delay="650"/>
                                          </p:stCondLst>
                                        </p:cTn>
                                        <p:tgtEl>
                                          <p:spTgt spid="9"/>
                                        </p:tgtEl>
                                      </p:cBhvr>
                                      <p:to x="100000" y="60000"/>
                                    </p:animScale>
                                    <p:animScale>
                                      <p:cBhvr>
                                        <p:cTn id="18" dur="166" decel="50000">
                                          <p:stCondLst>
                                            <p:cond delay="676"/>
                                          </p:stCondLst>
                                        </p:cTn>
                                        <p:tgtEl>
                                          <p:spTgt spid="9"/>
                                        </p:tgtEl>
                                      </p:cBhvr>
                                      <p:to x="100000" y="100000"/>
                                    </p:animScale>
                                    <p:animScale>
                                      <p:cBhvr>
                                        <p:cTn id="19" dur="26">
                                          <p:stCondLst>
                                            <p:cond delay="1312"/>
                                          </p:stCondLst>
                                        </p:cTn>
                                        <p:tgtEl>
                                          <p:spTgt spid="9"/>
                                        </p:tgtEl>
                                      </p:cBhvr>
                                      <p:to x="100000" y="80000"/>
                                    </p:animScale>
                                    <p:animScale>
                                      <p:cBhvr>
                                        <p:cTn id="20" dur="166" decel="50000">
                                          <p:stCondLst>
                                            <p:cond delay="1338"/>
                                          </p:stCondLst>
                                        </p:cTn>
                                        <p:tgtEl>
                                          <p:spTgt spid="9"/>
                                        </p:tgtEl>
                                      </p:cBhvr>
                                      <p:to x="100000" y="100000"/>
                                    </p:animScale>
                                    <p:animScale>
                                      <p:cBhvr>
                                        <p:cTn id="21" dur="26">
                                          <p:stCondLst>
                                            <p:cond delay="1642"/>
                                          </p:stCondLst>
                                        </p:cTn>
                                        <p:tgtEl>
                                          <p:spTgt spid="9"/>
                                        </p:tgtEl>
                                      </p:cBhvr>
                                      <p:to x="100000" y="90000"/>
                                    </p:animScale>
                                    <p:animScale>
                                      <p:cBhvr>
                                        <p:cTn id="22" dur="166" decel="50000">
                                          <p:stCondLst>
                                            <p:cond delay="1668"/>
                                          </p:stCondLst>
                                        </p:cTn>
                                        <p:tgtEl>
                                          <p:spTgt spid="9"/>
                                        </p:tgtEl>
                                      </p:cBhvr>
                                      <p:to x="100000" y="100000"/>
                                    </p:animScale>
                                    <p:animScale>
                                      <p:cBhvr>
                                        <p:cTn id="23" dur="26">
                                          <p:stCondLst>
                                            <p:cond delay="1808"/>
                                          </p:stCondLst>
                                        </p:cTn>
                                        <p:tgtEl>
                                          <p:spTgt spid="9"/>
                                        </p:tgtEl>
                                      </p:cBhvr>
                                      <p:to x="100000" y="95000"/>
                                    </p:animScale>
                                    <p:animScale>
                                      <p:cBhvr>
                                        <p:cTn id="24" dur="166" decel="50000">
                                          <p:stCondLst>
                                            <p:cond delay="1834"/>
                                          </p:stCondLst>
                                        </p:cTn>
                                        <p:tgtEl>
                                          <p:spTgt spid="9"/>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694290"/>
                                        </p:tgtEl>
                                        <p:attrNameLst>
                                          <p:attrName>style.visibility</p:attrName>
                                        </p:attrNameLst>
                                      </p:cBhvr>
                                      <p:to>
                                        <p:strVal val="visible"/>
                                      </p:to>
                                    </p:set>
                                    <p:animEffect transition="in" filter="wipe(up)">
                                      <p:cBhvr>
                                        <p:cTn id="29" dur="500"/>
                                        <p:tgtEl>
                                          <p:spTgt spid="69429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218"/>
                                        </p:tgtEl>
                                        <p:attrNameLst>
                                          <p:attrName>style.visibility</p:attrName>
                                        </p:attrNameLst>
                                      </p:cBhvr>
                                      <p:to>
                                        <p:strVal val="visible"/>
                                      </p:to>
                                    </p:set>
                                    <p:animEffect transition="in" filter="wipe(right)">
                                      <p:cBhvr>
                                        <p:cTn id="34" dur="500"/>
                                        <p:tgtEl>
                                          <p:spTgt spid="218"/>
                                        </p:tgtEl>
                                      </p:cBhvr>
                                    </p:animEffect>
                                  </p:childTnLst>
                                </p:cTn>
                              </p:par>
                            </p:childTnLst>
                          </p:cTn>
                        </p:par>
                        <p:par>
                          <p:cTn id="35" fill="hold">
                            <p:stCondLst>
                              <p:cond delay="5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wipe(up)">
                                      <p:cBhvr>
                                        <p:cTn id="56" dur="500"/>
                                        <p:tgtEl>
                                          <p:spTgt spid="229"/>
                                        </p:tgtEl>
                                      </p:cBhvr>
                                    </p:animEffect>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70"/>
                                        </p:tgtEl>
                                        <p:attrNameLst>
                                          <p:attrName>style.visibility</p:attrName>
                                        </p:attrNameLst>
                                      </p:cBhvr>
                                      <p:to>
                                        <p:strVal val="visible"/>
                                      </p:to>
                                    </p:set>
                                    <p:animEffect transition="in" filter="wipe(down)">
                                      <p:cBhvr>
                                        <p:cTn id="61" dur="580">
                                          <p:stCondLst>
                                            <p:cond delay="0"/>
                                          </p:stCondLst>
                                        </p:cTn>
                                        <p:tgtEl>
                                          <p:spTgt spid="70"/>
                                        </p:tgtEl>
                                      </p:cBhvr>
                                    </p:animEffect>
                                    <p:anim calcmode="lin" valueType="num">
                                      <p:cBhvr>
                                        <p:cTn id="62"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67" dur="26">
                                          <p:stCondLst>
                                            <p:cond delay="650"/>
                                          </p:stCondLst>
                                        </p:cTn>
                                        <p:tgtEl>
                                          <p:spTgt spid="70"/>
                                        </p:tgtEl>
                                      </p:cBhvr>
                                      <p:to x="100000" y="60000"/>
                                    </p:animScale>
                                    <p:animScale>
                                      <p:cBhvr>
                                        <p:cTn id="68" dur="166" decel="50000">
                                          <p:stCondLst>
                                            <p:cond delay="676"/>
                                          </p:stCondLst>
                                        </p:cTn>
                                        <p:tgtEl>
                                          <p:spTgt spid="70"/>
                                        </p:tgtEl>
                                      </p:cBhvr>
                                      <p:to x="100000" y="100000"/>
                                    </p:animScale>
                                    <p:animScale>
                                      <p:cBhvr>
                                        <p:cTn id="69" dur="26">
                                          <p:stCondLst>
                                            <p:cond delay="1312"/>
                                          </p:stCondLst>
                                        </p:cTn>
                                        <p:tgtEl>
                                          <p:spTgt spid="70"/>
                                        </p:tgtEl>
                                      </p:cBhvr>
                                      <p:to x="100000" y="80000"/>
                                    </p:animScale>
                                    <p:animScale>
                                      <p:cBhvr>
                                        <p:cTn id="70" dur="166" decel="50000">
                                          <p:stCondLst>
                                            <p:cond delay="1338"/>
                                          </p:stCondLst>
                                        </p:cTn>
                                        <p:tgtEl>
                                          <p:spTgt spid="70"/>
                                        </p:tgtEl>
                                      </p:cBhvr>
                                      <p:to x="100000" y="100000"/>
                                    </p:animScale>
                                    <p:animScale>
                                      <p:cBhvr>
                                        <p:cTn id="71" dur="26">
                                          <p:stCondLst>
                                            <p:cond delay="1642"/>
                                          </p:stCondLst>
                                        </p:cTn>
                                        <p:tgtEl>
                                          <p:spTgt spid="70"/>
                                        </p:tgtEl>
                                      </p:cBhvr>
                                      <p:to x="100000" y="90000"/>
                                    </p:animScale>
                                    <p:animScale>
                                      <p:cBhvr>
                                        <p:cTn id="72" dur="166" decel="50000">
                                          <p:stCondLst>
                                            <p:cond delay="1668"/>
                                          </p:stCondLst>
                                        </p:cTn>
                                        <p:tgtEl>
                                          <p:spTgt spid="70"/>
                                        </p:tgtEl>
                                      </p:cBhvr>
                                      <p:to x="100000" y="100000"/>
                                    </p:animScale>
                                    <p:animScale>
                                      <p:cBhvr>
                                        <p:cTn id="73" dur="26">
                                          <p:stCondLst>
                                            <p:cond delay="1808"/>
                                          </p:stCondLst>
                                        </p:cTn>
                                        <p:tgtEl>
                                          <p:spTgt spid="70"/>
                                        </p:tgtEl>
                                      </p:cBhvr>
                                      <p:to x="100000" y="95000"/>
                                    </p:animScale>
                                    <p:animScale>
                                      <p:cBhvr>
                                        <p:cTn id="74" dur="166" decel="50000">
                                          <p:stCondLst>
                                            <p:cond delay="1834"/>
                                          </p:stCondLst>
                                        </p:cTn>
                                        <p:tgtEl>
                                          <p:spTgt spid="70"/>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fade">
                                      <p:cBhvr>
                                        <p:cTn id="79" dur="2000"/>
                                        <p:tgtEl>
                                          <p:spTgt spid="58"/>
                                        </p:tgtEl>
                                      </p:cBhvr>
                                    </p:animEffect>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nodeType="clickEffect">
                                  <p:stCondLst>
                                    <p:cond delay="0"/>
                                  </p:stCondLst>
                                  <p:childTnLst>
                                    <p:set>
                                      <p:cBhvr>
                                        <p:cTn id="83" dur="1" fill="hold">
                                          <p:stCondLst>
                                            <p:cond delay="0"/>
                                          </p:stCondLst>
                                        </p:cTn>
                                        <p:tgtEl>
                                          <p:spTgt spid="57"/>
                                        </p:tgtEl>
                                        <p:attrNameLst>
                                          <p:attrName>style.visibility</p:attrName>
                                        </p:attrNameLst>
                                      </p:cBhvr>
                                      <p:to>
                                        <p:strVal val="visible"/>
                                      </p:to>
                                    </p:set>
                                    <p:animEffect transition="in" filter="wipe(down)">
                                      <p:cBhvr>
                                        <p:cTn id="84" dur="580">
                                          <p:stCondLst>
                                            <p:cond delay="0"/>
                                          </p:stCondLst>
                                        </p:cTn>
                                        <p:tgtEl>
                                          <p:spTgt spid="57"/>
                                        </p:tgtEl>
                                      </p:cBhvr>
                                    </p:animEffect>
                                    <p:anim calcmode="lin" valueType="num">
                                      <p:cBhvr>
                                        <p:cTn id="85" dur="1822"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57"/>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57"/>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57"/>
                                        </p:tgtEl>
                                        <p:attrNameLst>
                                          <p:attrName>ppt_y</p:attrName>
                                        </p:attrNameLst>
                                      </p:cBhvr>
                                      <p:tavLst>
                                        <p:tav tm="0" fmla="#ppt_y-sin(pi*$)/81">
                                          <p:val>
                                            <p:fltVal val="0"/>
                                          </p:val>
                                        </p:tav>
                                        <p:tav tm="100000">
                                          <p:val>
                                            <p:fltVal val="1"/>
                                          </p:val>
                                        </p:tav>
                                      </p:tavLst>
                                    </p:anim>
                                    <p:animScale>
                                      <p:cBhvr>
                                        <p:cTn id="90" dur="26">
                                          <p:stCondLst>
                                            <p:cond delay="650"/>
                                          </p:stCondLst>
                                        </p:cTn>
                                        <p:tgtEl>
                                          <p:spTgt spid="57"/>
                                        </p:tgtEl>
                                      </p:cBhvr>
                                      <p:to x="100000" y="60000"/>
                                    </p:animScale>
                                    <p:animScale>
                                      <p:cBhvr>
                                        <p:cTn id="91" dur="166" decel="50000">
                                          <p:stCondLst>
                                            <p:cond delay="676"/>
                                          </p:stCondLst>
                                        </p:cTn>
                                        <p:tgtEl>
                                          <p:spTgt spid="57"/>
                                        </p:tgtEl>
                                      </p:cBhvr>
                                      <p:to x="100000" y="100000"/>
                                    </p:animScale>
                                    <p:animScale>
                                      <p:cBhvr>
                                        <p:cTn id="92" dur="26">
                                          <p:stCondLst>
                                            <p:cond delay="1312"/>
                                          </p:stCondLst>
                                        </p:cTn>
                                        <p:tgtEl>
                                          <p:spTgt spid="57"/>
                                        </p:tgtEl>
                                      </p:cBhvr>
                                      <p:to x="100000" y="80000"/>
                                    </p:animScale>
                                    <p:animScale>
                                      <p:cBhvr>
                                        <p:cTn id="93" dur="166" decel="50000">
                                          <p:stCondLst>
                                            <p:cond delay="1338"/>
                                          </p:stCondLst>
                                        </p:cTn>
                                        <p:tgtEl>
                                          <p:spTgt spid="57"/>
                                        </p:tgtEl>
                                      </p:cBhvr>
                                      <p:to x="100000" y="100000"/>
                                    </p:animScale>
                                    <p:animScale>
                                      <p:cBhvr>
                                        <p:cTn id="94" dur="26">
                                          <p:stCondLst>
                                            <p:cond delay="1642"/>
                                          </p:stCondLst>
                                        </p:cTn>
                                        <p:tgtEl>
                                          <p:spTgt spid="57"/>
                                        </p:tgtEl>
                                      </p:cBhvr>
                                      <p:to x="100000" y="90000"/>
                                    </p:animScale>
                                    <p:animScale>
                                      <p:cBhvr>
                                        <p:cTn id="95" dur="166" decel="50000">
                                          <p:stCondLst>
                                            <p:cond delay="1668"/>
                                          </p:stCondLst>
                                        </p:cTn>
                                        <p:tgtEl>
                                          <p:spTgt spid="57"/>
                                        </p:tgtEl>
                                      </p:cBhvr>
                                      <p:to x="100000" y="100000"/>
                                    </p:animScale>
                                    <p:animScale>
                                      <p:cBhvr>
                                        <p:cTn id="96" dur="26">
                                          <p:stCondLst>
                                            <p:cond delay="1808"/>
                                          </p:stCondLst>
                                        </p:cTn>
                                        <p:tgtEl>
                                          <p:spTgt spid="57"/>
                                        </p:tgtEl>
                                      </p:cBhvr>
                                      <p:to x="100000" y="95000"/>
                                    </p:animScale>
                                    <p:animScale>
                                      <p:cBhvr>
                                        <p:cTn id="97" dur="166" decel="50000">
                                          <p:stCondLst>
                                            <p:cond delay="1834"/>
                                          </p:stCondLst>
                                        </p:cTn>
                                        <p:tgtEl>
                                          <p:spTgt spid="57"/>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grpId="0" nodeType="clickEffect">
                                  <p:stCondLst>
                                    <p:cond delay="0"/>
                                  </p:stCondLst>
                                  <p:childTnLst>
                                    <p:set>
                                      <p:cBhvr>
                                        <p:cTn id="101" dur="1" fill="hold">
                                          <p:stCondLst>
                                            <p:cond delay="0"/>
                                          </p:stCondLst>
                                        </p:cTn>
                                        <p:tgtEl>
                                          <p:spTgt spid="79"/>
                                        </p:tgtEl>
                                        <p:attrNameLst>
                                          <p:attrName>style.visibility</p:attrName>
                                        </p:attrNameLst>
                                      </p:cBhvr>
                                      <p:to>
                                        <p:strVal val="visible"/>
                                      </p:to>
                                    </p:set>
                                    <p:animEffect transition="in" filter="wipe(down)">
                                      <p:cBhvr>
                                        <p:cTn id="102" dur="580">
                                          <p:stCondLst>
                                            <p:cond delay="0"/>
                                          </p:stCondLst>
                                        </p:cTn>
                                        <p:tgtEl>
                                          <p:spTgt spid="79"/>
                                        </p:tgtEl>
                                      </p:cBhvr>
                                    </p:animEffect>
                                    <p:anim calcmode="lin" valueType="num">
                                      <p:cBhvr>
                                        <p:cTn id="103" dur="1822" tmFilter="0,0; 0.14,0.36; 0.43,0.73; 0.71,0.91; 1.0,1.0">
                                          <p:stCondLst>
                                            <p:cond delay="0"/>
                                          </p:stCondLst>
                                        </p:cTn>
                                        <p:tgtEl>
                                          <p:spTgt spid="79"/>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79"/>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79"/>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79"/>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79"/>
                                        </p:tgtEl>
                                        <p:attrNameLst>
                                          <p:attrName>ppt_y</p:attrName>
                                        </p:attrNameLst>
                                      </p:cBhvr>
                                      <p:tavLst>
                                        <p:tav tm="0" fmla="#ppt_y-sin(pi*$)/81">
                                          <p:val>
                                            <p:fltVal val="0"/>
                                          </p:val>
                                        </p:tav>
                                        <p:tav tm="100000">
                                          <p:val>
                                            <p:fltVal val="1"/>
                                          </p:val>
                                        </p:tav>
                                      </p:tavLst>
                                    </p:anim>
                                    <p:animScale>
                                      <p:cBhvr>
                                        <p:cTn id="108" dur="26">
                                          <p:stCondLst>
                                            <p:cond delay="650"/>
                                          </p:stCondLst>
                                        </p:cTn>
                                        <p:tgtEl>
                                          <p:spTgt spid="79"/>
                                        </p:tgtEl>
                                      </p:cBhvr>
                                      <p:to x="100000" y="60000"/>
                                    </p:animScale>
                                    <p:animScale>
                                      <p:cBhvr>
                                        <p:cTn id="109" dur="166" decel="50000">
                                          <p:stCondLst>
                                            <p:cond delay="676"/>
                                          </p:stCondLst>
                                        </p:cTn>
                                        <p:tgtEl>
                                          <p:spTgt spid="79"/>
                                        </p:tgtEl>
                                      </p:cBhvr>
                                      <p:to x="100000" y="100000"/>
                                    </p:animScale>
                                    <p:animScale>
                                      <p:cBhvr>
                                        <p:cTn id="110" dur="26">
                                          <p:stCondLst>
                                            <p:cond delay="1312"/>
                                          </p:stCondLst>
                                        </p:cTn>
                                        <p:tgtEl>
                                          <p:spTgt spid="79"/>
                                        </p:tgtEl>
                                      </p:cBhvr>
                                      <p:to x="100000" y="80000"/>
                                    </p:animScale>
                                    <p:animScale>
                                      <p:cBhvr>
                                        <p:cTn id="111" dur="166" decel="50000">
                                          <p:stCondLst>
                                            <p:cond delay="1338"/>
                                          </p:stCondLst>
                                        </p:cTn>
                                        <p:tgtEl>
                                          <p:spTgt spid="79"/>
                                        </p:tgtEl>
                                      </p:cBhvr>
                                      <p:to x="100000" y="100000"/>
                                    </p:animScale>
                                    <p:animScale>
                                      <p:cBhvr>
                                        <p:cTn id="112" dur="26">
                                          <p:stCondLst>
                                            <p:cond delay="1642"/>
                                          </p:stCondLst>
                                        </p:cTn>
                                        <p:tgtEl>
                                          <p:spTgt spid="79"/>
                                        </p:tgtEl>
                                      </p:cBhvr>
                                      <p:to x="100000" y="90000"/>
                                    </p:animScale>
                                    <p:animScale>
                                      <p:cBhvr>
                                        <p:cTn id="113" dur="166" decel="50000">
                                          <p:stCondLst>
                                            <p:cond delay="1668"/>
                                          </p:stCondLst>
                                        </p:cTn>
                                        <p:tgtEl>
                                          <p:spTgt spid="79"/>
                                        </p:tgtEl>
                                      </p:cBhvr>
                                      <p:to x="100000" y="100000"/>
                                    </p:animScale>
                                    <p:animScale>
                                      <p:cBhvr>
                                        <p:cTn id="114" dur="26">
                                          <p:stCondLst>
                                            <p:cond delay="1808"/>
                                          </p:stCondLst>
                                        </p:cTn>
                                        <p:tgtEl>
                                          <p:spTgt spid="79"/>
                                        </p:tgtEl>
                                      </p:cBhvr>
                                      <p:to x="100000" y="95000"/>
                                    </p:animScale>
                                    <p:animScale>
                                      <p:cBhvr>
                                        <p:cTn id="115" dur="166" decel="50000">
                                          <p:stCondLst>
                                            <p:cond delay="1834"/>
                                          </p:stCondLst>
                                        </p:cTn>
                                        <p:tgtEl>
                                          <p:spTgt spid="79"/>
                                        </p:tgtEl>
                                      </p:cBhvr>
                                      <p:to x="100000" y="100000"/>
                                    </p:animScale>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59"/>
                                        </p:tgtEl>
                                        <p:attrNameLst>
                                          <p:attrName>style.visibility</p:attrName>
                                        </p:attrNameLst>
                                      </p:cBhvr>
                                      <p:to>
                                        <p:strVal val="visible"/>
                                      </p:to>
                                    </p:set>
                                    <p:animEffect transition="in" filter="fade">
                                      <p:cBhvr>
                                        <p:cTn id="120" dur="2000"/>
                                        <p:tgtEl>
                                          <p:spTgt spid="59"/>
                                        </p:tgtEl>
                                      </p:cBhvr>
                                    </p:animEffect>
                                  </p:childTnLst>
                                </p:cTn>
                              </p:par>
                            </p:childTnLst>
                          </p:cTn>
                        </p:par>
                      </p:childTnLst>
                    </p:cTn>
                  </p:par>
                  <p:par>
                    <p:cTn id="121" fill="hold">
                      <p:stCondLst>
                        <p:cond delay="indefinite"/>
                      </p:stCondLst>
                      <p:childTnLst>
                        <p:par>
                          <p:cTn id="122" fill="hold">
                            <p:stCondLst>
                              <p:cond delay="0"/>
                            </p:stCondLst>
                            <p:childTnLst>
                              <p:par>
                                <p:cTn id="123" presetID="26" presetClass="entr" presetSubtype="0" fill="hold" grpId="0" nodeType="clickEffect">
                                  <p:stCondLst>
                                    <p:cond delay="0"/>
                                  </p:stCondLst>
                                  <p:childTnLst>
                                    <p:set>
                                      <p:cBhvr>
                                        <p:cTn id="124" dur="1" fill="hold">
                                          <p:stCondLst>
                                            <p:cond delay="0"/>
                                          </p:stCondLst>
                                        </p:cTn>
                                        <p:tgtEl>
                                          <p:spTgt spid="80"/>
                                        </p:tgtEl>
                                        <p:attrNameLst>
                                          <p:attrName>style.visibility</p:attrName>
                                        </p:attrNameLst>
                                      </p:cBhvr>
                                      <p:to>
                                        <p:strVal val="visible"/>
                                      </p:to>
                                    </p:set>
                                    <p:animEffect transition="in" filter="wipe(down)">
                                      <p:cBhvr>
                                        <p:cTn id="125" dur="580">
                                          <p:stCondLst>
                                            <p:cond delay="0"/>
                                          </p:stCondLst>
                                        </p:cTn>
                                        <p:tgtEl>
                                          <p:spTgt spid="80"/>
                                        </p:tgtEl>
                                      </p:cBhvr>
                                    </p:animEffect>
                                    <p:anim calcmode="lin" valueType="num">
                                      <p:cBhvr>
                                        <p:cTn id="126" dur="1822" tmFilter="0,0; 0.14,0.36; 0.43,0.73; 0.71,0.91; 1.0,1.0">
                                          <p:stCondLst>
                                            <p:cond delay="0"/>
                                          </p:stCondLst>
                                        </p:cTn>
                                        <p:tgtEl>
                                          <p:spTgt spid="80"/>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80"/>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80"/>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80"/>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80"/>
                                        </p:tgtEl>
                                        <p:attrNameLst>
                                          <p:attrName>ppt_y</p:attrName>
                                        </p:attrNameLst>
                                      </p:cBhvr>
                                      <p:tavLst>
                                        <p:tav tm="0" fmla="#ppt_y-sin(pi*$)/81">
                                          <p:val>
                                            <p:fltVal val="0"/>
                                          </p:val>
                                        </p:tav>
                                        <p:tav tm="100000">
                                          <p:val>
                                            <p:fltVal val="1"/>
                                          </p:val>
                                        </p:tav>
                                      </p:tavLst>
                                    </p:anim>
                                    <p:animScale>
                                      <p:cBhvr>
                                        <p:cTn id="131" dur="26">
                                          <p:stCondLst>
                                            <p:cond delay="650"/>
                                          </p:stCondLst>
                                        </p:cTn>
                                        <p:tgtEl>
                                          <p:spTgt spid="80"/>
                                        </p:tgtEl>
                                      </p:cBhvr>
                                      <p:to x="100000" y="60000"/>
                                    </p:animScale>
                                    <p:animScale>
                                      <p:cBhvr>
                                        <p:cTn id="132" dur="166" decel="50000">
                                          <p:stCondLst>
                                            <p:cond delay="676"/>
                                          </p:stCondLst>
                                        </p:cTn>
                                        <p:tgtEl>
                                          <p:spTgt spid="80"/>
                                        </p:tgtEl>
                                      </p:cBhvr>
                                      <p:to x="100000" y="100000"/>
                                    </p:animScale>
                                    <p:animScale>
                                      <p:cBhvr>
                                        <p:cTn id="133" dur="26">
                                          <p:stCondLst>
                                            <p:cond delay="1312"/>
                                          </p:stCondLst>
                                        </p:cTn>
                                        <p:tgtEl>
                                          <p:spTgt spid="80"/>
                                        </p:tgtEl>
                                      </p:cBhvr>
                                      <p:to x="100000" y="80000"/>
                                    </p:animScale>
                                    <p:animScale>
                                      <p:cBhvr>
                                        <p:cTn id="134" dur="166" decel="50000">
                                          <p:stCondLst>
                                            <p:cond delay="1338"/>
                                          </p:stCondLst>
                                        </p:cTn>
                                        <p:tgtEl>
                                          <p:spTgt spid="80"/>
                                        </p:tgtEl>
                                      </p:cBhvr>
                                      <p:to x="100000" y="100000"/>
                                    </p:animScale>
                                    <p:animScale>
                                      <p:cBhvr>
                                        <p:cTn id="135" dur="26">
                                          <p:stCondLst>
                                            <p:cond delay="1642"/>
                                          </p:stCondLst>
                                        </p:cTn>
                                        <p:tgtEl>
                                          <p:spTgt spid="80"/>
                                        </p:tgtEl>
                                      </p:cBhvr>
                                      <p:to x="100000" y="90000"/>
                                    </p:animScale>
                                    <p:animScale>
                                      <p:cBhvr>
                                        <p:cTn id="136" dur="166" decel="50000">
                                          <p:stCondLst>
                                            <p:cond delay="1668"/>
                                          </p:stCondLst>
                                        </p:cTn>
                                        <p:tgtEl>
                                          <p:spTgt spid="80"/>
                                        </p:tgtEl>
                                      </p:cBhvr>
                                      <p:to x="100000" y="100000"/>
                                    </p:animScale>
                                    <p:animScale>
                                      <p:cBhvr>
                                        <p:cTn id="137" dur="26">
                                          <p:stCondLst>
                                            <p:cond delay="1808"/>
                                          </p:stCondLst>
                                        </p:cTn>
                                        <p:tgtEl>
                                          <p:spTgt spid="80"/>
                                        </p:tgtEl>
                                      </p:cBhvr>
                                      <p:to x="100000" y="95000"/>
                                    </p:animScale>
                                    <p:animScale>
                                      <p:cBhvr>
                                        <p:cTn id="138" dur="166" decel="50000">
                                          <p:stCondLst>
                                            <p:cond delay="1834"/>
                                          </p:stCondLst>
                                        </p:cTn>
                                        <p:tgtEl>
                                          <p:spTgt spid="80"/>
                                        </p:tgtEl>
                                      </p:cBhvr>
                                      <p:to x="100000" y="100000"/>
                                    </p:animScale>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60"/>
                                        </p:tgtEl>
                                        <p:attrNameLst>
                                          <p:attrName>style.visibility</p:attrName>
                                        </p:attrNameLst>
                                      </p:cBhvr>
                                      <p:to>
                                        <p:strVal val="visible"/>
                                      </p:to>
                                    </p:set>
                                    <p:animEffect transition="in" filter="fade">
                                      <p:cBhvr>
                                        <p:cTn id="143" dur="2000"/>
                                        <p:tgtEl>
                                          <p:spTgt spid="60"/>
                                        </p:tgtEl>
                                      </p:cBhvr>
                                    </p:animEffect>
                                  </p:childTnLst>
                                </p:cTn>
                              </p:par>
                            </p:childTnLst>
                          </p:cTn>
                        </p:par>
                      </p:childTnLst>
                    </p:cTn>
                  </p:par>
                  <p:par>
                    <p:cTn id="144" fill="hold">
                      <p:stCondLst>
                        <p:cond delay="indefinite"/>
                      </p:stCondLst>
                      <p:childTnLst>
                        <p:par>
                          <p:cTn id="145" fill="hold">
                            <p:stCondLst>
                              <p:cond delay="0"/>
                            </p:stCondLst>
                            <p:childTnLst>
                              <p:par>
                                <p:cTn id="146" presetID="26" presetClass="entr" presetSubtype="0" fill="hold" grpId="0" nodeType="clickEffect">
                                  <p:stCondLst>
                                    <p:cond delay="0"/>
                                  </p:stCondLst>
                                  <p:childTnLst>
                                    <p:set>
                                      <p:cBhvr>
                                        <p:cTn id="147" dur="1" fill="hold">
                                          <p:stCondLst>
                                            <p:cond delay="0"/>
                                          </p:stCondLst>
                                        </p:cTn>
                                        <p:tgtEl>
                                          <p:spTgt spid="78"/>
                                        </p:tgtEl>
                                        <p:attrNameLst>
                                          <p:attrName>style.visibility</p:attrName>
                                        </p:attrNameLst>
                                      </p:cBhvr>
                                      <p:to>
                                        <p:strVal val="visible"/>
                                      </p:to>
                                    </p:set>
                                    <p:animEffect transition="in" filter="wipe(down)">
                                      <p:cBhvr>
                                        <p:cTn id="148" dur="580">
                                          <p:stCondLst>
                                            <p:cond delay="0"/>
                                          </p:stCondLst>
                                        </p:cTn>
                                        <p:tgtEl>
                                          <p:spTgt spid="78"/>
                                        </p:tgtEl>
                                      </p:cBhvr>
                                    </p:animEffect>
                                    <p:anim calcmode="lin" valueType="num">
                                      <p:cBhvr>
                                        <p:cTn id="149" dur="1822" tmFilter="0,0; 0.14,0.36; 0.43,0.73; 0.71,0.91; 1.0,1.0">
                                          <p:stCondLst>
                                            <p:cond delay="0"/>
                                          </p:stCondLst>
                                        </p:cTn>
                                        <p:tgtEl>
                                          <p:spTgt spid="78"/>
                                        </p:tgtEl>
                                        <p:attrNameLst>
                                          <p:attrName>ppt_x</p:attrName>
                                        </p:attrNameLst>
                                      </p:cBhvr>
                                      <p:tavLst>
                                        <p:tav tm="0">
                                          <p:val>
                                            <p:strVal val="#ppt_x-0.25"/>
                                          </p:val>
                                        </p:tav>
                                        <p:tav tm="100000">
                                          <p:val>
                                            <p:strVal val="#ppt_x"/>
                                          </p:val>
                                        </p:tav>
                                      </p:tavLst>
                                    </p:anim>
                                    <p:anim calcmode="lin" valueType="num">
                                      <p:cBhvr>
                                        <p:cTn id="150" dur="664" tmFilter="0.0,0.0; 0.25,0.07; 0.50,0.2; 0.75,0.467; 1.0,1.0">
                                          <p:stCondLst>
                                            <p:cond delay="0"/>
                                          </p:stCondLst>
                                        </p:cTn>
                                        <p:tgtEl>
                                          <p:spTgt spid="78"/>
                                        </p:tgtEl>
                                        <p:attrNameLst>
                                          <p:attrName>ppt_y</p:attrName>
                                        </p:attrNameLst>
                                      </p:cBhvr>
                                      <p:tavLst>
                                        <p:tav tm="0" fmla="#ppt_y-sin(pi*$)/3">
                                          <p:val>
                                            <p:fltVal val="0.5"/>
                                          </p:val>
                                        </p:tav>
                                        <p:tav tm="100000">
                                          <p:val>
                                            <p:fltVal val="1"/>
                                          </p:val>
                                        </p:tav>
                                      </p:tavLst>
                                    </p:anim>
                                    <p:anim calcmode="lin" valueType="num">
                                      <p:cBhvr>
                                        <p:cTn id="151" dur="664" tmFilter="0, 0; 0.125,0.2665; 0.25,0.4; 0.375,0.465; 0.5,0.5;  0.625,0.535; 0.75,0.6; 0.875,0.7335; 1,1">
                                          <p:stCondLst>
                                            <p:cond delay="664"/>
                                          </p:stCondLst>
                                        </p:cTn>
                                        <p:tgtEl>
                                          <p:spTgt spid="78"/>
                                        </p:tgtEl>
                                        <p:attrNameLst>
                                          <p:attrName>ppt_y</p:attrName>
                                        </p:attrNameLst>
                                      </p:cBhvr>
                                      <p:tavLst>
                                        <p:tav tm="0" fmla="#ppt_y-sin(pi*$)/9">
                                          <p:val>
                                            <p:fltVal val="0"/>
                                          </p:val>
                                        </p:tav>
                                        <p:tav tm="100000">
                                          <p:val>
                                            <p:fltVal val="1"/>
                                          </p:val>
                                        </p:tav>
                                      </p:tavLst>
                                    </p:anim>
                                    <p:anim calcmode="lin" valueType="num">
                                      <p:cBhvr>
                                        <p:cTn id="152" dur="332" tmFilter="0, 0; 0.125,0.2665; 0.25,0.4; 0.375,0.465; 0.5,0.5;  0.625,0.535; 0.75,0.6; 0.875,0.7335; 1,1">
                                          <p:stCondLst>
                                            <p:cond delay="1324"/>
                                          </p:stCondLst>
                                        </p:cTn>
                                        <p:tgtEl>
                                          <p:spTgt spid="78"/>
                                        </p:tgtEl>
                                        <p:attrNameLst>
                                          <p:attrName>ppt_y</p:attrName>
                                        </p:attrNameLst>
                                      </p:cBhvr>
                                      <p:tavLst>
                                        <p:tav tm="0" fmla="#ppt_y-sin(pi*$)/27">
                                          <p:val>
                                            <p:fltVal val="0"/>
                                          </p:val>
                                        </p:tav>
                                        <p:tav tm="100000">
                                          <p:val>
                                            <p:fltVal val="1"/>
                                          </p:val>
                                        </p:tav>
                                      </p:tavLst>
                                    </p:anim>
                                    <p:anim calcmode="lin" valueType="num">
                                      <p:cBhvr>
                                        <p:cTn id="153" dur="164" tmFilter="0, 0; 0.125,0.2665; 0.25,0.4; 0.375,0.465; 0.5,0.5;  0.625,0.535; 0.75,0.6; 0.875,0.7335; 1,1">
                                          <p:stCondLst>
                                            <p:cond delay="1656"/>
                                          </p:stCondLst>
                                        </p:cTn>
                                        <p:tgtEl>
                                          <p:spTgt spid="78"/>
                                        </p:tgtEl>
                                        <p:attrNameLst>
                                          <p:attrName>ppt_y</p:attrName>
                                        </p:attrNameLst>
                                      </p:cBhvr>
                                      <p:tavLst>
                                        <p:tav tm="0" fmla="#ppt_y-sin(pi*$)/81">
                                          <p:val>
                                            <p:fltVal val="0"/>
                                          </p:val>
                                        </p:tav>
                                        <p:tav tm="100000">
                                          <p:val>
                                            <p:fltVal val="1"/>
                                          </p:val>
                                        </p:tav>
                                      </p:tavLst>
                                    </p:anim>
                                    <p:animScale>
                                      <p:cBhvr>
                                        <p:cTn id="154" dur="26">
                                          <p:stCondLst>
                                            <p:cond delay="650"/>
                                          </p:stCondLst>
                                        </p:cTn>
                                        <p:tgtEl>
                                          <p:spTgt spid="78"/>
                                        </p:tgtEl>
                                      </p:cBhvr>
                                      <p:to x="100000" y="60000"/>
                                    </p:animScale>
                                    <p:animScale>
                                      <p:cBhvr>
                                        <p:cTn id="155" dur="166" decel="50000">
                                          <p:stCondLst>
                                            <p:cond delay="676"/>
                                          </p:stCondLst>
                                        </p:cTn>
                                        <p:tgtEl>
                                          <p:spTgt spid="78"/>
                                        </p:tgtEl>
                                      </p:cBhvr>
                                      <p:to x="100000" y="100000"/>
                                    </p:animScale>
                                    <p:animScale>
                                      <p:cBhvr>
                                        <p:cTn id="156" dur="26">
                                          <p:stCondLst>
                                            <p:cond delay="1312"/>
                                          </p:stCondLst>
                                        </p:cTn>
                                        <p:tgtEl>
                                          <p:spTgt spid="78"/>
                                        </p:tgtEl>
                                      </p:cBhvr>
                                      <p:to x="100000" y="80000"/>
                                    </p:animScale>
                                    <p:animScale>
                                      <p:cBhvr>
                                        <p:cTn id="157" dur="166" decel="50000">
                                          <p:stCondLst>
                                            <p:cond delay="1338"/>
                                          </p:stCondLst>
                                        </p:cTn>
                                        <p:tgtEl>
                                          <p:spTgt spid="78"/>
                                        </p:tgtEl>
                                      </p:cBhvr>
                                      <p:to x="100000" y="100000"/>
                                    </p:animScale>
                                    <p:animScale>
                                      <p:cBhvr>
                                        <p:cTn id="158" dur="26">
                                          <p:stCondLst>
                                            <p:cond delay="1642"/>
                                          </p:stCondLst>
                                        </p:cTn>
                                        <p:tgtEl>
                                          <p:spTgt spid="78"/>
                                        </p:tgtEl>
                                      </p:cBhvr>
                                      <p:to x="100000" y="90000"/>
                                    </p:animScale>
                                    <p:animScale>
                                      <p:cBhvr>
                                        <p:cTn id="159" dur="166" decel="50000">
                                          <p:stCondLst>
                                            <p:cond delay="1668"/>
                                          </p:stCondLst>
                                        </p:cTn>
                                        <p:tgtEl>
                                          <p:spTgt spid="78"/>
                                        </p:tgtEl>
                                      </p:cBhvr>
                                      <p:to x="100000" y="100000"/>
                                    </p:animScale>
                                    <p:animScale>
                                      <p:cBhvr>
                                        <p:cTn id="160" dur="26">
                                          <p:stCondLst>
                                            <p:cond delay="1808"/>
                                          </p:stCondLst>
                                        </p:cTn>
                                        <p:tgtEl>
                                          <p:spTgt spid="78"/>
                                        </p:tgtEl>
                                      </p:cBhvr>
                                      <p:to x="100000" y="95000"/>
                                    </p:animScale>
                                    <p:animScale>
                                      <p:cBhvr>
                                        <p:cTn id="161" dur="166" decel="50000">
                                          <p:stCondLst>
                                            <p:cond delay="1834"/>
                                          </p:stCondLst>
                                        </p:cTn>
                                        <p:tgtEl>
                                          <p:spTgt spid="78"/>
                                        </p:tgtEl>
                                      </p:cBhvr>
                                      <p:to x="100000" y="100000"/>
                                    </p:animScale>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grpId="0" nodeType="clickEffect">
                                  <p:stCondLst>
                                    <p:cond delay="0"/>
                                  </p:stCondLst>
                                  <p:childTnLst>
                                    <p:set>
                                      <p:cBhvr>
                                        <p:cTn id="165" dur="1" fill="hold">
                                          <p:stCondLst>
                                            <p:cond delay="0"/>
                                          </p:stCondLst>
                                        </p:cTn>
                                        <p:tgtEl>
                                          <p:spTgt spid="63"/>
                                        </p:tgtEl>
                                        <p:attrNameLst>
                                          <p:attrName>style.visibility</p:attrName>
                                        </p:attrNameLst>
                                      </p:cBhvr>
                                      <p:to>
                                        <p:strVal val="visible"/>
                                      </p:to>
                                    </p:set>
                                    <p:animEffect transition="in" filter="fade">
                                      <p:cBhvr>
                                        <p:cTn id="166" dur="2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animBg="1"/>
      <p:bldP spid="218" grpId="0" animBg="1"/>
      <p:bldP spid="58" grpId="0"/>
      <p:bldP spid="59" grpId="0"/>
      <p:bldP spid="60" grpId="0"/>
      <p:bldP spid="63" grpId="0"/>
      <p:bldP spid="70" grpId="0" animBg="1"/>
      <p:bldP spid="78" grpId="0" animBg="1"/>
      <p:bldP spid="79" grpId="0" animBg="1"/>
      <p:bldP spid="8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9 Grupo"/>
          <p:cNvGrpSpPr/>
          <p:nvPr/>
        </p:nvGrpSpPr>
        <p:grpSpPr>
          <a:xfrm>
            <a:off x="61796" y="104775"/>
            <a:ext cx="5145088" cy="4086225"/>
            <a:chOff x="200025" y="104775"/>
            <a:chExt cx="5145088" cy="4086225"/>
          </a:xfrm>
        </p:grpSpPr>
        <p:graphicFrame>
          <p:nvGraphicFramePr>
            <p:cNvPr id="651317" name="Object 53"/>
            <p:cNvGraphicFramePr>
              <a:graphicFrameLocks noChangeAspect="1"/>
            </p:cNvGraphicFramePr>
            <p:nvPr/>
          </p:nvGraphicFramePr>
          <p:xfrm>
            <a:off x="200025" y="3870325"/>
            <a:ext cx="258763" cy="266700"/>
          </p:xfrm>
          <a:graphic>
            <a:graphicData uri="http://schemas.openxmlformats.org/presentationml/2006/ole">
              <mc:AlternateContent xmlns:mc="http://schemas.openxmlformats.org/markup-compatibility/2006">
                <mc:Choice xmlns:v="urn:schemas-microsoft-com:vml" Requires="v">
                  <p:oleObj spid="_x0000_s695569" name="Ecuación" r:id="rId4" imgW="164880" imgH="177480" progId="Equation.3">
                    <p:embed/>
                  </p:oleObj>
                </mc:Choice>
                <mc:Fallback>
                  <p:oleObj name="Ecuación" r:id="rId4" imgW="164880" imgH="1774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25" y="3870325"/>
                          <a:ext cx="258763"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61 Grupo"/>
            <p:cNvGrpSpPr/>
            <p:nvPr/>
          </p:nvGrpSpPr>
          <p:grpSpPr>
            <a:xfrm>
              <a:off x="276225" y="104775"/>
              <a:ext cx="5019675" cy="4086225"/>
              <a:chOff x="276225" y="104775"/>
              <a:chExt cx="5019675" cy="4086225"/>
            </a:xfrm>
          </p:grpSpPr>
          <p:sp>
            <p:nvSpPr>
              <p:cNvPr id="651278" name="Line 14"/>
              <p:cNvSpPr>
                <a:spLocks noChangeShapeType="1"/>
              </p:cNvSpPr>
              <p:nvPr/>
            </p:nvSpPr>
            <p:spPr bwMode="auto">
              <a:xfrm>
                <a:off x="2071687" y="2492374"/>
                <a:ext cx="3224213" cy="12701"/>
              </a:xfrm>
              <a:prstGeom prst="line">
                <a:avLst/>
              </a:prstGeom>
              <a:no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u-ES"/>
              </a:p>
            </p:txBody>
          </p:sp>
          <p:sp>
            <p:nvSpPr>
              <p:cNvPr id="651280" name="Line 16"/>
              <p:cNvSpPr>
                <a:spLocks noChangeShapeType="1"/>
              </p:cNvSpPr>
              <p:nvPr/>
            </p:nvSpPr>
            <p:spPr bwMode="auto">
              <a:xfrm flipH="1">
                <a:off x="276225" y="2500313"/>
                <a:ext cx="1779589" cy="1690687"/>
              </a:xfrm>
              <a:prstGeom prst="line">
                <a:avLst/>
              </a:prstGeom>
              <a:no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u-ES"/>
              </a:p>
            </p:txBody>
          </p:sp>
          <p:cxnSp>
            <p:nvCxnSpPr>
              <p:cNvPr id="61" name="60 Conector recto"/>
              <p:cNvCxnSpPr/>
              <p:nvPr/>
            </p:nvCxnSpPr>
            <p:spPr bwMode="auto">
              <a:xfrm rot="5400000">
                <a:off x="871538" y="1300163"/>
                <a:ext cx="239077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aphicFrame>
          <p:nvGraphicFramePr>
            <p:cNvPr id="64" name="Object 53"/>
            <p:cNvGraphicFramePr>
              <a:graphicFrameLocks noChangeAspect="1"/>
            </p:cNvGraphicFramePr>
            <p:nvPr/>
          </p:nvGraphicFramePr>
          <p:xfrm>
            <a:off x="1781175" y="117475"/>
            <a:ext cx="239713" cy="285750"/>
          </p:xfrm>
          <a:graphic>
            <a:graphicData uri="http://schemas.openxmlformats.org/presentationml/2006/ole">
              <mc:AlternateContent xmlns:mc="http://schemas.openxmlformats.org/markup-compatibility/2006">
                <mc:Choice xmlns:v="urn:schemas-microsoft-com:vml" Requires="v">
                  <p:oleObj spid="_x0000_s695570" name="Ecuación" r:id="rId6" imgW="152280" imgH="190440" progId="Equation.3">
                    <p:embed/>
                  </p:oleObj>
                </mc:Choice>
                <mc:Fallback>
                  <p:oleObj name="Ecuación" r:id="rId6" imgW="152280" imgH="190440" progId="Equation.3">
                    <p:embed/>
                    <p:pic>
                      <p:nvPicPr>
                        <p:cNvPr id="0" name="Object 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1175" y="117475"/>
                          <a:ext cx="239713"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 name="Object 53"/>
            <p:cNvGraphicFramePr>
              <a:graphicFrameLocks noChangeAspect="1"/>
            </p:cNvGraphicFramePr>
            <p:nvPr/>
          </p:nvGraphicFramePr>
          <p:xfrm>
            <a:off x="5105400" y="2165350"/>
            <a:ext cx="239713" cy="285750"/>
          </p:xfrm>
          <a:graphic>
            <a:graphicData uri="http://schemas.openxmlformats.org/presentationml/2006/ole">
              <mc:AlternateContent xmlns:mc="http://schemas.openxmlformats.org/markup-compatibility/2006">
                <mc:Choice xmlns:v="urn:schemas-microsoft-com:vml" Requires="v">
                  <p:oleObj spid="_x0000_s695571" name="Ecuación" r:id="rId8" imgW="152280" imgH="190440" progId="Equation.3">
                    <p:embed/>
                  </p:oleObj>
                </mc:Choice>
                <mc:Fallback>
                  <p:oleObj name="Ecuación" r:id="rId8" imgW="152280" imgH="19044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5400" y="2165350"/>
                          <a:ext cx="239713"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58 Grupo"/>
          <p:cNvGrpSpPr/>
          <p:nvPr/>
        </p:nvGrpSpPr>
        <p:grpSpPr>
          <a:xfrm>
            <a:off x="1925521" y="811213"/>
            <a:ext cx="2279650" cy="2998787"/>
            <a:chOff x="2644775" y="1363663"/>
            <a:chExt cx="2279650" cy="2998787"/>
          </a:xfrm>
        </p:grpSpPr>
        <p:sp>
          <p:nvSpPr>
            <p:cNvPr id="651281" name="Line 17"/>
            <p:cNvSpPr>
              <a:spLocks noChangeShapeType="1"/>
            </p:cNvSpPr>
            <p:nvPr/>
          </p:nvSpPr>
          <p:spPr bwMode="auto">
            <a:xfrm>
              <a:off x="2658616" y="3060464"/>
              <a:ext cx="2256284" cy="1301986"/>
            </a:xfrm>
            <a:prstGeom prst="line">
              <a:avLst/>
            </a:prstGeom>
            <a:noFill/>
            <a:ln w="1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u-ES"/>
            </a:p>
          </p:txBody>
        </p:sp>
        <p:sp>
          <p:nvSpPr>
            <p:cNvPr id="651282" name="Line 18"/>
            <p:cNvSpPr>
              <a:spLocks noChangeShapeType="1"/>
            </p:cNvSpPr>
            <p:nvPr/>
          </p:nvSpPr>
          <p:spPr bwMode="auto">
            <a:xfrm flipH="1" flipV="1">
              <a:off x="4905374" y="2630452"/>
              <a:ext cx="19051" cy="1722472"/>
            </a:xfrm>
            <a:prstGeom prst="line">
              <a:avLst/>
            </a:prstGeom>
            <a:noFill/>
            <a:ln w="1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u-ES"/>
            </a:p>
          </p:txBody>
        </p:sp>
        <p:sp>
          <p:nvSpPr>
            <p:cNvPr id="651283" name="Line 19"/>
            <p:cNvSpPr>
              <a:spLocks noChangeShapeType="1"/>
            </p:cNvSpPr>
            <p:nvPr/>
          </p:nvSpPr>
          <p:spPr bwMode="auto">
            <a:xfrm flipH="1" flipV="1">
              <a:off x="2644775" y="1363663"/>
              <a:ext cx="2257610" cy="1249357"/>
            </a:xfrm>
            <a:prstGeom prst="line">
              <a:avLst/>
            </a:prstGeom>
            <a:noFill/>
            <a:ln w="1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u-ES"/>
            </a:p>
          </p:txBody>
        </p:sp>
        <p:sp>
          <p:nvSpPr>
            <p:cNvPr id="651284" name="Line 20"/>
            <p:cNvSpPr>
              <a:spLocks noChangeShapeType="1"/>
            </p:cNvSpPr>
            <p:nvPr/>
          </p:nvSpPr>
          <p:spPr bwMode="auto">
            <a:xfrm>
              <a:off x="2644775" y="1363663"/>
              <a:ext cx="2991" cy="1696801"/>
            </a:xfrm>
            <a:prstGeom prst="line">
              <a:avLst/>
            </a:prstGeom>
            <a:noFill/>
            <a:ln w="1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u-ES"/>
            </a:p>
          </p:txBody>
        </p:sp>
        <p:sp>
          <p:nvSpPr>
            <p:cNvPr id="651286" name="Line 22"/>
            <p:cNvSpPr>
              <a:spLocks noChangeShapeType="1"/>
            </p:cNvSpPr>
            <p:nvPr/>
          </p:nvSpPr>
          <p:spPr bwMode="auto">
            <a:xfrm>
              <a:off x="3260758" y="1691982"/>
              <a:ext cx="361816" cy="209195"/>
            </a:xfrm>
            <a:prstGeom prst="line">
              <a:avLst/>
            </a:prstGeom>
            <a:noFill/>
            <a:ln w="5">
              <a:solidFill>
                <a:srgbClr val="000000"/>
              </a:solidFill>
              <a:prstDash val="solid"/>
              <a:round/>
              <a:headEnd/>
              <a:tailEnd type="triangle"/>
            </a:ln>
          </p:spPr>
          <p:txBody>
            <a:bodyPr vert="horz" wrap="square" lIns="91440" tIns="45720" rIns="91440" bIns="45720" numCol="1" anchor="t" anchorCtr="0" compatLnSpc="1">
              <a:prstTxWarp prst="textNoShape">
                <a:avLst/>
              </a:prstTxWarp>
            </a:bodyPr>
            <a:lstStyle/>
            <a:p>
              <a:endParaRPr lang="eu-ES"/>
            </a:p>
          </p:txBody>
        </p:sp>
        <p:sp>
          <p:nvSpPr>
            <p:cNvPr id="651288" name="Line 24"/>
            <p:cNvSpPr>
              <a:spLocks noChangeShapeType="1"/>
            </p:cNvSpPr>
            <p:nvPr/>
          </p:nvSpPr>
          <p:spPr bwMode="auto">
            <a:xfrm flipH="1" flipV="1">
              <a:off x="3511936" y="3546488"/>
              <a:ext cx="221276" cy="119126"/>
            </a:xfrm>
            <a:prstGeom prst="line">
              <a:avLst/>
            </a:prstGeom>
            <a:noFill/>
            <a:ln w="5">
              <a:solidFill>
                <a:srgbClr val="000000"/>
              </a:solidFill>
              <a:prstDash val="solid"/>
              <a:round/>
              <a:headEnd/>
              <a:tailEnd type="triangle"/>
            </a:ln>
          </p:spPr>
          <p:txBody>
            <a:bodyPr vert="horz" wrap="square" lIns="91440" tIns="45720" rIns="91440" bIns="45720" numCol="1" anchor="t" anchorCtr="0" compatLnSpc="1">
              <a:prstTxWarp prst="textNoShape">
                <a:avLst/>
              </a:prstTxWarp>
            </a:bodyPr>
            <a:lstStyle/>
            <a:p>
              <a:endParaRPr lang="eu-ES"/>
            </a:p>
          </p:txBody>
        </p:sp>
        <p:sp>
          <p:nvSpPr>
            <p:cNvPr id="651290" name="Line 26"/>
            <p:cNvSpPr>
              <a:spLocks noChangeShapeType="1"/>
            </p:cNvSpPr>
            <p:nvPr/>
          </p:nvSpPr>
          <p:spPr bwMode="auto">
            <a:xfrm flipV="1">
              <a:off x="2644775" y="2107466"/>
              <a:ext cx="2991" cy="505554"/>
            </a:xfrm>
            <a:prstGeom prst="line">
              <a:avLst/>
            </a:prstGeom>
            <a:noFill/>
            <a:ln w="5">
              <a:solidFill>
                <a:srgbClr val="000000"/>
              </a:solidFill>
              <a:prstDash val="solid"/>
              <a:round/>
              <a:headEnd/>
              <a:tailEnd type="triangle"/>
            </a:ln>
          </p:spPr>
          <p:txBody>
            <a:bodyPr vert="horz" wrap="square" lIns="91440" tIns="45720" rIns="91440" bIns="45720" numCol="1" anchor="t" anchorCtr="0" compatLnSpc="1">
              <a:prstTxWarp prst="textNoShape">
                <a:avLst/>
              </a:prstTxWarp>
            </a:bodyPr>
            <a:lstStyle/>
            <a:p>
              <a:endParaRPr lang="eu-ES"/>
            </a:p>
          </p:txBody>
        </p:sp>
        <p:sp>
          <p:nvSpPr>
            <p:cNvPr id="651292" name="Line 28"/>
            <p:cNvSpPr>
              <a:spLocks noChangeShapeType="1"/>
            </p:cNvSpPr>
            <p:nvPr/>
          </p:nvSpPr>
          <p:spPr bwMode="auto">
            <a:xfrm>
              <a:off x="4902383" y="2970394"/>
              <a:ext cx="2991" cy="508460"/>
            </a:xfrm>
            <a:prstGeom prst="line">
              <a:avLst/>
            </a:prstGeom>
            <a:noFill/>
            <a:ln w="5">
              <a:solidFill>
                <a:srgbClr val="000000"/>
              </a:solidFill>
              <a:prstDash val="solid"/>
              <a:round/>
              <a:headEnd/>
              <a:tailEnd type="triangle"/>
            </a:ln>
          </p:spPr>
          <p:txBody>
            <a:bodyPr vert="horz" wrap="square" lIns="91440" tIns="45720" rIns="91440" bIns="45720" numCol="1" anchor="t" anchorCtr="0" compatLnSpc="1">
              <a:prstTxWarp prst="textNoShape">
                <a:avLst/>
              </a:prstTxWarp>
            </a:bodyPr>
            <a:lstStyle/>
            <a:p>
              <a:endParaRPr lang="eu-ES"/>
            </a:p>
          </p:txBody>
        </p:sp>
      </p:grpSp>
      <p:graphicFrame>
        <p:nvGraphicFramePr>
          <p:cNvPr id="69" name="Object 53"/>
          <p:cNvGraphicFramePr>
            <a:graphicFrameLocks noChangeAspect="1"/>
          </p:cNvGraphicFramePr>
          <p:nvPr/>
        </p:nvGraphicFramePr>
        <p:xfrm>
          <a:off x="4148021" y="1841500"/>
          <a:ext cx="260350" cy="266700"/>
        </p:xfrm>
        <a:graphic>
          <a:graphicData uri="http://schemas.openxmlformats.org/presentationml/2006/ole">
            <mc:AlternateContent xmlns:mc="http://schemas.openxmlformats.org/markup-compatibility/2006">
              <mc:Choice xmlns:v="urn:schemas-microsoft-com:vml" Requires="v">
                <p:oleObj spid="_x0000_s695572" name="Ecuación" r:id="rId10" imgW="164880" imgH="177480" progId="Equation.3">
                  <p:embed/>
                </p:oleObj>
              </mc:Choice>
              <mc:Fallback>
                <p:oleObj name="Ecuación" r:id="rId10" imgW="164880" imgH="17748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48021" y="1841500"/>
                        <a:ext cx="26035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 name="Object 53"/>
          <p:cNvGraphicFramePr>
            <a:graphicFrameLocks noChangeAspect="1"/>
          </p:cNvGraphicFramePr>
          <p:nvPr/>
        </p:nvGraphicFramePr>
        <p:xfrm>
          <a:off x="1881071" y="612775"/>
          <a:ext cx="260350" cy="266700"/>
        </p:xfrm>
        <a:graphic>
          <a:graphicData uri="http://schemas.openxmlformats.org/presentationml/2006/ole">
            <mc:AlternateContent xmlns:mc="http://schemas.openxmlformats.org/markup-compatibility/2006">
              <mc:Choice xmlns:v="urn:schemas-microsoft-com:vml" Requires="v">
                <p:oleObj spid="_x0000_s695573" name="Ecuación" r:id="rId12" imgW="164880" imgH="177480" progId="Equation.3">
                  <p:embed/>
                </p:oleObj>
              </mc:Choice>
              <mc:Fallback>
                <p:oleObj name="Ecuación" r:id="rId12" imgW="164880" imgH="177480" progId="Equation.3">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81071" y="612775"/>
                        <a:ext cx="26035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2" name="Object 53"/>
          <p:cNvGraphicFramePr>
            <a:graphicFrameLocks noChangeAspect="1"/>
          </p:cNvGraphicFramePr>
          <p:nvPr/>
        </p:nvGraphicFramePr>
        <p:xfrm>
          <a:off x="4186121" y="3698875"/>
          <a:ext cx="239713" cy="266700"/>
        </p:xfrm>
        <a:graphic>
          <a:graphicData uri="http://schemas.openxmlformats.org/presentationml/2006/ole">
            <mc:AlternateContent xmlns:mc="http://schemas.openxmlformats.org/markup-compatibility/2006">
              <mc:Choice xmlns:v="urn:schemas-microsoft-com:vml" Requires="v">
                <p:oleObj spid="_x0000_s695574" name="Ecuación" r:id="rId14" imgW="152280" imgH="177480" progId="Equation.3">
                  <p:embed/>
                </p:oleObj>
              </mc:Choice>
              <mc:Fallback>
                <p:oleObj name="Ecuación" r:id="rId14" imgW="152280" imgH="177480" progId="Equation.3">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86121" y="3698875"/>
                        <a:ext cx="239713"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 name="Object 53"/>
          <p:cNvGraphicFramePr>
            <a:graphicFrameLocks noChangeAspect="1"/>
          </p:cNvGraphicFramePr>
          <p:nvPr/>
        </p:nvGraphicFramePr>
        <p:xfrm>
          <a:off x="1652471" y="2346325"/>
          <a:ext cx="279400" cy="266700"/>
        </p:xfrm>
        <a:graphic>
          <a:graphicData uri="http://schemas.openxmlformats.org/presentationml/2006/ole">
            <mc:AlternateContent xmlns:mc="http://schemas.openxmlformats.org/markup-compatibility/2006">
              <mc:Choice xmlns:v="urn:schemas-microsoft-com:vml" Requires="v">
                <p:oleObj spid="_x0000_s695575" name="Ecuación" r:id="rId16" imgW="177480" imgH="177480" progId="Equation.3">
                  <p:embed/>
                </p:oleObj>
              </mc:Choice>
              <mc:Fallback>
                <p:oleObj name="Ecuación" r:id="rId16" imgW="177480" imgH="177480" progId="Equation.3">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52471" y="2346325"/>
                        <a:ext cx="27940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 name="Object 53"/>
          <p:cNvGraphicFramePr>
            <a:graphicFrameLocks noChangeAspect="1"/>
          </p:cNvGraphicFramePr>
          <p:nvPr/>
        </p:nvGraphicFramePr>
        <p:xfrm>
          <a:off x="1576271" y="1450975"/>
          <a:ext cx="319088" cy="209550"/>
        </p:xfrm>
        <a:graphic>
          <a:graphicData uri="http://schemas.openxmlformats.org/presentationml/2006/ole">
            <mc:AlternateContent xmlns:mc="http://schemas.openxmlformats.org/markup-compatibility/2006">
              <mc:Choice xmlns:v="urn:schemas-microsoft-com:vml" Requires="v">
                <p:oleObj spid="_x0000_s695576" name="Ecuación" r:id="rId18" imgW="203040" imgH="139680" progId="Equation.3">
                  <p:embed/>
                </p:oleObj>
              </mc:Choice>
              <mc:Fallback>
                <p:oleObj name="Ecuación" r:id="rId18" imgW="203040" imgH="139680" progId="Equation.3">
                  <p:embed/>
                  <p:pic>
                    <p:nvPicPr>
                      <p:cNvPr id="0" name="Picture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76271" y="1450975"/>
                        <a:ext cx="319088" cy="209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5" name="Object 53"/>
          <p:cNvGraphicFramePr>
            <a:graphicFrameLocks noChangeAspect="1"/>
          </p:cNvGraphicFramePr>
          <p:nvPr/>
        </p:nvGraphicFramePr>
        <p:xfrm>
          <a:off x="2681171" y="3013075"/>
          <a:ext cx="279400" cy="285750"/>
        </p:xfrm>
        <a:graphic>
          <a:graphicData uri="http://schemas.openxmlformats.org/presentationml/2006/ole">
            <mc:AlternateContent xmlns:mc="http://schemas.openxmlformats.org/markup-compatibility/2006">
              <mc:Choice xmlns:v="urn:schemas-microsoft-com:vml" Requires="v">
                <p:oleObj spid="_x0000_s695577" name="Ecuación" r:id="rId20" imgW="177480" imgH="190440" progId="Equation.3">
                  <p:embed/>
                </p:oleObj>
              </mc:Choice>
              <mc:Fallback>
                <p:oleObj name="Ecuación" r:id="rId20" imgW="177480" imgH="190440" progId="Equation.3">
                  <p:embed/>
                  <p:pic>
                    <p:nvPicPr>
                      <p:cNvPr id="0" name="Picture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81171" y="3013075"/>
                        <a:ext cx="27940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 name="75 Arco"/>
          <p:cNvSpPr/>
          <p:nvPr/>
        </p:nvSpPr>
        <p:spPr bwMode="auto">
          <a:xfrm rot="5400000">
            <a:off x="2419232" y="2005017"/>
            <a:ext cx="1200151" cy="1000125"/>
          </a:xfrm>
          <a:prstGeom prst="arc">
            <a:avLst>
              <a:gd name="adj1" fmla="val 16200000"/>
              <a:gd name="adj2" fmla="val 2159999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u-ES" sz="2800" b="0" i="0" u="none" strike="noStrike" cap="none" normalizeH="0" baseline="0" smtClean="0">
              <a:ln>
                <a:noFill/>
              </a:ln>
              <a:solidFill>
                <a:schemeClr val="tx1"/>
              </a:solidFill>
              <a:effectLst/>
              <a:latin typeface="Times New Roman" pitchFamily="18" charset="0"/>
            </a:endParaRPr>
          </a:p>
        </p:txBody>
      </p:sp>
      <p:graphicFrame>
        <p:nvGraphicFramePr>
          <p:cNvPr id="77" name="Object 53"/>
          <p:cNvGraphicFramePr>
            <a:graphicFrameLocks noChangeAspect="1"/>
          </p:cNvGraphicFramePr>
          <p:nvPr/>
        </p:nvGraphicFramePr>
        <p:xfrm>
          <a:off x="2953742" y="2616569"/>
          <a:ext cx="498475" cy="266700"/>
        </p:xfrm>
        <a:graphic>
          <a:graphicData uri="http://schemas.openxmlformats.org/presentationml/2006/ole">
            <mc:AlternateContent xmlns:mc="http://schemas.openxmlformats.org/markup-compatibility/2006">
              <mc:Choice xmlns:v="urn:schemas-microsoft-com:vml" Requires="v">
                <p:oleObj spid="_x0000_s695578" name="Ecuación" r:id="rId22" imgW="317160" imgH="177480" progId="Equation.3">
                  <p:embed/>
                </p:oleObj>
              </mc:Choice>
              <mc:Fallback>
                <p:oleObj name="Ecuación" r:id="rId22" imgW="317160" imgH="177480" progId="Equation.3">
                  <p:embed/>
                  <p:pic>
                    <p:nvPicPr>
                      <p:cNvPr id="0" name="Picture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953742" y="2616569"/>
                        <a:ext cx="498475"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5" name="Object 53"/>
          <p:cNvGraphicFramePr>
            <a:graphicFrameLocks noChangeAspect="1"/>
          </p:cNvGraphicFramePr>
          <p:nvPr/>
        </p:nvGraphicFramePr>
        <p:xfrm>
          <a:off x="2577984" y="1308100"/>
          <a:ext cx="219075" cy="247650"/>
        </p:xfrm>
        <a:graphic>
          <a:graphicData uri="http://schemas.openxmlformats.org/presentationml/2006/ole">
            <mc:AlternateContent xmlns:mc="http://schemas.openxmlformats.org/markup-compatibility/2006">
              <mc:Choice xmlns:v="urn:schemas-microsoft-com:vml" Requires="v">
                <p:oleObj spid="_x0000_s695579" name="Ecuación" r:id="rId24" imgW="139680" imgH="164880" progId="Equation.3">
                  <p:embed/>
                </p:oleObj>
              </mc:Choice>
              <mc:Fallback>
                <p:oleObj name="Ecuación" r:id="rId24" imgW="139680" imgH="164880" progId="Equation.3">
                  <p:embed/>
                  <p:pic>
                    <p:nvPicPr>
                      <p:cNvPr id="0" name="Object 5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577984" y="1308100"/>
                        <a:ext cx="219075"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6" name="Object 53"/>
          <p:cNvGraphicFramePr>
            <a:graphicFrameLocks noChangeAspect="1"/>
          </p:cNvGraphicFramePr>
          <p:nvPr/>
        </p:nvGraphicFramePr>
        <p:xfrm>
          <a:off x="1930284" y="1708150"/>
          <a:ext cx="219075" cy="247650"/>
        </p:xfrm>
        <a:graphic>
          <a:graphicData uri="http://schemas.openxmlformats.org/presentationml/2006/ole">
            <mc:AlternateContent xmlns:mc="http://schemas.openxmlformats.org/markup-compatibility/2006">
              <mc:Choice xmlns:v="urn:schemas-microsoft-com:vml" Requires="v">
                <p:oleObj spid="_x0000_s695580" name="Ecuación" r:id="rId26" imgW="139680" imgH="164880" progId="Equation.3">
                  <p:embed/>
                </p:oleObj>
              </mc:Choice>
              <mc:Fallback>
                <p:oleObj name="Ecuación" r:id="rId26" imgW="139680" imgH="164880" progId="Equation.3">
                  <p:embed/>
                  <p:pic>
                    <p:nvPicPr>
                      <p:cNvPr id="0" name="Picture 1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930284" y="1708150"/>
                        <a:ext cx="219075"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7" name="Object 53"/>
          <p:cNvGraphicFramePr>
            <a:graphicFrameLocks noChangeAspect="1"/>
          </p:cNvGraphicFramePr>
          <p:nvPr/>
        </p:nvGraphicFramePr>
        <p:xfrm>
          <a:off x="4244934" y="2543963"/>
          <a:ext cx="219075" cy="247650"/>
        </p:xfrm>
        <a:graphic>
          <a:graphicData uri="http://schemas.openxmlformats.org/presentationml/2006/ole">
            <mc:AlternateContent xmlns:mc="http://schemas.openxmlformats.org/markup-compatibility/2006">
              <mc:Choice xmlns:v="urn:schemas-microsoft-com:vml" Requires="v">
                <p:oleObj spid="_x0000_s695581" name="Ecuación" r:id="rId27" imgW="139680" imgH="164880" progId="Equation.3">
                  <p:embed/>
                </p:oleObj>
              </mc:Choice>
              <mc:Fallback>
                <p:oleObj name="Ecuación" r:id="rId27" imgW="139680" imgH="164880" progId="Equation.3">
                  <p:embed/>
                  <p:pic>
                    <p:nvPicPr>
                      <p:cNvPr id="0" name="Picture 1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244934" y="2543963"/>
                        <a:ext cx="219075"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 name="117 Grupo"/>
          <p:cNvGrpSpPr/>
          <p:nvPr/>
        </p:nvGrpSpPr>
        <p:grpSpPr>
          <a:xfrm>
            <a:off x="3457839" y="2998754"/>
            <a:ext cx="530915" cy="414187"/>
            <a:chOff x="7455441" y="1485900"/>
            <a:chExt cx="530915" cy="414187"/>
          </a:xfrm>
        </p:grpSpPr>
        <p:sp>
          <p:nvSpPr>
            <p:cNvPr id="220" name="Text Box 107"/>
            <p:cNvSpPr txBox="1">
              <a:spLocks noChangeArrowheads="1"/>
            </p:cNvSpPr>
            <p:nvPr/>
          </p:nvSpPr>
          <p:spPr bwMode="auto">
            <a:xfrm>
              <a:off x="7455441" y="1499977"/>
              <a:ext cx="530915"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F</a:t>
              </a:r>
              <a:r>
                <a:rPr lang="eu-ES" sz="1400" baseline="-25000" dirty="0" err="1" smtClean="0">
                  <a:solidFill>
                    <a:srgbClr val="66FF33"/>
                  </a:solidFill>
                  <a:latin typeface="Lucida Handwriting" pitchFamily="66" charset="0"/>
                </a:rPr>
                <a:t>BC</a:t>
              </a:r>
              <a:endParaRPr lang="eu-ES" sz="1400" dirty="0">
                <a:solidFill>
                  <a:srgbClr val="66FF33"/>
                </a:solidFill>
                <a:latin typeface="Lucida Handwriting" pitchFamily="66" charset="0"/>
              </a:endParaRPr>
            </a:p>
          </p:txBody>
        </p:sp>
        <p:sp>
          <p:nvSpPr>
            <p:cNvPr id="221" name="Line 108"/>
            <p:cNvSpPr>
              <a:spLocks noChangeShapeType="1"/>
            </p:cNvSpPr>
            <p:nvPr/>
          </p:nvSpPr>
          <p:spPr bwMode="auto">
            <a:xfrm>
              <a:off x="7581899" y="1485900"/>
              <a:ext cx="219075" cy="0"/>
            </a:xfrm>
            <a:prstGeom prst="line">
              <a:avLst/>
            </a:prstGeom>
            <a:noFill/>
            <a:ln w="28575">
              <a:solidFill>
                <a:srgbClr val="66FF33"/>
              </a:solidFill>
              <a:round/>
              <a:headEnd/>
              <a:tailEnd type="triangle" w="med" len="med"/>
            </a:ln>
            <a:effectLst/>
          </p:spPr>
          <p:txBody>
            <a:bodyPr/>
            <a:lstStyle/>
            <a:p>
              <a:endParaRPr lang="es-ES"/>
            </a:p>
          </p:txBody>
        </p:sp>
      </p:grpSp>
      <p:sp>
        <p:nvSpPr>
          <p:cNvPr id="62" name="61 CuadroTexto"/>
          <p:cNvSpPr txBox="1"/>
          <p:nvPr/>
        </p:nvSpPr>
        <p:spPr>
          <a:xfrm>
            <a:off x="5518077" y="558874"/>
            <a:ext cx="2934807" cy="707886"/>
          </a:xfrm>
          <a:prstGeom prst="rect">
            <a:avLst/>
          </a:prstGeom>
          <a:noFill/>
        </p:spPr>
        <p:txBody>
          <a:bodyPr wrap="square" rtlCol="0">
            <a:spAutoFit/>
          </a:bodyPr>
          <a:lstStyle/>
          <a:p>
            <a:pPr algn="just"/>
            <a:r>
              <a:rPr lang="es-ES" sz="2000" dirty="0" smtClean="0">
                <a:latin typeface="Lucida Handwriting" pitchFamily="66" charset="0"/>
              </a:rPr>
              <a:t>Espiraren </a:t>
            </a:r>
            <a:r>
              <a:rPr lang="es-ES" sz="2000" dirty="0" err="1" smtClean="0">
                <a:latin typeface="Lucida Handwriting" pitchFamily="66" charset="0"/>
              </a:rPr>
              <a:t>gaineko</a:t>
            </a:r>
            <a:r>
              <a:rPr lang="es-ES" sz="2000" dirty="0" smtClean="0">
                <a:latin typeface="Lucida Handwriting" pitchFamily="66" charset="0"/>
              </a:rPr>
              <a:t> </a:t>
            </a:r>
            <a:r>
              <a:rPr lang="es-ES" sz="2000" dirty="0" err="1" smtClean="0">
                <a:latin typeface="Lucida Handwriting" pitchFamily="66" charset="0"/>
              </a:rPr>
              <a:t>indar-momentua</a:t>
            </a:r>
            <a:endParaRPr lang="es-ES" sz="2000" dirty="0">
              <a:latin typeface="Lucida Handwriting" pitchFamily="66" charset="0"/>
            </a:endParaRPr>
          </a:p>
        </p:txBody>
      </p:sp>
      <p:graphicFrame>
        <p:nvGraphicFramePr>
          <p:cNvPr id="692242" name="Object 18"/>
          <p:cNvGraphicFramePr>
            <a:graphicFrameLocks noChangeAspect="1"/>
          </p:cNvGraphicFramePr>
          <p:nvPr/>
        </p:nvGraphicFramePr>
        <p:xfrm>
          <a:off x="4586884" y="1992429"/>
          <a:ext cx="4489450" cy="2489200"/>
        </p:xfrm>
        <a:graphic>
          <a:graphicData uri="http://schemas.openxmlformats.org/presentationml/2006/ole">
            <mc:AlternateContent xmlns:mc="http://schemas.openxmlformats.org/markup-compatibility/2006">
              <mc:Choice xmlns:v="urn:schemas-microsoft-com:vml" Requires="v">
                <p:oleObj spid="_x0000_s695582" name="Ecuación" r:id="rId28" imgW="2145960" imgH="1244520" progId="Equation.3">
                  <p:embed/>
                </p:oleObj>
              </mc:Choice>
              <mc:Fallback>
                <p:oleObj name="Ecuación" r:id="rId28" imgW="2145960" imgH="1244520" progId="Equation.3">
                  <p:embed/>
                  <p:pic>
                    <p:nvPicPr>
                      <p:cNvPr id="0" name="Picture 15"/>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586884" y="1992429"/>
                        <a:ext cx="4489450" cy="248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7" name="66 Conector recto de flecha"/>
          <p:cNvCxnSpPr/>
          <p:nvPr/>
        </p:nvCxnSpPr>
        <p:spPr bwMode="auto">
          <a:xfrm>
            <a:off x="1945758" y="1733107"/>
            <a:ext cx="2240362" cy="1193297"/>
          </a:xfrm>
          <a:prstGeom prst="straightConnector1">
            <a:avLst/>
          </a:prstGeom>
          <a:solidFill>
            <a:schemeClr val="accent1"/>
          </a:solidFill>
          <a:ln w="31750" cap="flat" cmpd="sng" algn="ctr">
            <a:solidFill>
              <a:srgbClr val="0070C0"/>
            </a:solidFill>
            <a:prstDash val="solid"/>
            <a:round/>
            <a:headEnd type="none" w="med" len="med"/>
            <a:tailEnd type="arrow"/>
          </a:ln>
          <a:effectLst/>
        </p:spPr>
      </p:cxnSp>
      <p:grpSp>
        <p:nvGrpSpPr>
          <p:cNvPr id="8" name="Group 6"/>
          <p:cNvGrpSpPr>
            <a:grpSpLocks/>
          </p:cNvGrpSpPr>
          <p:nvPr/>
        </p:nvGrpSpPr>
        <p:grpSpPr bwMode="auto">
          <a:xfrm>
            <a:off x="2738260" y="1808172"/>
            <a:ext cx="425450" cy="584201"/>
            <a:chOff x="3874" y="2110"/>
            <a:chExt cx="268" cy="368"/>
          </a:xfrm>
        </p:grpSpPr>
        <p:sp>
          <p:nvSpPr>
            <p:cNvPr id="70" name="Text Box 7"/>
            <p:cNvSpPr txBox="1">
              <a:spLocks noChangeArrowheads="1"/>
            </p:cNvSpPr>
            <p:nvPr/>
          </p:nvSpPr>
          <p:spPr bwMode="auto">
            <a:xfrm>
              <a:off x="3874" y="2110"/>
              <a:ext cx="257" cy="368"/>
            </a:xfrm>
            <a:prstGeom prst="rect">
              <a:avLst/>
            </a:prstGeom>
            <a:noFill/>
            <a:ln w="9525">
              <a:noFill/>
              <a:miter lim="800000"/>
              <a:headEnd/>
              <a:tailEnd/>
            </a:ln>
            <a:effectLst/>
          </p:spPr>
          <p:txBody>
            <a:bodyPr wrap="none">
              <a:spAutoFit/>
            </a:bodyPr>
            <a:lstStyle/>
            <a:p>
              <a:r>
                <a:rPr lang="eu-ES" sz="3200" dirty="0" smtClean="0">
                  <a:solidFill>
                    <a:srgbClr val="0070C0"/>
                  </a:solidFill>
                  <a:latin typeface="Lucida Handwriting" pitchFamily="66" charset="0"/>
                </a:rPr>
                <a:t>r</a:t>
              </a:r>
              <a:endParaRPr lang="eu-ES" sz="3200" dirty="0">
                <a:solidFill>
                  <a:srgbClr val="0070C0"/>
                </a:solidFill>
                <a:latin typeface="Lucida Handwriting" pitchFamily="66" charset="0"/>
              </a:endParaRPr>
            </a:p>
          </p:txBody>
        </p:sp>
        <p:sp>
          <p:nvSpPr>
            <p:cNvPr id="78" name="Line 8"/>
            <p:cNvSpPr>
              <a:spLocks noChangeShapeType="1"/>
            </p:cNvSpPr>
            <p:nvPr/>
          </p:nvSpPr>
          <p:spPr bwMode="auto">
            <a:xfrm>
              <a:off x="3977" y="2139"/>
              <a:ext cx="165" cy="0"/>
            </a:xfrm>
            <a:prstGeom prst="line">
              <a:avLst/>
            </a:prstGeom>
            <a:noFill/>
            <a:ln w="28575">
              <a:solidFill>
                <a:srgbClr val="0070C0"/>
              </a:solidFill>
              <a:round/>
              <a:headEnd/>
              <a:tailEnd type="triangle" w="med" len="med"/>
            </a:ln>
            <a:effectLst/>
          </p:spPr>
          <p:txBody>
            <a:bodyPr/>
            <a:lstStyle/>
            <a:p>
              <a:endParaRPr lang="es-ES"/>
            </a:p>
          </p:txBody>
        </p:sp>
      </p:grpSp>
      <p:sp>
        <p:nvSpPr>
          <p:cNvPr id="81" name="80 CuadroTexto"/>
          <p:cNvSpPr txBox="1"/>
          <p:nvPr/>
        </p:nvSpPr>
        <p:spPr>
          <a:xfrm>
            <a:off x="130915" y="4836802"/>
            <a:ext cx="7609588" cy="707886"/>
          </a:xfrm>
          <a:prstGeom prst="rect">
            <a:avLst/>
          </a:prstGeom>
          <a:noFill/>
        </p:spPr>
        <p:txBody>
          <a:bodyPr wrap="square" rtlCol="0">
            <a:spAutoFit/>
          </a:bodyPr>
          <a:lstStyle/>
          <a:p>
            <a:pPr algn="just"/>
            <a:r>
              <a:rPr lang="es-ES" sz="2000" dirty="0" err="1" smtClean="0">
                <a:latin typeface="Lucida Handwriting" pitchFamily="66" charset="0"/>
              </a:rPr>
              <a:t>Posizioan</a:t>
            </a:r>
            <a:r>
              <a:rPr lang="es-ES" sz="2000" dirty="0" smtClean="0">
                <a:latin typeface="Lucida Handwriting" pitchFamily="66" charset="0"/>
              </a:rPr>
              <a:t> </a:t>
            </a:r>
            <a:r>
              <a:rPr lang="es-ES" sz="2000" dirty="0" err="1" smtClean="0">
                <a:latin typeface="Lucida Handwriting" pitchFamily="66" charset="0"/>
              </a:rPr>
              <a:t>mantentzeko</a:t>
            </a:r>
            <a:r>
              <a:rPr lang="es-ES" sz="2000" dirty="0" smtClean="0">
                <a:latin typeface="Lucida Handwriting" pitchFamily="66" charset="0"/>
              </a:rPr>
              <a:t> </a:t>
            </a:r>
            <a:r>
              <a:rPr lang="es-ES" sz="2000" dirty="0" err="1" smtClean="0">
                <a:latin typeface="Lucida Handwriting" pitchFamily="66" charset="0"/>
              </a:rPr>
              <a:t>egin</a:t>
            </a:r>
            <a:r>
              <a:rPr lang="es-ES" sz="2000" dirty="0" smtClean="0">
                <a:latin typeface="Lucida Handwriting" pitchFamily="66" charset="0"/>
              </a:rPr>
              <a:t> </a:t>
            </a:r>
            <a:r>
              <a:rPr lang="es-ES" sz="2000" dirty="0" err="1" smtClean="0">
                <a:latin typeface="Lucida Handwriting" pitchFamily="66" charset="0"/>
              </a:rPr>
              <a:t>beharko</a:t>
            </a:r>
            <a:r>
              <a:rPr lang="es-ES" sz="2000" dirty="0" smtClean="0">
                <a:latin typeface="Lucida Handwriting" pitchFamily="66" charset="0"/>
              </a:rPr>
              <a:t> </a:t>
            </a:r>
            <a:r>
              <a:rPr lang="es-ES" sz="2000" dirty="0" err="1" smtClean="0">
                <a:latin typeface="Lucida Handwriting" pitchFamily="66" charset="0"/>
              </a:rPr>
              <a:t>genukeen</a:t>
            </a:r>
            <a:r>
              <a:rPr lang="es-ES" sz="2000" dirty="0" smtClean="0">
                <a:latin typeface="Lucida Handwriting" pitchFamily="66" charset="0"/>
              </a:rPr>
              <a:t> espiraren </a:t>
            </a:r>
            <a:r>
              <a:rPr lang="es-ES" sz="2000" dirty="0" err="1" smtClean="0">
                <a:latin typeface="Lucida Handwriting" pitchFamily="66" charset="0"/>
              </a:rPr>
              <a:t>gaineko</a:t>
            </a:r>
            <a:r>
              <a:rPr lang="es-ES" sz="2000" dirty="0" smtClean="0">
                <a:latin typeface="Lucida Handwriting" pitchFamily="66" charset="0"/>
              </a:rPr>
              <a:t> </a:t>
            </a:r>
            <a:r>
              <a:rPr lang="es-ES" sz="2000" dirty="0" err="1" smtClean="0">
                <a:latin typeface="Lucida Handwriting" pitchFamily="66" charset="0"/>
              </a:rPr>
              <a:t>indar-momentua</a:t>
            </a:r>
            <a:r>
              <a:rPr lang="es-ES" sz="2000" dirty="0" smtClean="0">
                <a:latin typeface="Lucida Handwriting" pitchFamily="66" charset="0"/>
              </a:rPr>
              <a:t>:</a:t>
            </a:r>
            <a:endParaRPr lang="es-ES" sz="2000" dirty="0">
              <a:latin typeface="Lucida Handwriting" pitchFamily="66" charset="0"/>
            </a:endParaRPr>
          </a:p>
        </p:txBody>
      </p:sp>
      <p:sp>
        <p:nvSpPr>
          <p:cNvPr id="53" name="Line 490"/>
          <p:cNvSpPr>
            <a:spLocks noChangeAspect="1" noChangeShapeType="1"/>
          </p:cNvSpPr>
          <p:nvPr/>
        </p:nvSpPr>
        <p:spPr bwMode="auto">
          <a:xfrm rot="23580000" flipV="1">
            <a:off x="2030106" y="1407754"/>
            <a:ext cx="876300" cy="561978"/>
          </a:xfrm>
          <a:prstGeom prst="line">
            <a:avLst/>
          </a:prstGeom>
          <a:ln>
            <a:solidFill>
              <a:srgbClr val="66FF33"/>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sp>
        <p:nvSpPr>
          <p:cNvPr id="54" name="Line 490"/>
          <p:cNvSpPr>
            <a:spLocks noChangeAspect="1" noChangeShapeType="1"/>
          </p:cNvSpPr>
          <p:nvPr/>
        </p:nvSpPr>
        <p:spPr bwMode="auto">
          <a:xfrm rot="12780000" flipV="1">
            <a:off x="3204790" y="2633206"/>
            <a:ext cx="876300" cy="561978"/>
          </a:xfrm>
          <a:prstGeom prst="line">
            <a:avLst/>
          </a:prstGeom>
          <a:ln>
            <a:solidFill>
              <a:srgbClr val="66FF33"/>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pSp>
        <p:nvGrpSpPr>
          <p:cNvPr id="55" name="117 Grupo"/>
          <p:cNvGrpSpPr/>
          <p:nvPr/>
        </p:nvGrpSpPr>
        <p:grpSpPr>
          <a:xfrm>
            <a:off x="2552784" y="1764149"/>
            <a:ext cx="537327" cy="414187"/>
            <a:chOff x="7455441" y="1485900"/>
            <a:chExt cx="537327" cy="414187"/>
          </a:xfrm>
        </p:grpSpPr>
        <p:sp>
          <p:nvSpPr>
            <p:cNvPr id="56" name="Text Box 107"/>
            <p:cNvSpPr txBox="1">
              <a:spLocks noChangeArrowheads="1"/>
            </p:cNvSpPr>
            <p:nvPr/>
          </p:nvSpPr>
          <p:spPr bwMode="auto">
            <a:xfrm>
              <a:off x="7455441" y="1499977"/>
              <a:ext cx="537327"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F</a:t>
              </a:r>
              <a:r>
                <a:rPr lang="eu-ES" sz="1400" baseline="-25000" dirty="0" err="1" smtClean="0">
                  <a:solidFill>
                    <a:srgbClr val="66FF33"/>
                  </a:solidFill>
                  <a:latin typeface="Lucida Handwriting" pitchFamily="66" charset="0"/>
                </a:rPr>
                <a:t>OA</a:t>
              </a:r>
              <a:endParaRPr lang="eu-ES" sz="1400" dirty="0">
                <a:solidFill>
                  <a:srgbClr val="66FF33"/>
                </a:solidFill>
                <a:latin typeface="Lucida Handwriting" pitchFamily="66" charset="0"/>
              </a:endParaRPr>
            </a:p>
          </p:txBody>
        </p:sp>
        <p:sp>
          <p:nvSpPr>
            <p:cNvPr id="57" name="Line 108"/>
            <p:cNvSpPr>
              <a:spLocks noChangeShapeType="1"/>
            </p:cNvSpPr>
            <p:nvPr/>
          </p:nvSpPr>
          <p:spPr bwMode="auto">
            <a:xfrm>
              <a:off x="7581899" y="1485900"/>
              <a:ext cx="219075" cy="0"/>
            </a:xfrm>
            <a:prstGeom prst="line">
              <a:avLst/>
            </a:prstGeom>
            <a:noFill/>
            <a:ln w="28575">
              <a:solidFill>
                <a:srgbClr val="66FF33"/>
              </a:solidFill>
              <a:round/>
              <a:headEnd/>
              <a:tailEnd type="triangle" w="med" len="med"/>
            </a:ln>
            <a:effectLst/>
          </p:spPr>
          <p:txBody>
            <a:bodyPr/>
            <a:lstStyle/>
            <a:p>
              <a:endParaRPr lang="es-ES"/>
            </a:p>
          </p:txBody>
        </p:sp>
      </p:grpSp>
      <p:sp>
        <p:nvSpPr>
          <p:cNvPr id="58" name="Line 490"/>
          <p:cNvSpPr>
            <a:spLocks noChangeShapeType="1"/>
          </p:cNvSpPr>
          <p:nvPr/>
        </p:nvSpPr>
        <p:spPr bwMode="auto">
          <a:xfrm rot="8280000" flipV="1">
            <a:off x="395811" y="2546002"/>
            <a:ext cx="923925" cy="19049"/>
          </a:xfrm>
          <a:prstGeom prst="line">
            <a:avLst/>
          </a:prstGeom>
          <a:noFill/>
          <a:ln w="25400">
            <a:solidFill>
              <a:srgbClr val="FF0000"/>
            </a:solidFill>
            <a:round/>
            <a:headEnd/>
            <a:tailEnd type="triangle" w="med" len="lg"/>
          </a:ln>
          <a:effectLst/>
        </p:spPr>
        <p:txBody>
          <a:bodyPr wrap="none" anchor="ctr"/>
          <a:lstStyle/>
          <a:p>
            <a:endParaRPr lang="es-ES"/>
          </a:p>
        </p:txBody>
      </p:sp>
      <p:grpSp>
        <p:nvGrpSpPr>
          <p:cNvPr id="59" name="Group 6"/>
          <p:cNvGrpSpPr>
            <a:grpSpLocks/>
          </p:cNvGrpSpPr>
          <p:nvPr/>
        </p:nvGrpSpPr>
        <p:grpSpPr bwMode="auto">
          <a:xfrm>
            <a:off x="767696" y="2580781"/>
            <a:ext cx="490538" cy="579438"/>
            <a:chOff x="3874" y="2110"/>
            <a:chExt cx="309" cy="365"/>
          </a:xfrm>
        </p:grpSpPr>
        <p:sp>
          <p:nvSpPr>
            <p:cNvPr id="60" name="Text Box 7"/>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dirty="0">
                  <a:solidFill>
                    <a:srgbClr val="FF0000"/>
                  </a:solidFill>
                  <a:latin typeface="Lucida Handwriting" pitchFamily="66" charset="0"/>
                </a:rPr>
                <a:t>B</a:t>
              </a:r>
            </a:p>
          </p:txBody>
        </p:sp>
        <p:sp>
          <p:nvSpPr>
            <p:cNvPr id="63" name="Line 8"/>
            <p:cNvSpPr>
              <a:spLocks noChangeShapeType="1"/>
            </p:cNvSpPr>
            <p:nvPr/>
          </p:nvSpPr>
          <p:spPr bwMode="auto">
            <a:xfrm>
              <a:off x="3977" y="2139"/>
              <a:ext cx="165" cy="0"/>
            </a:xfrm>
            <a:prstGeom prst="line">
              <a:avLst/>
            </a:prstGeom>
            <a:noFill/>
            <a:ln w="28575">
              <a:solidFill>
                <a:srgbClr val="FF0000"/>
              </a:solidFill>
              <a:round/>
              <a:headEnd/>
              <a:tailEnd type="triangle" w="med" len="med"/>
            </a:ln>
            <a:effectLst/>
          </p:spPr>
          <p:txBody>
            <a:bodyPr/>
            <a:lstStyle/>
            <a:p>
              <a:endParaRPr lang="es-ES"/>
            </a:p>
          </p:txBody>
        </p:sp>
      </p:grpSp>
      <p:graphicFrame>
        <p:nvGraphicFramePr>
          <p:cNvPr id="66" name="Object 18"/>
          <p:cNvGraphicFramePr>
            <a:graphicFrameLocks noChangeAspect="1"/>
          </p:cNvGraphicFramePr>
          <p:nvPr/>
        </p:nvGraphicFramePr>
        <p:xfrm>
          <a:off x="2728101" y="5739699"/>
          <a:ext cx="3001962" cy="508000"/>
        </p:xfrm>
        <a:graphic>
          <a:graphicData uri="http://schemas.openxmlformats.org/presentationml/2006/ole">
            <mc:AlternateContent xmlns:mc="http://schemas.openxmlformats.org/markup-compatibility/2006">
              <mc:Choice xmlns:v="urn:schemas-microsoft-com:vml" Requires="v">
                <p:oleObj spid="_x0000_s695583" name="Ecuación" r:id="rId30" imgW="1434960" imgH="253800" progId="Equation.3">
                  <p:embed/>
                </p:oleObj>
              </mc:Choice>
              <mc:Fallback>
                <p:oleObj name="Ecuación" r:id="rId30" imgW="1434960" imgH="253800" progId="Equation.3">
                  <p:embed/>
                  <p:pic>
                    <p:nvPicPr>
                      <p:cNvPr id="0" name="Object 15"/>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728101" y="5739699"/>
                        <a:ext cx="3001962"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par>
                          <p:cTn id="7" fill="hold">
                            <p:stCondLst>
                              <p:cond delay="0"/>
                            </p:stCondLst>
                            <p:childTnLst>
                              <p:par>
                                <p:cTn id="8" presetID="26" presetClass="entr" presetSubtype="0" fill="hold" nodeType="after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down)">
                                      <p:cBhvr>
                                        <p:cTn id="10" dur="580">
                                          <p:stCondLst>
                                            <p:cond delay="0"/>
                                          </p:stCondLst>
                                        </p:cTn>
                                        <p:tgtEl>
                                          <p:spTgt spid="55"/>
                                        </p:tgtEl>
                                      </p:cBhvr>
                                    </p:animEffect>
                                    <p:anim calcmode="lin" valueType="num">
                                      <p:cBhvr>
                                        <p:cTn id="11"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16" dur="26">
                                          <p:stCondLst>
                                            <p:cond delay="650"/>
                                          </p:stCondLst>
                                        </p:cTn>
                                        <p:tgtEl>
                                          <p:spTgt spid="55"/>
                                        </p:tgtEl>
                                      </p:cBhvr>
                                      <p:to x="100000" y="60000"/>
                                    </p:animScale>
                                    <p:animScale>
                                      <p:cBhvr>
                                        <p:cTn id="17" dur="166" decel="50000">
                                          <p:stCondLst>
                                            <p:cond delay="676"/>
                                          </p:stCondLst>
                                        </p:cTn>
                                        <p:tgtEl>
                                          <p:spTgt spid="55"/>
                                        </p:tgtEl>
                                      </p:cBhvr>
                                      <p:to x="100000" y="100000"/>
                                    </p:animScale>
                                    <p:animScale>
                                      <p:cBhvr>
                                        <p:cTn id="18" dur="26">
                                          <p:stCondLst>
                                            <p:cond delay="1312"/>
                                          </p:stCondLst>
                                        </p:cTn>
                                        <p:tgtEl>
                                          <p:spTgt spid="55"/>
                                        </p:tgtEl>
                                      </p:cBhvr>
                                      <p:to x="100000" y="80000"/>
                                    </p:animScale>
                                    <p:animScale>
                                      <p:cBhvr>
                                        <p:cTn id="19" dur="166" decel="50000">
                                          <p:stCondLst>
                                            <p:cond delay="1338"/>
                                          </p:stCondLst>
                                        </p:cTn>
                                        <p:tgtEl>
                                          <p:spTgt spid="55"/>
                                        </p:tgtEl>
                                      </p:cBhvr>
                                      <p:to x="100000" y="100000"/>
                                    </p:animScale>
                                    <p:animScale>
                                      <p:cBhvr>
                                        <p:cTn id="20" dur="26">
                                          <p:stCondLst>
                                            <p:cond delay="1642"/>
                                          </p:stCondLst>
                                        </p:cTn>
                                        <p:tgtEl>
                                          <p:spTgt spid="55"/>
                                        </p:tgtEl>
                                      </p:cBhvr>
                                      <p:to x="100000" y="90000"/>
                                    </p:animScale>
                                    <p:animScale>
                                      <p:cBhvr>
                                        <p:cTn id="21" dur="166" decel="50000">
                                          <p:stCondLst>
                                            <p:cond delay="1668"/>
                                          </p:stCondLst>
                                        </p:cTn>
                                        <p:tgtEl>
                                          <p:spTgt spid="55"/>
                                        </p:tgtEl>
                                      </p:cBhvr>
                                      <p:to x="100000" y="100000"/>
                                    </p:animScale>
                                    <p:animScale>
                                      <p:cBhvr>
                                        <p:cTn id="22" dur="26">
                                          <p:stCondLst>
                                            <p:cond delay="1808"/>
                                          </p:stCondLst>
                                        </p:cTn>
                                        <p:tgtEl>
                                          <p:spTgt spid="55"/>
                                        </p:tgtEl>
                                      </p:cBhvr>
                                      <p:to x="100000" y="95000"/>
                                    </p:animScale>
                                    <p:animScale>
                                      <p:cBhvr>
                                        <p:cTn id="23" dur="166" decel="50000">
                                          <p:stCondLst>
                                            <p:cond delay="1834"/>
                                          </p:stCondLst>
                                        </p:cTn>
                                        <p:tgtEl>
                                          <p:spTgt spid="55"/>
                                        </p:tgtEl>
                                      </p:cBhvr>
                                      <p:to x="100000" y="100000"/>
                                    </p:animScale>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92242"/>
                                        </p:tgtEl>
                                        <p:attrNameLst>
                                          <p:attrName>style.visibility</p:attrName>
                                        </p:attrNameLst>
                                      </p:cBhvr>
                                      <p:to>
                                        <p:strVal val="visible"/>
                                      </p:to>
                                    </p:set>
                                    <p:animEffect transition="in" filter="fade">
                                      <p:cBhvr>
                                        <p:cTn id="28" dur="2000"/>
                                        <p:tgtEl>
                                          <p:spTgt spid="69224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1"/>
                                        </p:tgtEl>
                                        <p:attrNameLst>
                                          <p:attrName>style.visibility</p:attrName>
                                        </p:attrNameLst>
                                      </p:cBhvr>
                                      <p:to>
                                        <p:strVal val="visible"/>
                                      </p:to>
                                    </p:set>
                                    <p:animEffect transition="in" filter="fade">
                                      <p:cBhvr>
                                        <p:cTn id="33" dur="2000"/>
                                        <p:tgtEl>
                                          <p:spTgt spid="81"/>
                                        </p:tgtEl>
                                      </p:cBhvr>
                                    </p:animEffect>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66"/>
                                        </p:tgtEl>
                                        <p:attrNameLst>
                                          <p:attrName>style.visibility</p:attrName>
                                        </p:attrNameLst>
                                      </p:cBhvr>
                                      <p:to>
                                        <p:strVal val="visible"/>
                                      </p:to>
                                    </p:set>
                                    <p:anim to="" calcmode="lin" valueType="num">
                                      <p:cBhvr>
                                        <p:cTn id="38" dur="1" fill="hold"/>
                                        <p:tgtEl>
                                          <p:spTgt spid="6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5041" name="10 CuadroTexto"/>
          <p:cNvSpPr txBox="1">
            <a:spLocks noChangeArrowheads="1"/>
          </p:cNvSpPr>
          <p:nvPr/>
        </p:nvSpPr>
        <p:spPr bwMode="auto">
          <a:xfrm>
            <a:off x="285750" y="219075"/>
            <a:ext cx="8629650" cy="2170113"/>
          </a:xfrm>
          <a:prstGeom prst="rect">
            <a:avLst/>
          </a:prstGeom>
          <a:noFill/>
          <a:ln w="9525">
            <a:noFill/>
            <a:miter lim="800000"/>
            <a:headEnd/>
            <a:tailEnd/>
          </a:ln>
        </p:spPr>
        <p:txBody>
          <a:bodyPr>
            <a:spAutoFit/>
          </a:bodyPr>
          <a:lstStyle/>
          <a:p>
            <a:pPr indent="355600" algn="just" eaLnBrk="0" hangingPunct="0">
              <a:lnSpc>
                <a:spcPct val="150000"/>
              </a:lnSpc>
              <a:spcBef>
                <a:spcPts val="1200"/>
              </a:spcBef>
            </a:pPr>
            <a:r>
              <a:rPr lang="es-ES_tradnl" sz="1800" b="1" dirty="0" smtClean="0">
                <a:latin typeface="Comic Sans MS" pitchFamily="66" charset="0"/>
                <a:cs typeface="Times New Roman" pitchFamily="18" charset="0"/>
              </a:rPr>
              <a:t>L.I.10.- </a:t>
            </a:r>
            <a:r>
              <a:rPr lang="es-ES_tradnl" sz="1800" dirty="0">
                <a:latin typeface="Comic Sans MS" pitchFamily="66" charset="0"/>
                <a:cs typeface="Times New Roman" pitchFamily="18" charset="0"/>
              </a:rPr>
              <a:t>B </a:t>
            </a:r>
            <a:r>
              <a:rPr lang="es-ES_tradnl" sz="1800" dirty="0" err="1">
                <a:latin typeface="Comic Sans MS" pitchFamily="66" charset="0"/>
                <a:cs typeface="Times New Roman" pitchFamily="18" charset="0"/>
              </a:rPr>
              <a:t>eremu</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magnetikoa</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dagoen</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espazioko</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esparru</a:t>
            </a:r>
            <a:r>
              <a:rPr lang="es-ES_tradnl" sz="1800" dirty="0">
                <a:latin typeface="Comic Sans MS" pitchFamily="66" charset="0"/>
                <a:cs typeface="Times New Roman" pitchFamily="18" charset="0"/>
              </a:rPr>
              <a:t> batean m masa </a:t>
            </a:r>
            <a:r>
              <a:rPr lang="es-ES_tradnl" sz="1800" dirty="0" err="1">
                <a:latin typeface="Comic Sans MS" pitchFamily="66" charset="0"/>
                <a:cs typeface="Times New Roman" pitchFamily="18" charset="0"/>
              </a:rPr>
              <a:t>duen</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zatiki</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kargatu</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bat</a:t>
            </a:r>
            <a:r>
              <a:rPr lang="es-ES_tradnl" sz="1800" dirty="0">
                <a:latin typeface="Comic Sans MS" pitchFamily="66" charset="0"/>
                <a:cs typeface="Times New Roman" pitchFamily="18" charset="0"/>
              </a:rPr>
              <a:t> v </a:t>
            </a:r>
            <a:r>
              <a:rPr lang="es-ES_tradnl" sz="1800" dirty="0" err="1">
                <a:latin typeface="Comic Sans MS" pitchFamily="66" charset="0"/>
                <a:cs typeface="Times New Roman" pitchFamily="18" charset="0"/>
              </a:rPr>
              <a:t>abiaduraz</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sartu</a:t>
            </a:r>
            <a:r>
              <a:rPr lang="es-ES_tradnl" sz="1800" dirty="0">
                <a:latin typeface="Comic Sans MS" pitchFamily="66" charset="0"/>
                <a:cs typeface="Times New Roman" pitchFamily="18" charset="0"/>
              </a:rPr>
              <a:t> da </a:t>
            </a:r>
            <a:r>
              <a:rPr lang="es-ES_tradnl" sz="1800" dirty="0" err="1">
                <a:latin typeface="Comic Sans MS" pitchFamily="66" charset="0"/>
                <a:cs typeface="Times New Roman" pitchFamily="18" charset="0"/>
              </a:rPr>
              <a:t>eremuarekiko</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perpendikularki</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Demostra</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ezazu</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eremu</a:t>
            </a:r>
            <a:r>
              <a:rPr lang="es-ES_tradnl" sz="1800" dirty="0">
                <a:latin typeface="Comic Sans MS" pitchFamily="66" charset="0"/>
                <a:cs typeface="Times New Roman" pitchFamily="18" charset="0"/>
              </a:rPr>
              <a:t> horren </a:t>
            </a:r>
            <a:r>
              <a:rPr lang="es-ES_tradnl" sz="1800" dirty="0" err="1">
                <a:latin typeface="Comic Sans MS" pitchFamily="66" charset="0"/>
                <a:cs typeface="Times New Roman" pitchFamily="18" charset="0"/>
              </a:rPr>
              <a:t>barruan</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mugituko</a:t>
            </a:r>
            <a:r>
              <a:rPr lang="es-ES_tradnl" sz="1800" dirty="0">
                <a:latin typeface="Comic Sans MS" pitchFamily="66" charset="0"/>
                <a:cs typeface="Times New Roman" pitchFamily="18" charset="0"/>
              </a:rPr>
              <a:t> den </a:t>
            </a:r>
            <a:r>
              <a:rPr lang="es-ES_tradnl" sz="1800" dirty="0" err="1">
                <a:latin typeface="Comic Sans MS" pitchFamily="66" charset="0"/>
                <a:cs typeface="Times New Roman" pitchFamily="18" charset="0"/>
              </a:rPr>
              <a:t>bitartean</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zatikiaren</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energia</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zinetikoa</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bere</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ibilbidearen</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erradioaren</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karratuarekiko</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zuzenki</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proportzionala</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izango</a:t>
            </a:r>
            <a:r>
              <a:rPr lang="es-ES_tradnl" sz="1800" dirty="0">
                <a:latin typeface="Comic Sans MS" pitchFamily="66" charset="0"/>
                <a:cs typeface="Times New Roman" pitchFamily="18" charset="0"/>
              </a:rPr>
              <a:t> dela. </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843378" y="2770316"/>
            <a:ext cx="2930525" cy="1258888"/>
            <a:chOff x="640" y="2471"/>
            <a:chExt cx="1846" cy="793"/>
          </a:xfrm>
        </p:grpSpPr>
        <p:graphicFrame>
          <p:nvGraphicFramePr>
            <p:cNvPr id="158724" name="Object 4"/>
            <p:cNvGraphicFramePr>
              <a:graphicFrameLocks noChangeAspect="1"/>
            </p:cNvGraphicFramePr>
            <p:nvPr/>
          </p:nvGraphicFramePr>
          <p:xfrm>
            <a:off x="1388" y="2471"/>
            <a:ext cx="385" cy="503"/>
          </p:xfrm>
          <a:graphic>
            <a:graphicData uri="http://schemas.openxmlformats.org/presentationml/2006/ole">
              <mc:AlternateContent xmlns:mc="http://schemas.openxmlformats.org/markup-compatibility/2006">
                <mc:Choice xmlns:v="urn:schemas-microsoft-com:vml" Requires="v">
                  <p:oleObj spid="_x0000_s1101916" name="Ecuación" r:id="rId4" imgW="164880" imgH="215640" progId="Equation.3">
                    <p:embed/>
                  </p:oleObj>
                </mc:Choice>
                <mc:Fallback>
                  <p:oleObj name="Ecuación" r:id="rId4" imgW="164880" imgH="2156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8" y="2471"/>
                          <a:ext cx="385" cy="503"/>
                        </a:xfrm>
                        <a:prstGeom prst="rect">
                          <a:avLst/>
                        </a:prstGeom>
                        <a:solidFill>
                          <a:schemeClr val="bg1"/>
                        </a:solidFill>
                      </p:spPr>
                    </p:pic>
                  </p:oleObj>
                </mc:Fallback>
              </mc:AlternateContent>
            </a:graphicData>
          </a:graphic>
        </p:graphicFrame>
        <p:sp>
          <p:nvSpPr>
            <p:cNvPr id="158725" name="Line 5"/>
            <p:cNvSpPr>
              <a:spLocks noChangeShapeType="1"/>
            </p:cNvSpPr>
            <p:nvPr/>
          </p:nvSpPr>
          <p:spPr bwMode="auto">
            <a:xfrm flipV="1">
              <a:off x="640" y="2760"/>
              <a:ext cx="1846" cy="504"/>
            </a:xfrm>
            <a:prstGeom prst="line">
              <a:avLst/>
            </a:prstGeom>
            <a:noFill/>
            <a:ln w="88900">
              <a:solidFill>
                <a:srgbClr val="DA185D"/>
              </a:solidFill>
              <a:round/>
              <a:headEnd/>
              <a:tailEnd type="triangle" w="med" len="lg"/>
            </a:ln>
            <a:effectLst/>
          </p:spPr>
          <p:txBody>
            <a:bodyPr/>
            <a:lstStyle/>
            <a:p>
              <a:endParaRPr lang="es-ES"/>
            </a:p>
          </p:txBody>
        </p:sp>
      </p:grpSp>
      <p:grpSp>
        <p:nvGrpSpPr>
          <p:cNvPr id="3" name="Group 6"/>
          <p:cNvGrpSpPr>
            <a:grpSpLocks/>
          </p:cNvGrpSpPr>
          <p:nvPr/>
        </p:nvGrpSpPr>
        <p:grpSpPr bwMode="auto">
          <a:xfrm>
            <a:off x="2841790" y="4027616"/>
            <a:ext cx="1754188" cy="960438"/>
            <a:chOff x="648" y="3272"/>
            <a:chExt cx="1105" cy="605"/>
          </a:xfrm>
        </p:grpSpPr>
        <p:graphicFrame>
          <p:nvGraphicFramePr>
            <p:cNvPr id="158727" name="Object 7"/>
            <p:cNvGraphicFramePr>
              <a:graphicFrameLocks noChangeAspect="1"/>
            </p:cNvGraphicFramePr>
            <p:nvPr/>
          </p:nvGraphicFramePr>
          <p:xfrm>
            <a:off x="890" y="3433"/>
            <a:ext cx="355" cy="444"/>
          </p:xfrm>
          <a:graphic>
            <a:graphicData uri="http://schemas.openxmlformats.org/presentationml/2006/ole">
              <mc:AlternateContent xmlns:mc="http://schemas.openxmlformats.org/markup-compatibility/2006">
                <mc:Choice xmlns:v="urn:schemas-microsoft-com:vml" Requires="v">
                  <p:oleObj spid="_x0000_s1101917" name="Ecuación" r:id="rId6" imgW="152280" imgH="190440" progId="Equation.3">
                    <p:embed/>
                  </p:oleObj>
                </mc:Choice>
                <mc:Fallback>
                  <p:oleObj name="Ecuación" r:id="rId6" imgW="152280" imgH="19044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0" y="3433"/>
                          <a:ext cx="355" cy="444"/>
                        </a:xfrm>
                        <a:prstGeom prst="rect">
                          <a:avLst/>
                        </a:prstGeom>
                        <a:solidFill>
                          <a:schemeClr val="bg1"/>
                        </a:solidFill>
                      </p:spPr>
                    </p:pic>
                  </p:oleObj>
                </mc:Fallback>
              </mc:AlternateContent>
            </a:graphicData>
          </a:graphic>
        </p:graphicFrame>
        <p:sp>
          <p:nvSpPr>
            <p:cNvPr id="158728" name="Line 8"/>
            <p:cNvSpPr>
              <a:spLocks noChangeShapeType="1"/>
            </p:cNvSpPr>
            <p:nvPr/>
          </p:nvSpPr>
          <p:spPr bwMode="auto">
            <a:xfrm>
              <a:off x="648" y="3272"/>
              <a:ext cx="1105" cy="283"/>
            </a:xfrm>
            <a:prstGeom prst="line">
              <a:avLst/>
            </a:prstGeom>
            <a:noFill/>
            <a:ln w="88900">
              <a:solidFill>
                <a:srgbClr val="DA185D"/>
              </a:solidFill>
              <a:round/>
              <a:headEnd/>
              <a:tailEnd type="triangle" w="med" len="lg"/>
            </a:ln>
            <a:effectLst/>
          </p:spPr>
          <p:txBody>
            <a:bodyPr/>
            <a:lstStyle/>
            <a:p>
              <a:endParaRPr lang="es-ES"/>
            </a:p>
          </p:txBody>
        </p:sp>
      </p:grpSp>
      <p:sp>
        <p:nvSpPr>
          <p:cNvPr id="158729" name="Text Box 9"/>
          <p:cNvSpPr txBox="1">
            <a:spLocks noChangeArrowheads="1"/>
          </p:cNvSpPr>
          <p:nvPr/>
        </p:nvSpPr>
        <p:spPr bwMode="auto">
          <a:xfrm>
            <a:off x="3524415" y="804991"/>
            <a:ext cx="184150" cy="457200"/>
          </a:xfrm>
          <a:prstGeom prst="rect">
            <a:avLst/>
          </a:prstGeom>
          <a:noFill/>
          <a:ln w="9525">
            <a:noFill/>
            <a:miter lim="800000"/>
            <a:headEnd/>
            <a:tailEnd/>
          </a:ln>
          <a:effectLst/>
        </p:spPr>
        <p:txBody>
          <a:bodyPr wrap="none">
            <a:spAutoFit/>
          </a:bodyPr>
          <a:lstStyle/>
          <a:p>
            <a:pPr algn="ctr"/>
            <a:endParaRPr lang="es-ES" sz="2400"/>
          </a:p>
        </p:txBody>
      </p:sp>
      <p:graphicFrame>
        <p:nvGraphicFramePr>
          <p:cNvPr id="158730" name="Object 10"/>
          <p:cNvGraphicFramePr>
            <a:graphicFrameLocks noChangeAspect="1"/>
          </p:cNvGraphicFramePr>
          <p:nvPr/>
        </p:nvGraphicFramePr>
        <p:xfrm>
          <a:off x="5650002" y="2154366"/>
          <a:ext cx="114300" cy="215900"/>
        </p:xfrm>
        <a:graphic>
          <a:graphicData uri="http://schemas.openxmlformats.org/presentationml/2006/ole">
            <mc:AlternateContent xmlns:mc="http://schemas.openxmlformats.org/markup-compatibility/2006">
              <mc:Choice xmlns:v="urn:schemas-microsoft-com:vml" Requires="v">
                <p:oleObj spid="_x0000_s1101918" name="Ecuación" r:id="rId8" imgW="114120" imgH="215640" progId="Equation.3">
                  <p:embed/>
                </p:oleObj>
              </mc:Choice>
              <mc:Fallback>
                <p:oleObj name="Ecuación" r:id="rId8" imgW="114120" imgH="21564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0002" y="2154366"/>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8733" name="Text Box 13"/>
          <p:cNvSpPr txBox="1">
            <a:spLocks noChangeArrowheads="1"/>
          </p:cNvSpPr>
          <p:nvPr/>
        </p:nvSpPr>
        <p:spPr bwMode="auto">
          <a:xfrm>
            <a:off x="7235825" y="1349375"/>
            <a:ext cx="1479550" cy="457200"/>
          </a:xfrm>
          <a:prstGeom prst="rect">
            <a:avLst/>
          </a:prstGeom>
          <a:noFill/>
          <a:ln w="9525">
            <a:noFill/>
            <a:miter lim="800000"/>
            <a:headEnd/>
            <a:tailEnd/>
          </a:ln>
          <a:effectLst/>
        </p:spPr>
        <p:txBody>
          <a:bodyPr>
            <a:spAutoFit/>
          </a:bodyPr>
          <a:lstStyle/>
          <a:p>
            <a:pPr algn="ctr"/>
            <a:endParaRPr lang="es-ES" sz="2400"/>
          </a:p>
        </p:txBody>
      </p:sp>
      <p:grpSp>
        <p:nvGrpSpPr>
          <p:cNvPr id="4" name="Group 20"/>
          <p:cNvGrpSpPr>
            <a:grpSpLocks/>
          </p:cNvGrpSpPr>
          <p:nvPr/>
        </p:nvGrpSpPr>
        <p:grpSpPr bwMode="auto">
          <a:xfrm>
            <a:off x="3622840" y="3649791"/>
            <a:ext cx="719138" cy="579438"/>
            <a:chOff x="1140" y="3034"/>
            <a:chExt cx="453" cy="365"/>
          </a:xfrm>
        </p:grpSpPr>
        <p:sp>
          <p:nvSpPr>
            <p:cNvPr id="158741" name="Text Box 21"/>
            <p:cNvSpPr txBox="1">
              <a:spLocks noChangeArrowheads="1"/>
            </p:cNvSpPr>
            <p:nvPr/>
          </p:nvSpPr>
          <p:spPr bwMode="auto">
            <a:xfrm>
              <a:off x="1315" y="3034"/>
              <a:ext cx="278" cy="365"/>
            </a:xfrm>
            <a:prstGeom prst="rect">
              <a:avLst/>
            </a:prstGeom>
            <a:noFill/>
            <a:ln w="9525">
              <a:noFill/>
              <a:miter lim="800000"/>
              <a:headEnd/>
              <a:tailEnd/>
            </a:ln>
            <a:effectLst/>
          </p:spPr>
          <p:txBody>
            <a:bodyPr>
              <a:spAutoFit/>
            </a:bodyPr>
            <a:lstStyle/>
            <a:p>
              <a:r>
                <a:rPr lang="en-GB" sz="3200">
                  <a:latin typeface="Symbol" pitchFamily="18" charset="2"/>
                </a:rPr>
                <a:t>a</a:t>
              </a:r>
            </a:p>
          </p:txBody>
        </p:sp>
        <p:sp>
          <p:nvSpPr>
            <p:cNvPr id="158742" name="Arc 22"/>
            <p:cNvSpPr>
              <a:spLocks/>
            </p:cNvSpPr>
            <p:nvPr/>
          </p:nvSpPr>
          <p:spPr bwMode="auto">
            <a:xfrm rot="-7168898" flipH="1" flipV="1">
              <a:off x="1143" y="3131"/>
              <a:ext cx="228" cy="234"/>
            </a:xfrm>
            <a:custGeom>
              <a:avLst/>
              <a:gdLst>
                <a:gd name="G0" fmla="+- 0 0 0"/>
                <a:gd name="G1" fmla="+- 21600 0 0"/>
                <a:gd name="G2" fmla="+- 21600 0 0"/>
                <a:gd name="T0" fmla="*/ 0 w 21600"/>
                <a:gd name="T1" fmla="*/ 0 h 24413"/>
                <a:gd name="T2" fmla="*/ 21416 w 21600"/>
                <a:gd name="T3" fmla="*/ 24413 h 24413"/>
                <a:gd name="T4" fmla="*/ 0 w 21600"/>
                <a:gd name="T5" fmla="*/ 21600 h 24413"/>
              </a:gdLst>
              <a:ahLst/>
              <a:cxnLst>
                <a:cxn ang="0">
                  <a:pos x="T0" y="T1"/>
                </a:cxn>
                <a:cxn ang="0">
                  <a:pos x="T2" y="T3"/>
                </a:cxn>
                <a:cxn ang="0">
                  <a:pos x="T4" y="T5"/>
                </a:cxn>
              </a:cxnLst>
              <a:rect l="0" t="0" r="r" b="b"/>
              <a:pathLst>
                <a:path w="21600" h="24413" fill="none" extrusionOk="0">
                  <a:moveTo>
                    <a:pt x="-1" y="0"/>
                  </a:moveTo>
                  <a:cubicBezTo>
                    <a:pt x="11929" y="0"/>
                    <a:pt x="21600" y="9670"/>
                    <a:pt x="21600" y="21600"/>
                  </a:cubicBezTo>
                  <a:cubicBezTo>
                    <a:pt x="21600" y="22540"/>
                    <a:pt x="21538" y="23480"/>
                    <a:pt x="21416" y="24413"/>
                  </a:cubicBezTo>
                </a:path>
                <a:path w="21600" h="24413" stroke="0" extrusionOk="0">
                  <a:moveTo>
                    <a:pt x="-1" y="0"/>
                  </a:moveTo>
                  <a:cubicBezTo>
                    <a:pt x="11929" y="0"/>
                    <a:pt x="21600" y="9670"/>
                    <a:pt x="21600" y="21600"/>
                  </a:cubicBezTo>
                  <a:cubicBezTo>
                    <a:pt x="21600" y="22540"/>
                    <a:pt x="21538" y="23480"/>
                    <a:pt x="21416" y="24413"/>
                  </a:cubicBezTo>
                  <a:lnTo>
                    <a:pt x="0" y="21600"/>
                  </a:lnTo>
                  <a:close/>
                </a:path>
              </a:pathLst>
            </a:custGeom>
            <a:noFill/>
            <a:ln w="28575">
              <a:solidFill>
                <a:schemeClr val="tx1"/>
              </a:solidFill>
              <a:round/>
              <a:headEnd/>
              <a:tailEnd/>
            </a:ln>
            <a:effectLst/>
          </p:spPr>
          <p:txBody>
            <a:bodyPr wrap="none" anchor="ctr"/>
            <a:lstStyle/>
            <a:p>
              <a:endParaRPr lang="es-ES"/>
            </a:p>
          </p:txBody>
        </p:sp>
      </p:grpSp>
      <p:sp>
        <p:nvSpPr>
          <p:cNvPr id="158743" name="Freeform 23"/>
          <p:cNvSpPr>
            <a:spLocks/>
          </p:cNvSpPr>
          <p:nvPr/>
        </p:nvSpPr>
        <p:spPr bwMode="auto">
          <a:xfrm>
            <a:off x="2840203" y="3314829"/>
            <a:ext cx="584200" cy="850900"/>
          </a:xfrm>
          <a:custGeom>
            <a:avLst/>
            <a:gdLst/>
            <a:ahLst/>
            <a:cxnLst>
              <a:cxn ang="0">
                <a:pos x="296" y="536"/>
              </a:cxn>
              <a:cxn ang="0">
                <a:pos x="296" y="152"/>
              </a:cxn>
              <a:cxn ang="0">
                <a:pos x="0" y="104"/>
              </a:cxn>
              <a:cxn ang="0">
                <a:pos x="368" y="0"/>
              </a:cxn>
              <a:cxn ang="0">
                <a:pos x="368" y="328"/>
              </a:cxn>
            </a:cxnLst>
            <a:rect l="0" t="0" r="r" b="b"/>
            <a:pathLst>
              <a:path w="368" h="536">
                <a:moveTo>
                  <a:pt x="296" y="536"/>
                </a:moveTo>
                <a:lnTo>
                  <a:pt x="296" y="152"/>
                </a:lnTo>
                <a:lnTo>
                  <a:pt x="0" y="104"/>
                </a:lnTo>
                <a:lnTo>
                  <a:pt x="368" y="0"/>
                </a:lnTo>
                <a:lnTo>
                  <a:pt x="368" y="328"/>
                </a:lnTo>
              </a:path>
            </a:pathLst>
          </a:custGeom>
          <a:noFill/>
          <a:ln w="9525">
            <a:solidFill>
              <a:schemeClr val="tx1"/>
            </a:solidFill>
            <a:round/>
            <a:headEnd/>
            <a:tailEnd/>
          </a:ln>
          <a:effectLst/>
        </p:spPr>
        <p:txBody>
          <a:bodyPr/>
          <a:lstStyle/>
          <a:p>
            <a:endParaRPr lang="es-ES"/>
          </a:p>
        </p:txBody>
      </p:sp>
      <p:sp>
        <p:nvSpPr>
          <p:cNvPr id="158745" name="Text Box 25"/>
          <p:cNvSpPr txBox="1">
            <a:spLocks noChangeArrowheads="1"/>
          </p:cNvSpPr>
          <p:nvPr/>
        </p:nvSpPr>
        <p:spPr bwMode="auto">
          <a:xfrm>
            <a:off x="165100" y="0"/>
            <a:ext cx="8813800" cy="457200"/>
          </a:xfrm>
          <a:prstGeom prst="rect">
            <a:avLst/>
          </a:prstGeom>
          <a:noFill/>
          <a:ln w="38100">
            <a:noFill/>
            <a:miter lim="800000"/>
            <a:headEnd/>
            <a:tailEnd/>
          </a:ln>
          <a:effectLst/>
        </p:spPr>
        <p:txBody>
          <a:bodyPr wrap="none">
            <a:spAutoFit/>
          </a:bodyPr>
          <a:lstStyle/>
          <a:p>
            <a:pPr algn="ctr"/>
            <a:r>
              <a:rPr lang="es-ES_tradnl" sz="2000" b="1" i="1" u="sng">
                <a:latin typeface="Times" pitchFamily="18" charset="0"/>
              </a:rPr>
              <a:t> </a:t>
            </a:r>
            <a:r>
              <a:rPr lang="es-ES_tradnl" sz="2400" b="1" i="1" u="sng">
                <a:latin typeface="Times" pitchFamily="18" charset="0"/>
              </a:rPr>
              <a:t>KARGA ELEKTRIKO BATEN GAINEKO INDAR MAGNETIKOA</a:t>
            </a:r>
            <a:endParaRPr lang="es-ES_tradnl" sz="2400">
              <a:latin typeface="Times" pitchFamily="18" charset="0"/>
            </a:endParaRPr>
          </a:p>
        </p:txBody>
      </p:sp>
      <p:graphicFrame>
        <p:nvGraphicFramePr>
          <p:cNvPr id="158746" name="Object 26"/>
          <p:cNvGraphicFramePr>
            <a:graphicFrameLocks noChangeAspect="1"/>
          </p:cNvGraphicFramePr>
          <p:nvPr/>
        </p:nvGraphicFramePr>
        <p:xfrm>
          <a:off x="4630738" y="1285752"/>
          <a:ext cx="2201862" cy="798513"/>
        </p:xfrm>
        <a:graphic>
          <a:graphicData uri="http://schemas.openxmlformats.org/presentationml/2006/ole">
            <mc:AlternateContent xmlns:mc="http://schemas.openxmlformats.org/markup-compatibility/2006">
              <mc:Choice xmlns:v="urn:schemas-microsoft-com:vml" Requires="v">
                <p:oleObj spid="_x0000_s1101919" name="Ecuación" r:id="rId10" imgW="863280" imgH="266400" progId="Equation.3">
                  <p:embed/>
                </p:oleObj>
              </mc:Choice>
              <mc:Fallback>
                <p:oleObj name="Ecuación" r:id="rId10" imgW="863280" imgH="266400" progId="Equation.3">
                  <p:embed/>
                  <p:pic>
                    <p:nvPicPr>
                      <p:cNvPr id="0" name="Object 2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30738" y="1285752"/>
                        <a:ext cx="2201862" cy="79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29"/>
          <p:cNvGrpSpPr>
            <a:grpSpLocks/>
          </p:cNvGrpSpPr>
          <p:nvPr/>
        </p:nvGrpSpPr>
        <p:grpSpPr bwMode="auto">
          <a:xfrm>
            <a:off x="2665578" y="3872041"/>
            <a:ext cx="358775" cy="762000"/>
            <a:chOff x="537" y="3174"/>
            <a:chExt cx="226" cy="480"/>
          </a:xfrm>
        </p:grpSpPr>
        <p:sp>
          <p:nvSpPr>
            <p:cNvPr id="158747" name="Oval 27"/>
            <p:cNvSpPr>
              <a:spLocks noChangeArrowheads="1"/>
            </p:cNvSpPr>
            <p:nvPr/>
          </p:nvSpPr>
          <p:spPr bwMode="auto">
            <a:xfrm>
              <a:off x="571" y="3174"/>
              <a:ext cx="192" cy="192"/>
            </a:xfrm>
            <a:prstGeom prst="ellipse">
              <a:avLst/>
            </a:prstGeom>
            <a:solidFill>
              <a:srgbClr val="FFCC00"/>
            </a:solidFill>
            <a:ln w="9525">
              <a:solidFill>
                <a:schemeClr val="tx1"/>
              </a:solidFill>
              <a:round/>
              <a:headEnd/>
              <a:tailEnd/>
            </a:ln>
            <a:effectLst/>
          </p:spPr>
          <p:txBody>
            <a:bodyPr wrap="none" anchor="ctr"/>
            <a:lstStyle/>
            <a:p>
              <a:endParaRPr lang="es-ES"/>
            </a:p>
          </p:txBody>
        </p:sp>
        <p:sp>
          <p:nvSpPr>
            <p:cNvPr id="158748" name="Text Box 28"/>
            <p:cNvSpPr txBox="1">
              <a:spLocks noChangeArrowheads="1"/>
            </p:cNvSpPr>
            <p:nvPr/>
          </p:nvSpPr>
          <p:spPr bwMode="auto">
            <a:xfrm>
              <a:off x="537" y="3366"/>
              <a:ext cx="212" cy="288"/>
            </a:xfrm>
            <a:prstGeom prst="rect">
              <a:avLst/>
            </a:prstGeom>
            <a:noFill/>
            <a:ln w="9525">
              <a:noFill/>
              <a:miter lim="800000"/>
              <a:headEnd/>
              <a:tailEnd/>
            </a:ln>
            <a:effectLst/>
          </p:spPr>
          <p:txBody>
            <a:bodyPr wrap="none">
              <a:spAutoFit/>
            </a:bodyPr>
            <a:lstStyle/>
            <a:p>
              <a:r>
                <a:rPr lang="es-ES_tradnl" sz="2400" i="1">
                  <a:latin typeface="Times" pitchFamily="18" charset="0"/>
                </a:rPr>
                <a:t>q</a:t>
              </a:r>
              <a:endParaRPr lang="es-ES_tradnl" sz="2400">
                <a:latin typeface="Times" pitchFamily="18" charset="0"/>
              </a:endParaRPr>
            </a:p>
          </p:txBody>
        </p:sp>
      </p:grpSp>
      <p:grpSp>
        <p:nvGrpSpPr>
          <p:cNvPr id="6" name="Group 32"/>
          <p:cNvGrpSpPr>
            <a:grpSpLocks/>
          </p:cNvGrpSpPr>
          <p:nvPr/>
        </p:nvGrpSpPr>
        <p:grpSpPr bwMode="auto">
          <a:xfrm>
            <a:off x="2205203" y="504954"/>
            <a:ext cx="666750" cy="3513137"/>
            <a:chOff x="247" y="1053"/>
            <a:chExt cx="420" cy="2213"/>
          </a:xfrm>
        </p:grpSpPr>
        <p:sp>
          <p:nvSpPr>
            <p:cNvPr id="158744" name="Line 24"/>
            <p:cNvSpPr>
              <a:spLocks noChangeShapeType="1"/>
            </p:cNvSpPr>
            <p:nvPr/>
          </p:nvSpPr>
          <p:spPr bwMode="auto">
            <a:xfrm flipH="1" flipV="1">
              <a:off x="648" y="1053"/>
              <a:ext cx="19" cy="2213"/>
            </a:xfrm>
            <a:prstGeom prst="line">
              <a:avLst/>
            </a:prstGeom>
            <a:noFill/>
            <a:ln w="88900">
              <a:solidFill>
                <a:schemeClr val="tx1"/>
              </a:solidFill>
              <a:round/>
              <a:headEnd/>
              <a:tailEnd type="triangle" w="med" len="lg"/>
            </a:ln>
            <a:effectLst/>
          </p:spPr>
          <p:txBody>
            <a:bodyPr/>
            <a:lstStyle/>
            <a:p>
              <a:endParaRPr lang="es-ES"/>
            </a:p>
          </p:txBody>
        </p:sp>
        <p:graphicFrame>
          <p:nvGraphicFramePr>
            <p:cNvPr id="158751" name="Object 31"/>
            <p:cNvGraphicFramePr>
              <a:graphicFrameLocks noChangeAspect="1"/>
            </p:cNvGraphicFramePr>
            <p:nvPr/>
          </p:nvGraphicFramePr>
          <p:xfrm>
            <a:off x="247" y="1212"/>
            <a:ext cx="239" cy="443"/>
          </p:xfrm>
          <a:graphic>
            <a:graphicData uri="http://schemas.openxmlformats.org/presentationml/2006/ole">
              <mc:AlternateContent xmlns:mc="http://schemas.openxmlformats.org/markup-compatibility/2006">
                <mc:Choice xmlns:v="urn:schemas-microsoft-com:vml" Requires="v">
                  <p:oleObj spid="_x0000_s1101920" name="Ecuación" r:id="rId12" imgW="152280" imgH="241200" progId="Equation.3">
                    <p:embed/>
                  </p:oleObj>
                </mc:Choice>
                <mc:Fallback>
                  <p:oleObj name="Ecuación" r:id="rId12" imgW="152280" imgH="241200" progId="Equation.3">
                    <p:embed/>
                    <p:pic>
                      <p:nvPicPr>
                        <p:cNvPr id="0" name="Object 3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7" y="1212"/>
                          <a:ext cx="239" cy="4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7" name="Text Box 31"/>
          <p:cNvSpPr txBox="1">
            <a:spLocks noChangeArrowheads="1"/>
          </p:cNvSpPr>
          <p:nvPr/>
        </p:nvSpPr>
        <p:spPr bwMode="auto">
          <a:xfrm>
            <a:off x="819824" y="5371855"/>
            <a:ext cx="7567450" cy="646331"/>
          </a:xfrm>
          <a:prstGeom prst="rect">
            <a:avLst/>
          </a:prstGeom>
          <a:noFill/>
          <a:ln w="9525">
            <a:noFill/>
            <a:miter lim="800000"/>
            <a:headEnd/>
            <a:tailEnd/>
          </a:ln>
          <a:effectLst/>
        </p:spPr>
        <p:txBody>
          <a:bodyPr wrap="square">
            <a:spAutoFit/>
          </a:bodyPr>
          <a:lstStyle/>
          <a:p>
            <a:pPr algn="just">
              <a:lnSpc>
                <a:spcPct val="150000"/>
              </a:lnSpc>
            </a:pPr>
            <a:r>
              <a:rPr lang="eu-ES" sz="2400" dirty="0" smtClean="0">
                <a:latin typeface="Lucida Handwriting" pitchFamily="66" charset="0"/>
              </a:rPr>
              <a:t>Nolakoa</a:t>
            </a:r>
            <a:r>
              <a:rPr lang="eu-ES" sz="2400" dirty="0" err="1" smtClean="0">
                <a:latin typeface="Lucida Handwriting" pitchFamily="66" charset="0"/>
              </a:rPr>
              <a:t> izango</a:t>
            </a:r>
            <a:r>
              <a:rPr lang="eu-ES" sz="2400" dirty="0" smtClean="0">
                <a:latin typeface="Lucida Handwriting" pitchFamily="66" charset="0"/>
              </a:rPr>
              <a:t> da</a:t>
            </a:r>
            <a:r>
              <a:rPr lang="eu-ES" sz="2400" dirty="0" err="1" smtClean="0">
                <a:latin typeface="Lucida Handwriting" pitchFamily="66" charset="0"/>
              </a:rPr>
              <a:t> q</a:t>
            </a:r>
            <a:r>
              <a:rPr lang="eu-ES" sz="2400" dirty="0" smtClean="0">
                <a:latin typeface="Lucida Handwriting" pitchFamily="66" charset="0"/>
              </a:rPr>
              <a:t> kargaren</a:t>
            </a:r>
            <a:r>
              <a:rPr lang="eu-ES" sz="2400" dirty="0" err="1" smtClean="0">
                <a:latin typeface="Lucida Handwriting" pitchFamily="66" charset="0"/>
              </a:rPr>
              <a:t> higidur</a:t>
            </a:r>
            <a:r>
              <a:rPr lang="eu-ES" sz="2400" dirty="0" smtClean="0">
                <a:latin typeface="Lucida Handwriting" pitchFamily="66" charset="0"/>
              </a:rPr>
              <a:t>a?</a:t>
            </a:r>
            <a:endParaRPr lang="eu-ES" sz="2400" dirty="0">
              <a:latin typeface="Lucida Handwriting"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to="" calcmode="lin" valueType="num">
                                      <p:cBhvr>
                                        <p:cTn id="7" dur="1" fill="hold"/>
                                        <p:tgtEl>
                                          <p:spTgt spid="3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843378" y="3114691"/>
            <a:ext cx="2930525" cy="1258888"/>
            <a:chOff x="640" y="2471"/>
            <a:chExt cx="1846" cy="793"/>
          </a:xfrm>
        </p:grpSpPr>
        <p:graphicFrame>
          <p:nvGraphicFramePr>
            <p:cNvPr id="158724" name="Object 4"/>
            <p:cNvGraphicFramePr>
              <a:graphicFrameLocks noChangeAspect="1"/>
            </p:cNvGraphicFramePr>
            <p:nvPr/>
          </p:nvGraphicFramePr>
          <p:xfrm>
            <a:off x="1388" y="2471"/>
            <a:ext cx="385" cy="503"/>
          </p:xfrm>
          <a:graphic>
            <a:graphicData uri="http://schemas.openxmlformats.org/presentationml/2006/ole">
              <mc:AlternateContent xmlns:mc="http://schemas.openxmlformats.org/markup-compatibility/2006">
                <mc:Choice xmlns:v="urn:schemas-microsoft-com:vml" Requires="v">
                  <p:oleObj spid="_x0000_s703581" name="Ecuación" r:id="rId4" imgW="164880" imgH="215640" progId="Equation.3">
                    <p:embed/>
                  </p:oleObj>
                </mc:Choice>
                <mc:Fallback>
                  <p:oleObj name="Ecuación" r:id="rId4" imgW="164880" imgH="2156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8" y="2471"/>
                          <a:ext cx="385" cy="503"/>
                        </a:xfrm>
                        <a:prstGeom prst="rect">
                          <a:avLst/>
                        </a:prstGeom>
                        <a:solidFill>
                          <a:schemeClr val="bg1"/>
                        </a:solidFill>
                      </p:spPr>
                    </p:pic>
                  </p:oleObj>
                </mc:Fallback>
              </mc:AlternateContent>
            </a:graphicData>
          </a:graphic>
        </p:graphicFrame>
        <p:sp>
          <p:nvSpPr>
            <p:cNvPr id="158725" name="Line 5"/>
            <p:cNvSpPr>
              <a:spLocks noChangeShapeType="1"/>
            </p:cNvSpPr>
            <p:nvPr/>
          </p:nvSpPr>
          <p:spPr bwMode="auto">
            <a:xfrm flipV="1">
              <a:off x="640" y="2760"/>
              <a:ext cx="1846" cy="504"/>
            </a:xfrm>
            <a:prstGeom prst="line">
              <a:avLst/>
            </a:prstGeom>
            <a:noFill/>
            <a:ln w="88900">
              <a:solidFill>
                <a:srgbClr val="DA185D"/>
              </a:solidFill>
              <a:round/>
              <a:headEnd/>
              <a:tailEnd type="triangle" w="med" len="lg"/>
            </a:ln>
            <a:effectLst/>
          </p:spPr>
          <p:txBody>
            <a:bodyPr/>
            <a:lstStyle/>
            <a:p>
              <a:endParaRPr lang="es-ES"/>
            </a:p>
          </p:txBody>
        </p:sp>
      </p:grpSp>
      <p:grpSp>
        <p:nvGrpSpPr>
          <p:cNvPr id="3" name="Group 6"/>
          <p:cNvGrpSpPr>
            <a:grpSpLocks/>
          </p:cNvGrpSpPr>
          <p:nvPr/>
        </p:nvGrpSpPr>
        <p:grpSpPr bwMode="auto">
          <a:xfrm>
            <a:off x="2841790" y="4371991"/>
            <a:ext cx="1754188" cy="960438"/>
            <a:chOff x="648" y="3272"/>
            <a:chExt cx="1105" cy="605"/>
          </a:xfrm>
        </p:grpSpPr>
        <p:graphicFrame>
          <p:nvGraphicFramePr>
            <p:cNvPr id="158727" name="Object 7"/>
            <p:cNvGraphicFramePr>
              <a:graphicFrameLocks noChangeAspect="1"/>
            </p:cNvGraphicFramePr>
            <p:nvPr/>
          </p:nvGraphicFramePr>
          <p:xfrm>
            <a:off x="890" y="3433"/>
            <a:ext cx="355" cy="444"/>
          </p:xfrm>
          <a:graphic>
            <a:graphicData uri="http://schemas.openxmlformats.org/presentationml/2006/ole">
              <mc:AlternateContent xmlns:mc="http://schemas.openxmlformats.org/markup-compatibility/2006">
                <mc:Choice xmlns:v="urn:schemas-microsoft-com:vml" Requires="v">
                  <p:oleObj spid="_x0000_s703582" name="Ecuación" r:id="rId6" imgW="152280" imgH="190440" progId="Equation.3">
                    <p:embed/>
                  </p:oleObj>
                </mc:Choice>
                <mc:Fallback>
                  <p:oleObj name="Ecuación" r:id="rId6" imgW="152280" imgH="19044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0" y="3433"/>
                          <a:ext cx="355" cy="444"/>
                        </a:xfrm>
                        <a:prstGeom prst="rect">
                          <a:avLst/>
                        </a:prstGeom>
                        <a:solidFill>
                          <a:schemeClr val="bg1"/>
                        </a:solidFill>
                      </p:spPr>
                    </p:pic>
                  </p:oleObj>
                </mc:Fallback>
              </mc:AlternateContent>
            </a:graphicData>
          </a:graphic>
        </p:graphicFrame>
        <p:sp>
          <p:nvSpPr>
            <p:cNvPr id="158728" name="Line 8"/>
            <p:cNvSpPr>
              <a:spLocks noChangeShapeType="1"/>
            </p:cNvSpPr>
            <p:nvPr/>
          </p:nvSpPr>
          <p:spPr bwMode="auto">
            <a:xfrm>
              <a:off x="648" y="3272"/>
              <a:ext cx="1105" cy="283"/>
            </a:xfrm>
            <a:prstGeom prst="line">
              <a:avLst/>
            </a:prstGeom>
            <a:noFill/>
            <a:ln w="88900">
              <a:solidFill>
                <a:srgbClr val="DA185D"/>
              </a:solidFill>
              <a:round/>
              <a:headEnd/>
              <a:tailEnd type="triangle" w="med" len="lg"/>
            </a:ln>
            <a:effectLst/>
          </p:spPr>
          <p:txBody>
            <a:bodyPr/>
            <a:lstStyle/>
            <a:p>
              <a:endParaRPr lang="es-ES"/>
            </a:p>
          </p:txBody>
        </p:sp>
      </p:grpSp>
      <p:graphicFrame>
        <p:nvGraphicFramePr>
          <p:cNvPr id="158730" name="Object 10"/>
          <p:cNvGraphicFramePr>
            <a:graphicFrameLocks noChangeAspect="1"/>
          </p:cNvGraphicFramePr>
          <p:nvPr/>
        </p:nvGraphicFramePr>
        <p:xfrm>
          <a:off x="5650002" y="2498741"/>
          <a:ext cx="114300" cy="215900"/>
        </p:xfrm>
        <a:graphic>
          <a:graphicData uri="http://schemas.openxmlformats.org/presentationml/2006/ole">
            <mc:AlternateContent xmlns:mc="http://schemas.openxmlformats.org/markup-compatibility/2006">
              <mc:Choice xmlns:v="urn:schemas-microsoft-com:vml" Requires="v">
                <p:oleObj spid="_x0000_s703583" name="Ecuación" r:id="rId8" imgW="114120" imgH="215640" progId="Equation.3">
                  <p:embed/>
                </p:oleObj>
              </mc:Choice>
              <mc:Fallback>
                <p:oleObj name="Ecuación" r:id="rId8" imgW="114120" imgH="21564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0002" y="2498741"/>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8733" name="Text Box 13"/>
          <p:cNvSpPr txBox="1">
            <a:spLocks noChangeArrowheads="1"/>
          </p:cNvSpPr>
          <p:nvPr/>
        </p:nvSpPr>
        <p:spPr bwMode="auto">
          <a:xfrm>
            <a:off x="7235825" y="1349375"/>
            <a:ext cx="1479550" cy="457200"/>
          </a:xfrm>
          <a:prstGeom prst="rect">
            <a:avLst/>
          </a:prstGeom>
          <a:noFill/>
          <a:ln w="9525">
            <a:noFill/>
            <a:miter lim="800000"/>
            <a:headEnd/>
            <a:tailEnd/>
          </a:ln>
          <a:effectLst/>
        </p:spPr>
        <p:txBody>
          <a:bodyPr>
            <a:spAutoFit/>
          </a:bodyPr>
          <a:lstStyle/>
          <a:p>
            <a:pPr algn="ctr"/>
            <a:endParaRPr lang="es-ES" sz="2400"/>
          </a:p>
        </p:txBody>
      </p:sp>
      <p:grpSp>
        <p:nvGrpSpPr>
          <p:cNvPr id="4" name="Group 20"/>
          <p:cNvGrpSpPr>
            <a:grpSpLocks/>
          </p:cNvGrpSpPr>
          <p:nvPr/>
        </p:nvGrpSpPr>
        <p:grpSpPr bwMode="auto">
          <a:xfrm>
            <a:off x="3622840" y="3994166"/>
            <a:ext cx="719138" cy="579438"/>
            <a:chOff x="1140" y="3034"/>
            <a:chExt cx="453" cy="365"/>
          </a:xfrm>
        </p:grpSpPr>
        <p:sp>
          <p:nvSpPr>
            <p:cNvPr id="158741" name="Text Box 21"/>
            <p:cNvSpPr txBox="1">
              <a:spLocks noChangeArrowheads="1"/>
            </p:cNvSpPr>
            <p:nvPr/>
          </p:nvSpPr>
          <p:spPr bwMode="auto">
            <a:xfrm>
              <a:off x="1315" y="3034"/>
              <a:ext cx="278" cy="365"/>
            </a:xfrm>
            <a:prstGeom prst="rect">
              <a:avLst/>
            </a:prstGeom>
            <a:noFill/>
            <a:ln w="9525">
              <a:noFill/>
              <a:miter lim="800000"/>
              <a:headEnd/>
              <a:tailEnd/>
            </a:ln>
            <a:effectLst/>
          </p:spPr>
          <p:txBody>
            <a:bodyPr>
              <a:spAutoFit/>
            </a:bodyPr>
            <a:lstStyle/>
            <a:p>
              <a:r>
                <a:rPr lang="en-GB" sz="3200">
                  <a:latin typeface="Symbol" pitchFamily="18" charset="2"/>
                </a:rPr>
                <a:t>a</a:t>
              </a:r>
            </a:p>
          </p:txBody>
        </p:sp>
        <p:sp>
          <p:nvSpPr>
            <p:cNvPr id="158742" name="Arc 22"/>
            <p:cNvSpPr>
              <a:spLocks/>
            </p:cNvSpPr>
            <p:nvPr/>
          </p:nvSpPr>
          <p:spPr bwMode="auto">
            <a:xfrm rot="-7168898" flipH="1" flipV="1">
              <a:off x="1143" y="3131"/>
              <a:ext cx="228" cy="234"/>
            </a:xfrm>
            <a:custGeom>
              <a:avLst/>
              <a:gdLst>
                <a:gd name="G0" fmla="+- 0 0 0"/>
                <a:gd name="G1" fmla="+- 21600 0 0"/>
                <a:gd name="G2" fmla="+- 21600 0 0"/>
                <a:gd name="T0" fmla="*/ 0 w 21600"/>
                <a:gd name="T1" fmla="*/ 0 h 24413"/>
                <a:gd name="T2" fmla="*/ 21416 w 21600"/>
                <a:gd name="T3" fmla="*/ 24413 h 24413"/>
                <a:gd name="T4" fmla="*/ 0 w 21600"/>
                <a:gd name="T5" fmla="*/ 21600 h 24413"/>
              </a:gdLst>
              <a:ahLst/>
              <a:cxnLst>
                <a:cxn ang="0">
                  <a:pos x="T0" y="T1"/>
                </a:cxn>
                <a:cxn ang="0">
                  <a:pos x="T2" y="T3"/>
                </a:cxn>
                <a:cxn ang="0">
                  <a:pos x="T4" y="T5"/>
                </a:cxn>
              </a:cxnLst>
              <a:rect l="0" t="0" r="r" b="b"/>
              <a:pathLst>
                <a:path w="21600" h="24413" fill="none" extrusionOk="0">
                  <a:moveTo>
                    <a:pt x="-1" y="0"/>
                  </a:moveTo>
                  <a:cubicBezTo>
                    <a:pt x="11929" y="0"/>
                    <a:pt x="21600" y="9670"/>
                    <a:pt x="21600" y="21600"/>
                  </a:cubicBezTo>
                  <a:cubicBezTo>
                    <a:pt x="21600" y="22540"/>
                    <a:pt x="21538" y="23480"/>
                    <a:pt x="21416" y="24413"/>
                  </a:cubicBezTo>
                </a:path>
                <a:path w="21600" h="24413" stroke="0" extrusionOk="0">
                  <a:moveTo>
                    <a:pt x="-1" y="0"/>
                  </a:moveTo>
                  <a:cubicBezTo>
                    <a:pt x="11929" y="0"/>
                    <a:pt x="21600" y="9670"/>
                    <a:pt x="21600" y="21600"/>
                  </a:cubicBezTo>
                  <a:cubicBezTo>
                    <a:pt x="21600" y="22540"/>
                    <a:pt x="21538" y="23480"/>
                    <a:pt x="21416" y="24413"/>
                  </a:cubicBezTo>
                  <a:lnTo>
                    <a:pt x="0" y="21600"/>
                  </a:lnTo>
                  <a:close/>
                </a:path>
              </a:pathLst>
            </a:custGeom>
            <a:noFill/>
            <a:ln w="28575">
              <a:solidFill>
                <a:schemeClr val="tx1"/>
              </a:solidFill>
              <a:round/>
              <a:headEnd/>
              <a:tailEnd/>
            </a:ln>
            <a:effectLst/>
          </p:spPr>
          <p:txBody>
            <a:bodyPr wrap="none" anchor="ctr"/>
            <a:lstStyle/>
            <a:p>
              <a:endParaRPr lang="es-ES"/>
            </a:p>
          </p:txBody>
        </p:sp>
      </p:grpSp>
      <p:sp>
        <p:nvSpPr>
          <p:cNvPr id="158743" name="Freeform 23"/>
          <p:cNvSpPr>
            <a:spLocks/>
          </p:cNvSpPr>
          <p:nvPr/>
        </p:nvSpPr>
        <p:spPr bwMode="auto">
          <a:xfrm>
            <a:off x="2840203" y="3659204"/>
            <a:ext cx="584200" cy="850900"/>
          </a:xfrm>
          <a:custGeom>
            <a:avLst/>
            <a:gdLst/>
            <a:ahLst/>
            <a:cxnLst>
              <a:cxn ang="0">
                <a:pos x="296" y="536"/>
              </a:cxn>
              <a:cxn ang="0">
                <a:pos x="296" y="152"/>
              </a:cxn>
              <a:cxn ang="0">
                <a:pos x="0" y="104"/>
              </a:cxn>
              <a:cxn ang="0">
                <a:pos x="368" y="0"/>
              </a:cxn>
              <a:cxn ang="0">
                <a:pos x="368" y="328"/>
              </a:cxn>
            </a:cxnLst>
            <a:rect l="0" t="0" r="r" b="b"/>
            <a:pathLst>
              <a:path w="368" h="536">
                <a:moveTo>
                  <a:pt x="296" y="536"/>
                </a:moveTo>
                <a:lnTo>
                  <a:pt x="296" y="152"/>
                </a:lnTo>
                <a:lnTo>
                  <a:pt x="0" y="104"/>
                </a:lnTo>
                <a:lnTo>
                  <a:pt x="368" y="0"/>
                </a:lnTo>
                <a:lnTo>
                  <a:pt x="368" y="328"/>
                </a:lnTo>
              </a:path>
            </a:pathLst>
          </a:custGeom>
          <a:noFill/>
          <a:ln w="9525">
            <a:solidFill>
              <a:schemeClr val="tx1"/>
            </a:solidFill>
            <a:round/>
            <a:headEnd/>
            <a:tailEnd/>
          </a:ln>
          <a:effectLst/>
        </p:spPr>
        <p:txBody>
          <a:bodyPr/>
          <a:lstStyle/>
          <a:p>
            <a:endParaRPr lang="es-ES"/>
          </a:p>
        </p:txBody>
      </p:sp>
      <p:sp>
        <p:nvSpPr>
          <p:cNvPr id="158745" name="Text Box 25"/>
          <p:cNvSpPr txBox="1">
            <a:spLocks noChangeArrowheads="1"/>
          </p:cNvSpPr>
          <p:nvPr/>
        </p:nvSpPr>
        <p:spPr bwMode="auto">
          <a:xfrm>
            <a:off x="-3932" y="47500"/>
            <a:ext cx="9151864" cy="430887"/>
          </a:xfrm>
          <a:prstGeom prst="rect">
            <a:avLst/>
          </a:prstGeom>
          <a:noFill/>
          <a:ln w="38100">
            <a:noFill/>
            <a:miter lim="800000"/>
            <a:headEnd/>
            <a:tailEnd/>
          </a:ln>
          <a:effectLst/>
        </p:spPr>
        <p:txBody>
          <a:bodyPr wrap="none">
            <a:spAutoFit/>
          </a:bodyPr>
          <a:lstStyle/>
          <a:p>
            <a:pPr algn="ctr"/>
            <a:r>
              <a:rPr lang="es-ES_tradnl" sz="2200" b="1" i="1" u="sng" dirty="0">
                <a:latin typeface="Times" pitchFamily="18" charset="0"/>
              </a:rPr>
              <a:t> </a:t>
            </a:r>
            <a:r>
              <a:rPr lang="es-ES_tradnl" sz="2200" b="1" u="sng" dirty="0">
                <a:latin typeface="Lucida Handwriting" pitchFamily="66" charset="0"/>
              </a:rPr>
              <a:t>KARGA ELEKTRIKO BATEN GAINEKO INDAR MAGNETIKOA</a:t>
            </a:r>
            <a:endParaRPr lang="es-ES_tradnl" sz="2200" dirty="0">
              <a:latin typeface="Lucida Handwriting" pitchFamily="66" charset="0"/>
            </a:endParaRPr>
          </a:p>
        </p:txBody>
      </p:sp>
      <p:graphicFrame>
        <p:nvGraphicFramePr>
          <p:cNvPr id="158746" name="Object 26"/>
          <p:cNvGraphicFramePr>
            <a:graphicFrameLocks noChangeAspect="1"/>
          </p:cNvGraphicFramePr>
          <p:nvPr/>
        </p:nvGraphicFramePr>
        <p:xfrm>
          <a:off x="4630738" y="1630363"/>
          <a:ext cx="2570162" cy="931862"/>
        </p:xfrm>
        <a:graphic>
          <a:graphicData uri="http://schemas.openxmlformats.org/presentationml/2006/ole">
            <mc:AlternateContent xmlns:mc="http://schemas.openxmlformats.org/markup-compatibility/2006">
              <mc:Choice xmlns:v="urn:schemas-microsoft-com:vml" Requires="v">
                <p:oleObj spid="_x0000_s703584" name="Ecuación" r:id="rId10" imgW="863280" imgH="266400" progId="Equation.3">
                  <p:embed/>
                </p:oleObj>
              </mc:Choice>
              <mc:Fallback>
                <p:oleObj name="Ecuación" r:id="rId10" imgW="863280" imgH="266400" progId="Equation.3">
                  <p:embed/>
                  <p:pic>
                    <p:nvPicPr>
                      <p:cNvPr id="0" name="Object 2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30738" y="1630363"/>
                        <a:ext cx="2570162" cy="931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29"/>
          <p:cNvGrpSpPr>
            <a:grpSpLocks/>
          </p:cNvGrpSpPr>
          <p:nvPr/>
        </p:nvGrpSpPr>
        <p:grpSpPr bwMode="auto">
          <a:xfrm>
            <a:off x="2665578" y="4216416"/>
            <a:ext cx="358775" cy="762000"/>
            <a:chOff x="537" y="3174"/>
            <a:chExt cx="226" cy="480"/>
          </a:xfrm>
        </p:grpSpPr>
        <p:sp>
          <p:nvSpPr>
            <p:cNvPr id="158747" name="Oval 27"/>
            <p:cNvSpPr>
              <a:spLocks noChangeArrowheads="1"/>
            </p:cNvSpPr>
            <p:nvPr/>
          </p:nvSpPr>
          <p:spPr bwMode="auto">
            <a:xfrm>
              <a:off x="571" y="3174"/>
              <a:ext cx="192" cy="192"/>
            </a:xfrm>
            <a:prstGeom prst="ellipse">
              <a:avLst/>
            </a:prstGeom>
            <a:solidFill>
              <a:srgbClr val="FFCC00"/>
            </a:solidFill>
            <a:ln w="9525">
              <a:solidFill>
                <a:schemeClr val="tx1"/>
              </a:solidFill>
              <a:round/>
              <a:headEnd/>
              <a:tailEnd/>
            </a:ln>
            <a:effectLst/>
          </p:spPr>
          <p:txBody>
            <a:bodyPr wrap="none" anchor="ctr"/>
            <a:lstStyle/>
            <a:p>
              <a:endParaRPr lang="es-ES"/>
            </a:p>
          </p:txBody>
        </p:sp>
        <p:sp>
          <p:nvSpPr>
            <p:cNvPr id="158748" name="Text Box 28"/>
            <p:cNvSpPr txBox="1">
              <a:spLocks noChangeArrowheads="1"/>
            </p:cNvSpPr>
            <p:nvPr/>
          </p:nvSpPr>
          <p:spPr bwMode="auto">
            <a:xfrm>
              <a:off x="537" y="3366"/>
              <a:ext cx="212" cy="288"/>
            </a:xfrm>
            <a:prstGeom prst="rect">
              <a:avLst/>
            </a:prstGeom>
            <a:noFill/>
            <a:ln w="9525">
              <a:noFill/>
              <a:miter lim="800000"/>
              <a:headEnd/>
              <a:tailEnd/>
            </a:ln>
            <a:effectLst/>
          </p:spPr>
          <p:txBody>
            <a:bodyPr wrap="none">
              <a:spAutoFit/>
            </a:bodyPr>
            <a:lstStyle/>
            <a:p>
              <a:r>
                <a:rPr lang="es-ES_tradnl" sz="2400" i="1">
                  <a:latin typeface="Times" pitchFamily="18" charset="0"/>
                </a:rPr>
                <a:t>q</a:t>
              </a:r>
              <a:endParaRPr lang="es-ES_tradnl" sz="2400">
                <a:latin typeface="Times" pitchFamily="18" charset="0"/>
              </a:endParaRPr>
            </a:p>
          </p:txBody>
        </p:sp>
      </p:grpSp>
      <p:grpSp>
        <p:nvGrpSpPr>
          <p:cNvPr id="6" name="Group 32"/>
          <p:cNvGrpSpPr>
            <a:grpSpLocks/>
          </p:cNvGrpSpPr>
          <p:nvPr/>
        </p:nvGrpSpPr>
        <p:grpSpPr bwMode="auto">
          <a:xfrm>
            <a:off x="2205203" y="849329"/>
            <a:ext cx="666750" cy="3513137"/>
            <a:chOff x="247" y="1053"/>
            <a:chExt cx="420" cy="2213"/>
          </a:xfrm>
        </p:grpSpPr>
        <p:sp>
          <p:nvSpPr>
            <p:cNvPr id="158744" name="Line 24"/>
            <p:cNvSpPr>
              <a:spLocks noChangeShapeType="1"/>
            </p:cNvSpPr>
            <p:nvPr/>
          </p:nvSpPr>
          <p:spPr bwMode="auto">
            <a:xfrm flipH="1" flipV="1">
              <a:off x="648" y="1053"/>
              <a:ext cx="19" cy="2213"/>
            </a:xfrm>
            <a:prstGeom prst="line">
              <a:avLst/>
            </a:prstGeom>
            <a:noFill/>
            <a:ln w="88900">
              <a:solidFill>
                <a:schemeClr val="tx1"/>
              </a:solidFill>
              <a:round/>
              <a:headEnd/>
              <a:tailEnd type="triangle" w="med" len="lg"/>
            </a:ln>
            <a:effectLst/>
          </p:spPr>
          <p:txBody>
            <a:bodyPr/>
            <a:lstStyle/>
            <a:p>
              <a:endParaRPr lang="es-ES"/>
            </a:p>
          </p:txBody>
        </p:sp>
        <p:graphicFrame>
          <p:nvGraphicFramePr>
            <p:cNvPr id="158751" name="Object 31"/>
            <p:cNvGraphicFramePr>
              <a:graphicFrameLocks noChangeAspect="1"/>
            </p:cNvGraphicFramePr>
            <p:nvPr/>
          </p:nvGraphicFramePr>
          <p:xfrm>
            <a:off x="247" y="1212"/>
            <a:ext cx="239" cy="443"/>
          </p:xfrm>
          <a:graphic>
            <a:graphicData uri="http://schemas.openxmlformats.org/presentationml/2006/ole">
              <mc:AlternateContent xmlns:mc="http://schemas.openxmlformats.org/markup-compatibility/2006">
                <mc:Choice xmlns:v="urn:schemas-microsoft-com:vml" Requires="v">
                  <p:oleObj spid="_x0000_s703585" name="Ecuación" r:id="rId12" imgW="152280" imgH="241200" progId="Equation.3">
                    <p:embed/>
                  </p:oleObj>
                </mc:Choice>
                <mc:Fallback>
                  <p:oleObj name="Ecuación" r:id="rId12" imgW="152280" imgH="241200" progId="Equation.3">
                    <p:embed/>
                    <p:pic>
                      <p:nvPicPr>
                        <p:cNvPr id="0" name="Object 3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7" y="1212"/>
                          <a:ext cx="239" cy="4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7" name="Text Box 31"/>
          <p:cNvSpPr txBox="1">
            <a:spLocks noChangeArrowheads="1"/>
          </p:cNvSpPr>
          <p:nvPr/>
        </p:nvSpPr>
        <p:spPr bwMode="auto">
          <a:xfrm>
            <a:off x="249380" y="5585611"/>
            <a:ext cx="8585860" cy="715581"/>
          </a:xfrm>
          <a:prstGeom prst="rect">
            <a:avLst/>
          </a:prstGeom>
          <a:noFill/>
          <a:ln w="9525">
            <a:noFill/>
            <a:miter lim="800000"/>
            <a:headEnd/>
            <a:tailEnd/>
          </a:ln>
          <a:effectLst/>
        </p:spPr>
        <p:txBody>
          <a:bodyPr wrap="square">
            <a:spAutoFit/>
          </a:bodyPr>
          <a:lstStyle/>
          <a:p>
            <a:pPr algn="just">
              <a:lnSpc>
                <a:spcPct val="150000"/>
              </a:lnSpc>
            </a:pPr>
            <a:r>
              <a:rPr lang="eu-ES" sz="2700" dirty="0" smtClean="0">
                <a:latin typeface="Lucida Handwriting" pitchFamily="66" charset="0"/>
              </a:rPr>
              <a:t>Nolakoa</a:t>
            </a:r>
            <a:r>
              <a:rPr lang="eu-ES" sz="2700" dirty="0" err="1" smtClean="0">
                <a:latin typeface="Lucida Handwriting" pitchFamily="66" charset="0"/>
              </a:rPr>
              <a:t> izango</a:t>
            </a:r>
            <a:r>
              <a:rPr lang="eu-ES" sz="2700" dirty="0" smtClean="0">
                <a:latin typeface="Lucida Handwriting" pitchFamily="66" charset="0"/>
              </a:rPr>
              <a:t> da</a:t>
            </a:r>
            <a:r>
              <a:rPr lang="eu-ES" sz="2700" dirty="0" err="1" smtClean="0">
                <a:latin typeface="Lucida Handwriting" pitchFamily="66" charset="0"/>
              </a:rPr>
              <a:t> q</a:t>
            </a:r>
            <a:r>
              <a:rPr lang="eu-ES" sz="2700" dirty="0" smtClean="0">
                <a:latin typeface="Lucida Handwriting" pitchFamily="66" charset="0"/>
              </a:rPr>
              <a:t> kargaren</a:t>
            </a:r>
            <a:r>
              <a:rPr lang="eu-ES" sz="2700" dirty="0" err="1" smtClean="0">
                <a:latin typeface="Lucida Handwriting" pitchFamily="66" charset="0"/>
              </a:rPr>
              <a:t> higidur</a:t>
            </a:r>
            <a:r>
              <a:rPr lang="eu-ES" sz="2700" dirty="0" smtClean="0">
                <a:latin typeface="Lucida Handwriting" pitchFamily="66" charset="0"/>
              </a:rPr>
              <a:t>a?</a:t>
            </a:r>
            <a:endParaRPr lang="eu-ES" sz="2700" dirty="0">
              <a:latin typeface="Lucida Handwriting"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to="" calcmode="lin" valueType="num">
                                      <p:cBhvr>
                                        <p:cTn id="7" dur="1" fill="hold"/>
                                        <p:tgtEl>
                                          <p:spTgt spid="3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1250" name="Object 2"/>
          <p:cNvGraphicFramePr>
            <a:graphicFrameLocks noChangeAspect="1"/>
          </p:cNvGraphicFramePr>
          <p:nvPr/>
        </p:nvGraphicFramePr>
        <p:xfrm>
          <a:off x="5681663" y="987049"/>
          <a:ext cx="2665412" cy="698500"/>
        </p:xfrm>
        <a:graphic>
          <a:graphicData uri="http://schemas.openxmlformats.org/presentationml/2006/ole">
            <mc:AlternateContent xmlns:mc="http://schemas.openxmlformats.org/markup-compatibility/2006">
              <mc:Choice xmlns:v="urn:schemas-microsoft-com:vml" Requires="v">
                <p:oleObj spid="_x0000_s1102904" name="Ecuación" r:id="rId4" imgW="927000" imgH="253800" progId="Equation.3">
                  <p:embed/>
                </p:oleObj>
              </mc:Choice>
              <mc:Fallback>
                <p:oleObj name="Ecuación" r:id="rId4" imgW="927000" imgH="253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1663" y="987049"/>
                        <a:ext cx="2665412"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1251" name="Object 3"/>
          <p:cNvGraphicFramePr>
            <a:graphicFrameLocks noChangeAspect="1"/>
          </p:cNvGraphicFramePr>
          <p:nvPr/>
        </p:nvGraphicFramePr>
        <p:xfrm>
          <a:off x="79375" y="139700"/>
          <a:ext cx="8689975" cy="698500"/>
        </p:xfrm>
        <a:graphic>
          <a:graphicData uri="http://schemas.openxmlformats.org/presentationml/2006/ole">
            <mc:AlternateContent xmlns:mc="http://schemas.openxmlformats.org/markup-compatibility/2006">
              <mc:Choice xmlns:v="urn:schemas-microsoft-com:vml" Requires="v">
                <p:oleObj spid="_x0000_s1102905" name="Ecuación" r:id="rId6" imgW="3022560" imgH="253800" progId="Equation.3">
                  <p:embed/>
                </p:oleObj>
              </mc:Choice>
              <mc:Fallback>
                <p:oleObj name="Ecuación" r:id="rId6" imgW="3022560" imgH="2538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375" y="139700"/>
                        <a:ext cx="8689975" cy="698500"/>
                      </a:xfrm>
                      <a:prstGeom prst="rect">
                        <a:avLst/>
                      </a:prstGeom>
                      <a:solidFill>
                        <a:srgbClr val="FFFF00"/>
                      </a:solidFill>
                      <a:ln w="57150">
                        <a:solidFill>
                          <a:srgbClr val="3366FF"/>
                        </a:solidFill>
                        <a:miter lim="800000"/>
                        <a:headEnd/>
                        <a:tailEnd/>
                      </a:ln>
                    </p:spPr>
                  </p:pic>
                </p:oleObj>
              </mc:Fallback>
            </mc:AlternateContent>
          </a:graphicData>
        </a:graphic>
      </p:graphicFrame>
      <p:grpSp>
        <p:nvGrpSpPr>
          <p:cNvPr id="2" name="Group 4"/>
          <p:cNvGrpSpPr>
            <a:grpSpLocks/>
          </p:cNvGrpSpPr>
          <p:nvPr/>
        </p:nvGrpSpPr>
        <p:grpSpPr bwMode="auto">
          <a:xfrm>
            <a:off x="3971925" y="1419225"/>
            <a:ext cx="490538" cy="579438"/>
            <a:chOff x="3874" y="2110"/>
            <a:chExt cx="309" cy="365"/>
          </a:xfrm>
        </p:grpSpPr>
        <p:sp>
          <p:nvSpPr>
            <p:cNvPr id="181253" name="Text Box 5"/>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dirty="0">
                  <a:solidFill>
                    <a:srgbClr val="FF0000"/>
                  </a:solidFill>
                  <a:latin typeface="Lucida Handwriting" pitchFamily="66" charset="0"/>
                </a:rPr>
                <a:t>B</a:t>
              </a:r>
            </a:p>
          </p:txBody>
        </p:sp>
        <p:sp>
          <p:nvSpPr>
            <p:cNvPr id="181254" name="Line 6"/>
            <p:cNvSpPr>
              <a:spLocks noChangeShapeType="1"/>
            </p:cNvSpPr>
            <p:nvPr/>
          </p:nvSpPr>
          <p:spPr bwMode="auto">
            <a:xfrm>
              <a:off x="3977" y="2139"/>
              <a:ext cx="165" cy="0"/>
            </a:xfrm>
            <a:prstGeom prst="line">
              <a:avLst/>
            </a:prstGeom>
            <a:noFill/>
            <a:ln w="28575">
              <a:solidFill>
                <a:srgbClr val="FF0000"/>
              </a:solidFill>
              <a:round/>
              <a:headEnd/>
              <a:tailEnd type="triangle" w="med" len="med"/>
            </a:ln>
            <a:effectLst/>
          </p:spPr>
          <p:txBody>
            <a:bodyPr/>
            <a:lstStyle/>
            <a:p>
              <a:endParaRPr lang="es-ES"/>
            </a:p>
          </p:txBody>
        </p:sp>
      </p:grpSp>
      <p:grpSp>
        <p:nvGrpSpPr>
          <p:cNvPr id="3" name="Group 7"/>
          <p:cNvGrpSpPr>
            <a:grpSpLocks/>
          </p:cNvGrpSpPr>
          <p:nvPr/>
        </p:nvGrpSpPr>
        <p:grpSpPr bwMode="auto">
          <a:xfrm>
            <a:off x="1390650" y="2103438"/>
            <a:ext cx="414338" cy="579437"/>
            <a:chOff x="677" y="2174"/>
            <a:chExt cx="261" cy="365"/>
          </a:xfrm>
        </p:grpSpPr>
        <p:sp>
          <p:nvSpPr>
            <p:cNvPr id="181256" name="Text Box 8"/>
            <p:cNvSpPr txBox="1">
              <a:spLocks noChangeArrowheads="1"/>
            </p:cNvSpPr>
            <p:nvPr/>
          </p:nvSpPr>
          <p:spPr bwMode="auto">
            <a:xfrm>
              <a:off x="677" y="2174"/>
              <a:ext cx="261" cy="365"/>
            </a:xfrm>
            <a:prstGeom prst="rect">
              <a:avLst/>
            </a:prstGeom>
            <a:noFill/>
            <a:ln w="9525">
              <a:noFill/>
              <a:miter lim="800000"/>
              <a:headEnd/>
              <a:tailEnd/>
            </a:ln>
            <a:effectLst/>
          </p:spPr>
          <p:txBody>
            <a:bodyPr wrap="none">
              <a:spAutoFit/>
            </a:bodyPr>
            <a:lstStyle/>
            <a:p>
              <a:r>
                <a:rPr lang="eu-ES" sz="3200">
                  <a:latin typeface="Lucida Handwriting" pitchFamily="66" charset="0"/>
                </a:rPr>
                <a:t>v</a:t>
              </a:r>
            </a:p>
          </p:txBody>
        </p:sp>
        <p:sp>
          <p:nvSpPr>
            <p:cNvPr id="181257" name="Line 9"/>
            <p:cNvSpPr>
              <a:spLocks noChangeShapeType="1"/>
            </p:cNvSpPr>
            <p:nvPr/>
          </p:nvSpPr>
          <p:spPr bwMode="auto">
            <a:xfrm>
              <a:off x="771" y="2248"/>
              <a:ext cx="165" cy="0"/>
            </a:xfrm>
            <a:prstGeom prst="line">
              <a:avLst/>
            </a:prstGeom>
            <a:noFill/>
            <a:ln w="28575">
              <a:solidFill>
                <a:schemeClr val="tx1"/>
              </a:solidFill>
              <a:round/>
              <a:headEnd/>
              <a:tailEnd type="triangle" w="med" len="med"/>
            </a:ln>
            <a:effectLst/>
          </p:spPr>
          <p:txBody>
            <a:bodyPr/>
            <a:lstStyle/>
            <a:p>
              <a:endParaRPr lang="es-ES"/>
            </a:p>
          </p:txBody>
        </p:sp>
      </p:grpSp>
      <p:sp>
        <p:nvSpPr>
          <p:cNvPr id="181259" name="Line 11"/>
          <p:cNvSpPr>
            <a:spLocks noChangeShapeType="1"/>
          </p:cNvSpPr>
          <p:nvPr/>
        </p:nvSpPr>
        <p:spPr bwMode="auto">
          <a:xfrm rot="16200000">
            <a:off x="1264444" y="2310606"/>
            <a:ext cx="1306513" cy="0"/>
          </a:xfrm>
          <a:prstGeom prst="line">
            <a:avLst/>
          </a:prstGeom>
          <a:noFill/>
          <a:ln w="28575">
            <a:solidFill>
              <a:schemeClr val="tx1"/>
            </a:solidFill>
            <a:round/>
            <a:headEnd/>
            <a:tailEnd type="triangle" w="med" len="med"/>
          </a:ln>
          <a:effectLst/>
        </p:spPr>
        <p:txBody>
          <a:bodyPr/>
          <a:lstStyle/>
          <a:p>
            <a:endParaRPr lang="es-ES"/>
          </a:p>
        </p:txBody>
      </p:sp>
      <p:sp>
        <p:nvSpPr>
          <p:cNvPr id="181260" name="Oval 12"/>
          <p:cNvSpPr>
            <a:spLocks noChangeAspect="1" noChangeArrowheads="1"/>
          </p:cNvSpPr>
          <p:nvPr/>
        </p:nvSpPr>
        <p:spPr bwMode="auto">
          <a:xfrm rot="16200000">
            <a:off x="1843088" y="2871788"/>
            <a:ext cx="150813" cy="150812"/>
          </a:xfrm>
          <a:prstGeom prst="ellipse">
            <a:avLst/>
          </a:prstGeom>
          <a:solidFill>
            <a:schemeClr val="tx1"/>
          </a:solidFill>
          <a:ln w="9525">
            <a:solidFill>
              <a:schemeClr val="tx1"/>
            </a:solidFill>
            <a:round/>
            <a:headEnd/>
            <a:tailEnd/>
          </a:ln>
          <a:effectLst/>
        </p:spPr>
        <p:txBody>
          <a:bodyPr wrap="none" anchor="ctr"/>
          <a:lstStyle/>
          <a:p>
            <a:endParaRPr lang="es-ES"/>
          </a:p>
        </p:txBody>
      </p:sp>
      <p:grpSp>
        <p:nvGrpSpPr>
          <p:cNvPr id="4" name="Group 13"/>
          <p:cNvGrpSpPr>
            <a:grpSpLocks/>
          </p:cNvGrpSpPr>
          <p:nvPr/>
        </p:nvGrpSpPr>
        <p:grpSpPr bwMode="auto">
          <a:xfrm>
            <a:off x="171450" y="941388"/>
            <a:ext cx="3873500" cy="2208212"/>
            <a:chOff x="378" y="1664"/>
            <a:chExt cx="3328" cy="1939"/>
          </a:xfrm>
        </p:grpSpPr>
        <p:sp>
          <p:nvSpPr>
            <p:cNvPr id="181262" name="Line 14"/>
            <p:cNvSpPr>
              <a:spLocks noChangeShapeType="1"/>
            </p:cNvSpPr>
            <p:nvPr/>
          </p:nvSpPr>
          <p:spPr bwMode="auto">
            <a:xfrm>
              <a:off x="378" y="1664"/>
              <a:ext cx="3328" cy="0"/>
            </a:xfrm>
            <a:prstGeom prst="line">
              <a:avLst/>
            </a:prstGeom>
            <a:noFill/>
            <a:ln w="38100">
              <a:solidFill>
                <a:srgbClr val="FF0000"/>
              </a:solidFill>
              <a:round/>
              <a:headEnd/>
              <a:tailEnd type="triangle" w="lg" len="med"/>
            </a:ln>
            <a:effectLst/>
          </p:spPr>
          <p:txBody>
            <a:bodyPr/>
            <a:lstStyle/>
            <a:p>
              <a:endParaRPr lang="es-ES"/>
            </a:p>
          </p:txBody>
        </p:sp>
        <p:sp>
          <p:nvSpPr>
            <p:cNvPr id="181263" name="Line 15"/>
            <p:cNvSpPr>
              <a:spLocks noChangeShapeType="1"/>
            </p:cNvSpPr>
            <p:nvPr/>
          </p:nvSpPr>
          <p:spPr bwMode="auto">
            <a:xfrm>
              <a:off x="378" y="2148"/>
              <a:ext cx="3328" cy="0"/>
            </a:xfrm>
            <a:prstGeom prst="line">
              <a:avLst/>
            </a:prstGeom>
            <a:noFill/>
            <a:ln w="38100">
              <a:solidFill>
                <a:srgbClr val="FF0000"/>
              </a:solidFill>
              <a:round/>
              <a:headEnd/>
              <a:tailEnd type="triangle" w="lg" len="med"/>
            </a:ln>
            <a:effectLst/>
          </p:spPr>
          <p:txBody>
            <a:bodyPr/>
            <a:lstStyle/>
            <a:p>
              <a:endParaRPr lang="es-ES"/>
            </a:p>
          </p:txBody>
        </p:sp>
        <p:sp>
          <p:nvSpPr>
            <p:cNvPr id="181264" name="Line 16"/>
            <p:cNvSpPr>
              <a:spLocks noChangeShapeType="1"/>
            </p:cNvSpPr>
            <p:nvPr/>
          </p:nvSpPr>
          <p:spPr bwMode="auto">
            <a:xfrm>
              <a:off x="378" y="2633"/>
              <a:ext cx="3328" cy="0"/>
            </a:xfrm>
            <a:prstGeom prst="line">
              <a:avLst/>
            </a:prstGeom>
            <a:noFill/>
            <a:ln w="38100">
              <a:solidFill>
                <a:srgbClr val="FF0000"/>
              </a:solidFill>
              <a:round/>
              <a:headEnd/>
              <a:tailEnd type="triangle" w="lg" len="med"/>
            </a:ln>
            <a:effectLst/>
          </p:spPr>
          <p:txBody>
            <a:bodyPr/>
            <a:lstStyle/>
            <a:p>
              <a:endParaRPr lang="es-ES"/>
            </a:p>
          </p:txBody>
        </p:sp>
        <p:sp>
          <p:nvSpPr>
            <p:cNvPr id="181265" name="Line 17"/>
            <p:cNvSpPr>
              <a:spLocks noChangeShapeType="1"/>
            </p:cNvSpPr>
            <p:nvPr/>
          </p:nvSpPr>
          <p:spPr bwMode="auto">
            <a:xfrm>
              <a:off x="378" y="3118"/>
              <a:ext cx="3328" cy="0"/>
            </a:xfrm>
            <a:prstGeom prst="line">
              <a:avLst/>
            </a:prstGeom>
            <a:noFill/>
            <a:ln w="38100">
              <a:solidFill>
                <a:srgbClr val="FF0000"/>
              </a:solidFill>
              <a:round/>
              <a:headEnd/>
              <a:tailEnd type="triangle" w="lg" len="med"/>
            </a:ln>
            <a:effectLst/>
          </p:spPr>
          <p:txBody>
            <a:bodyPr/>
            <a:lstStyle/>
            <a:p>
              <a:endParaRPr lang="es-ES"/>
            </a:p>
          </p:txBody>
        </p:sp>
        <p:sp>
          <p:nvSpPr>
            <p:cNvPr id="181266" name="Line 18"/>
            <p:cNvSpPr>
              <a:spLocks noChangeShapeType="1"/>
            </p:cNvSpPr>
            <p:nvPr/>
          </p:nvSpPr>
          <p:spPr bwMode="auto">
            <a:xfrm>
              <a:off x="378" y="3603"/>
              <a:ext cx="3328" cy="0"/>
            </a:xfrm>
            <a:prstGeom prst="line">
              <a:avLst/>
            </a:prstGeom>
            <a:noFill/>
            <a:ln w="38100">
              <a:solidFill>
                <a:srgbClr val="FF0000"/>
              </a:solidFill>
              <a:round/>
              <a:headEnd/>
              <a:tailEnd type="triangle" w="lg" len="med"/>
            </a:ln>
            <a:effectLst/>
          </p:spPr>
          <p:txBody>
            <a:bodyPr/>
            <a:lstStyle/>
            <a:p>
              <a:endParaRPr lang="es-ES"/>
            </a:p>
          </p:txBody>
        </p:sp>
      </p:grpSp>
      <p:graphicFrame>
        <p:nvGraphicFramePr>
          <p:cNvPr id="181267" name="Object 19"/>
          <p:cNvGraphicFramePr>
            <a:graphicFrameLocks noChangeAspect="1"/>
          </p:cNvGraphicFramePr>
          <p:nvPr/>
        </p:nvGraphicFramePr>
        <p:xfrm>
          <a:off x="165100" y="4185768"/>
          <a:ext cx="5221288" cy="593725"/>
        </p:xfrm>
        <a:graphic>
          <a:graphicData uri="http://schemas.openxmlformats.org/presentationml/2006/ole">
            <mc:AlternateContent xmlns:mc="http://schemas.openxmlformats.org/markup-compatibility/2006">
              <mc:Choice xmlns:v="urn:schemas-microsoft-com:vml" Requires="v">
                <p:oleObj spid="_x0000_s1102906" name="Ecuación" r:id="rId8" imgW="1815840" imgH="215640" progId="Equation.3">
                  <p:embed/>
                </p:oleObj>
              </mc:Choice>
              <mc:Fallback>
                <p:oleObj name="Ecuación" r:id="rId8" imgW="1815840" imgH="21564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5100" y="4185768"/>
                        <a:ext cx="5221288" cy="59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37"/>
          <p:cNvGrpSpPr>
            <a:grpSpLocks/>
          </p:cNvGrpSpPr>
          <p:nvPr/>
        </p:nvGrpSpPr>
        <p:grpSpPr bwMode="auto">
          <a:xfrm>
            <a:off x="2055813" y="2697163"/>
            <a:ext cx="433387" cy="579437"/>
            <a:chOff x="611" y="2447"/>
            <a:chExt cx="273" cy="365"/>
          </a:xfrm>
        </p:grpSpPr>
        <p:sp>
          <p:nvSpPr>
            <p:cNvPr id="181283" name="Text Box 35"/>
            <p:cNvSpPr txBox="1">
              <a:spLocks noChangeArrowheads="1"/>
            </p:cNvSpPr>
            <p:nvPr/>
          </p:nvSpPr>
          <p:spPr bwMode="auto">
            <a:xfrm>
              <a:off x="611" y="2447"/>
              <a:ext cx="273" cy="365"/>
            </a:xfrm>
            <a:prstGeom prst="rect">
              <a:avLst/>
            </a:prstGeom>
            <a:noFill/>
            <a:ln w="9525">
              <a:noFill/>
              <a:miter lim="800000"/>
              <a:headEnd/>
              <a:tailEnd/>
            </a:ln>
            <a:effectLst/>
          </p:spPr>
          <p:txBody>
            <a:bodyPr wrap="none">
              <a:spAutoFit/>
            </a:bodyPr>
            <a:lstStyle/>
            <a:p>
              <a:r>
                <a:rPr lang="eu-ES" sz="3200" dirty="0">
                  <a:solidFill>
                    <a:schemeClr val="accent1"/>
                  </a:solidFill>
                  <a:latin typeface="Lucida Handwriting" pitchFamily="66" charset="0"/>
                </a:rPr>
                <a:t>F</a:t>
              </a:r>
            </a:p>
          </p:txBody>
        </p:sp>
        <p:sp>
          <p:nvSpPr>
            <p:cNvPr id="181284" name="Line 36"/>
            <p:cNvSpPr>
              <a:spLocks noChangeShapeType="1"/>
            </p:cNvSpPr>
            <p:nvPr/>
          </p:nvSpPr>
          <p:spPr bwMode="auto">
            <a:xfrm>
              <a:off x="714" y="2476"/>
              <a:ext cx="165" cy="0"/>
            </a:xfrm>
            <a:prstGeom prst="line">
              <a:avLst/>
            </a:prstGeom>
            <a:noFill/>
            <a:ln w="28575">
              <a:solidFill>
                <a:schemeClr val="accent1"/>
              </a:solidFill>
              <a:round/>
              <a:headEnd/>
              <a:tailEnd type="triangle" w="med" len="med"/>
            </a:ln>
            <a:effectLst/>
          </p:spPr>
          <p:txBody>
            <a:bodyPr/>
            <a:lstStyle/>
            <a:p>
              <a:endParaRPr lang="es-ES"/>
            </a:p>
          </p:txBody>
        </p:sp>
      </p:grpSp>
      <p:grpSp>
        <p:nvGrpSpPr>
          <p:cNvPr id="6" name="Group 130"/>
          <p:cNvGrpSpPr>
            <a:grpSpLocks/>
          </p:cNvGrpSpPr>
          <p:nvPr/>
        </p:nvGrpSpPr>
        <p:grpSpPr bwMode="auto">
          <a:xfrm>
            <a:off x="5418138" y="3565525"/>
            <a:ext cx="414337" cy="579438"/>
            <a:chOff x="677" y="2174"/>
            <a:chExt cx="261" cy="365"/>
          </a:xfrm>
        </p:grpSpPr>
        <p:sp>
          <p:nvSpPr>
            <p:cNvPr id="181379" name="Text Box 131"/>
            <p:cNvSpPr txBox="1">
              <a:spLocks noChangeArrowheads="1"/>
            </p:cNvSpPr>
            <p:nvPr/>
          </p:nvSpPr>
          <p:spPr bwMode="auto">
            <a:xfrm>
              <a:off x="677" y="2174"/>
              <a:ext cx="261" cy="365"/>
            </a:xfrm>
            <a:prstGeom prst="rect">
              <a:avLst/>
            </a:prstGeom>
            <a:noFill/>
            <a:ln w="9525">
              <a:noFill/>
              <a:miter lim="800000"/>
              <a:headEnd/>
              <a:tailEnd/>
            </a:ln>
            <a:effectLst/>
          </p:spPr>
          <p:txBody>
            <a:bodyPr wrap="none">
              <a:spAutoFit/>
            </a:bodyPr>
            <a:lstStyle/>
            <a:p>
              <a:r>
                <a:rPr lang="eu-ES" sz="3200" dirty="0">
                  <a:latin typeface="Lucida Handwriting" pitchFamily="66" charset="0"/>
                </a:rPr>
                <a:t>v</a:t>
              </a:r>
            </a:p>
          </p:txBody>
        </p:sp>
        <p:sp>
          <p:nvSpPr>
            <p:cNvPr id="181380" name="Line 132"/>
            <p:cNvSpPr>
              <a:spLocks noChangeShapeType="1"/>
            </p:cNvSpPr>
            <p:nvPr/>
          </p:nvSpPr>
          <p:spPr bwMode="auto">
            <a:xfrm>
              <a:off x="771" y="2248"/>
              <a:ext cx="165" cy="0"/>
            </a:xfrm>
            <a:prstGeom prst="line">
              <a:avLst/>
            </a:prstGeom>
            <a:noFill/>
            <a:ln w="28575">
              <a:solidFill>
                <a:schemeClr val="tx1"/>
              </a:solidFill>
              <a:round/>
              <a:headEnd/>
              <a:tailEnd type="triangle" w="med" len="med"/>
            </a:ln>
            <a:effectLst/>
          </p:spPr>
          <p:txBody>
            <a:bodyPr/>
            <a:lstStyle/>
            <a:p>
              <a:endParaRPr lang="es-ES"/>
            </a:p>
          </p:txBody>
        </p:sp>
      </p:grpSp>
      <p:grpSp>
        <p:nvGrpSpPr>
          <p:cNvPr id="7" name="Group 133"/>
          <p:cNvGrpSpPr>
            <a:grpSpLocks/>
          </p:cNvGrpSpPr>
          <p:nvPr/>
        </p:nvGrpSpPr>
        <p:grpSpPr bwMode="auto">
          <a:xfrm rot="-5400000">
            <a:off x="5263357" y="3726656"/>
            <a:ext cx="1365250" cy="150813"/>
            <a:chOff x="356" y="2421"/>
            <a:chExt cx="860" cy="95"/>
          </a:xfrm>
        </p:grpSpPr>
        <p:sp>
          <p:nvSpPr>
            <p:cNvPr id="181382" name="Line 134"/>
            <p:cNvSpPr>
              <a:spLocks noChangeShapeType="1"/>
            </p:cNvSpPr>
            <p:nvPr/>
          </p:nvSpPr>
          <p:spPr bwMode="auto">
            <a:xfrm>
              <a:off x="393" y="2468"/>
              <a:ext cx="823" cy="0"/>
            </a:xfrm>
            <a:prstGeom prst="line">
              <a:avLst/>
            </a:prstGeom>
            <a:noFill/>
            <a:ln w="28575">
              <a:solidFill>
                <a:schemeClr val="tx1"/>
              </a:solidFill>
              <a:round/>
              <a:headEnd/>
              <a:tailEnd type="triangle" w="med" len="med"/>
            </a:ln>
            <a:effectLst/>
          </p:spPr>
          <p:txBody>
            <a:bodyPr/>
            <a:lstStyle/>
            <a:p>
              <a:endParaRPr lang="es-ES"/>
            </a:p>
          </p:txBody>
        </p:sp>
        <p:sp>
          <p:nvSpPr>
            <p:cNvPr id="181383" name="Oval 135"/>
            <p:cNvSpPr>
              <a:spLocks noChangeAspect="1" noChangeArrowheads="1"/>
            </p:cNvSpPr>
            <p:nvPr/>
          </p:nvSpPr>
          <p:spPr bwMode="auto">
            <a:xfrm>
              <a:off x="356" y="2421"/>
              <a:ext cx="95" cy="95"/>
            </a:xfrm>
            <a:prstGeom prst="ellipse">
              <a:avLst/>
            </a:prstGeom>
            <a:solidFill>
              <a:schemeClr val="tx1"/>
            </a:solidFill>
            <a:ln w="9525">
              <a:solidFill>
                <a:schemeClr val="tx1"/>
              </a:solidFill>
              <a:round/>
              <a:headEnd/>
              <a:tailEnd/>
            </a:ln>
            <a:effectLst/>
          </p:spPr>
          <p:txBody>
            <a:bodyPr wrap="none" anchor="ctr"/>
            <a:lstStyle/>
            <a:p>
              <a:endParaRPr lang="es-ES"/>
            </a:p>
          </p:txBody>
        </p:sp>
      </p:grpSp>
      <p:grpSp>
        <p:nvGrpSpPr>
          <p:cNvPr id="8" name="Group 141"/>
          <p:cNvGrpSpPr>
            <a:grpSpLocks/>
          </p:cNvGrpSpPr>
          <p:nvPr/>
        </p:nvGrpSpPr>
        <p:grpSpPr bwMode="auto">
          <a:xfrm>
            <a:off x="6337300" y="4476750"/>
            <a:ext cx="433388" cy="579438"/>
            <a:chOff x="611" y="2447"/>
            <a:chExt cx="273" cy="365"/>
          </a:xfrm>
        </p:grpSpPr>
        <p:sp>
          <p:nvSpPr>
            <p:cNvPr id="181390" name="Text Box 142"/>
            <p:cNvSpPr txBox="1">
              <a:spLocks noChangeArrowheads="1"/>
            </p:cNvSpPr>
            <p:nvPr/>
          </p:nvSpPr>
          <p:spPr bwMode="auto">
            <a:xfrm>
              <a:off x="611" y="2447"/>
              <a:ext cx="273" cy="365"/>
            </a:xfrm>
            <a:prstGeom prst="rect">
              <a:avLst/>
            </a:prstGeom>
            <a:noFill/>
            <a:ln w="9525">
              <a:noFill/>
              <a:miter lim="800000"/>
              <a:headEnd/>
              <a:tailEnd/>
            </a:ln>
            <a:effectLst/>
          </p:spPr>
          <p:txBody>
            <a:bodyPr wrap="none">
              <a:spAutoFit/>
            </a:bodyPr>
            <a:lstStyle/>
            <a:p>
              <a:r>
                <a:rPr lang="eu-ES" sz="3200">
                  <a:solidFill>
                    <a:schemeClr val="accent1"/>
                  </a:solidFill>
                  <a:latin typeface="Lucida Handwriting" pitchFamily="66" charset="0"/>
                </a:rPr>
                <a:t>F</a:t>
              </a:r>
            </a:p>
          </p:txBody>
        </p:sp>
        <p:sp>
          <p:nvSpPr>
            <p:cNvPr id="181391" name="Line 143"/>
            <p:cNvSpPr>
              <a:spLocks noChangeShapeType="1"/>
            </p:cNvSpPr>
            <p:nvPr/>
          </p:nvSpPr>
          <p:spPr bwMode="auto">
            <a:xfrm>
              <a:off x="714" y="2476"/>
              <a:ext cx="165" cy="0"/>
            </a:xfrm>
            <a:prstGeom prst="line">
              <a:avLst/>
            </a:prstGeom>
            <a:noFill/>
            <a:ln w="28575">
              <a:solidFill>
                <a:schemeClr val="accent1"/>
              </a:solidFill>
              <a:round/>
              <a:headEnd/>
              <a:tailEnd type="triangle" w="med" len="med"/>
            </a:ln>
            <a:effectLst/>
          </p:spPr>
          <p:txBody>
            <a:bodyPr/>
            <a:lstStyle/>
            <a:p>
              <a:endParaRPr lang="es-ES"/>
            </a:p>
          </p:txBody>
        </p:sp>
      </p:grpSp>
      <p:sp>
        <p:nvSpPr>
          <p:cNvPr id="181393" name="Line 145"/>
          <p:cNvSpPr>
            <a:spLocks noChangeShapeType="1"/>
          </p:cNvSpPr>
          <p:nvPr/>
        </p:nvSpPr>
        <p:spPr bwMode="auto">
          <a:xfrm>
            <a:off x="6016625" y="4408488"/>
            <a:ext cx="874713" cy="12700"/>
          </a:xfrm>
          <a:prstGeom prst="line">
            <a:avLst/>
          </a:prstGeom>
          <a:noFill/>
          <a:ln w="38100">
            <a:solidFill>
              <a:schemeClr val="accent1"/>
            </a:solidFill>
            <a:round/>
            <a:headEnd/>
            <a:tailEnd type="triangle" w="med" len="med"/>
          </a:ln>
          <a:effectLst/>
        </p:spPr>
        <p:txBody>
          <a:bodyPr/>
          <a:lstStyle/>
          <a:p>
            <a:endParaRPr lang="es-ES"/>
          </a:p>
        </p:txBody>
      </p:sp>
      <p:grpSp>
        <p:nvGrpSpPr>
          <p:cNvPr id="9" name="123 Grupo"/>
          <p:cNvGrpSpPr/>
          <p:nvPr/>
        </p:nvGrpSpPr>
        <p:grpSpPr>
          <a:xfrm>
            <a:off x="5521325" y="1905000"/>
            <a:ext cx="3090863" cy="3014663"/>
            <a:chOff x="5521325" y="1905000"/>
            <a:chExt cx="3090863" cy="3014663"/>
          </a:xfrm>
        </p:grpSpPr>
        <p:grpSp>
          <p:nvGrpSpPr>
            <p:cNvPr id="10" name="Group 129"/>
            <p:cNvGrpSpPr>
              <a:grpSpLocks/>
            </p:cNvGrpSpPr>
            <p:nvPr/>
          </p:nvGrpSpPr>
          <p:grpSpPr bwMode="auto">
            <a:xfrm>
              <a:off x="5521325" y="1905000"/>
              <a:ext cx="3090863" cy="3014663"/>
              <a:chOff x="3670" y="1200"/>
              <a:chExt cx="1947" cy="1899"/>
            </a:xfrm>
          </p:grpSpPr>
          <p:grpSp>
            <p:nvGrpSpPr>
              <p:cNvPr id="11" name="Group 64"/>
              <p:cNvGrpSpPr>
                <a:grpSpLocks/>
              </p:cNvGrpSpPr>
              <p:nvPr/>
            </p:nvGrpSpPr>
            <p:grpSpPr bwMode="auto">
              <a:xfrm>
                <a:off x="3670" y="1200"/>
                <a:ext cx="1947" cy="127"/>
                <a:chOff x="3720" y="1200"/>
                <a:chExt cx="1947" cy="127"/>
              </a:xfrm>
            </p:grpSpPr>
            <p:grpSp>
              <p:nvGrpSpPr>
                <p:cNvPr id="12" name="Group 51"/>
                <p:cNvGrpSpPr>
                  <a:grpSpLocks/>
                </p:cNvGrpSpPr>
                <p:nvPr/>
              </p:nvGrpSpPr>
              <p:grpSpPr bwMode="auto">
                <a:xfrm>
                  <a:off x="3720" y="1200"/>
                  <a:ext cx="127" cy="127"/>
                  <a:chOff x="3990" y="1487"/>
                  <a:chExt cx="127" cy="127"/>
                </a:xfrm>
              </p:grpSpPr>
              <p:sp>
                <p:nvSpPr>
                  <p:cNvPr id="181297" name="Oval 49"/>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298" name="Oval 50"/>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3" name="Group 52"/>
                <p:cNvGrpSpPr>
                  <a:grpSpLocks/>
                </p:cNvGrpSpPr>
                <p:nvPr/>
              </p:nvGrpSpPr>
              <p:grpSpPr bwMode="auto">
                <a:xfrm>
                  <a:off x="4175" y="1200"/>
                  <a:ext cx="127" cy="127"/>
                  <a:chOff x="3990" y="1487"/>
                  <a:chExt cx="127" cy="127"/>
                </a:xfrm>
              </p:grpSpPr>
              <p:sp>
                <p:nvSpPr>
                  <p:cNvPr id="181301" name="Oval 53"/>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02" name="Oval 54"/>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4" name="Group 55"/>
                <p:cNvGrpSpPr>
                  <a:grpSpLocks/>
                </p:cNvGrpSpPr>
                <p:nvPr/>
              </p:nvGrpSpPr>
              <p:grpSpPr bwMode="auto">
                <a:xfrm>
                  <a:off x="4630" y="1200"/>
                  <a:ext cx="127" cy="127"/>
                  <a:chOff x="3990" y="1487"/>
                  <a:chExt cx="127" cy="127"/>
                </a:xfrm>
              </p:grpSpPr>
              <p:sp>
                <p:nvSpPr>
                  <p:cNvPr id="181304" name="Oval 56"/>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05" name="Oval 57"/>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5" name="Group 58"/>
                <p:cNvGrpSpPr>
                  <a:grpSpLocks/>
                </p:cNvGrpSpPr>
                <p:nvPr/>
              </p:nvGrpSpPr>
              <p:grpSpPr bwMode="auto">
                <a:xfrm>
                  <a:off x="5085" y="1200"/>
                  <a:ext cx="127" cy="127"/>
                  <a:chOff x="3990" y="1487"/>
                  <a:chExt cx="127" cy="127"/>
                </a:xfrm>
              </p:grpSpPr>
              <p:sp>
                <p:nvSpPr>
                  <p:cNvPr id="181307" name="Oval 59"/>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08" name="Oval 60"/>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6" name="Group 61"/>
                <p:cNvGrpSpPr>
                  <a:grpSpLocks/>
                </p:cNvGrpSpPr>
                <p:nvPr/>
              </p:nvGrpSpPr>
              <p:grpSpPr bwMode="auto">
                <a:xfrm>
                  <a:off x="5540" y="1200"/>
                  <a:ext cx="127" cy="127"/>
                  <a:chOff x="3990" y="1487"/>
                  <a:chExt cx="127" cy="127"/>
                </a:xfrm>
              </p:grpSpPr>
              <p:sp>
                <p:nvSpPr>
                  <p:cNvPr id="181310" name="Oval 62"/>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11" name="Oval 63"/>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grpSp>
            <p:nvGrpSpPr>
              <p:cNvPr id="17" name="Group 65"/>
              <p:cNvGrpSpPr>
                <a:grpSpLocks/>
              </p:cNvGrpSpPr>
              <p:nvPr/>
            </p:nvGrpSpPr>
            <p:grpSpPr bwMode="auto">
              <a:xfrm>
                <a:off x="3670" y="1643"/>
                <a:ext cx="1947" cy="127"/>
                <a:chOff x="3720" y="1200"/>
                <a:chExt cx="1947" cy="127"/>
              </a:xfrm>
            </p:grpSpPr>
            <p:grpSp>
              <p:nvGrpSpPr>
                <p:cNvPr id="18" name="Group 66"/>
                <p:cNvGrpSpPr>
                  <a:grpSpLocks/>
                </p:cNvGrpSpPr>
                <p:nvPr/>
              </p:nvGrpSpPr>
              <p:grpSpPr bwMode="auto">
                <a:xfrm>
                  <a:off x="3720" y="1200"/>
                  <a:ext cx="127" cy="127"/>
                  <a:chOff x="3990" y="1487"/>
                  <a:chExt cx="127" cy="127"/>
                </a:xfrm>
              </p:grpSpPr>
              <p:sp>
                <p:nvSpPr>
                  <p:cNvPr id="181315" name="Oval 67"/>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16" name="Oval 68"/>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9" name="Group 69"/>
                <p:cNvGrpSpPr>
                  <a:grpSpLocks/>
                </p:cNvGrpSpPr>
                <p:nvPr/>
              </p:nvGrpSpPr>
              <p:grpSpPr bwMode="auto">
                <a:xfrm>
                  <a:off x="4175" y="1200"/>
                  <a:ext cx="127" cy="127"/>
                  <a:chOff x="3990" y="1487"/>
                  <a:chExt cx="127" cy="127"/>
                </a:xfrm>
              </p:grpSpPr>
              <p:sp>
                <p:nvSpPr>
                  <p:cNvPr id="181318" name="Oval 70"/>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19" name="Oval 71"/>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0" name="Group 72"/>
                <p:cNvGrpSpPr>
                  <a:grpSpLocks/>
                </p:cNvGrpSpPr>
                <p:nvPr/>
              </p:nvGrpSpPr>
              <p:grpSpPr bwMode="auto">
                <a:xfrm>
                  <a:off x="4630" y="1200"/>
                  <a:ext cx="127" cy="127"/>
                  <a:chOff x="3990" y="1487"/>
                  <a:chExt cx="127" cy="127"/>
                </a:xfrm>
              </p:grpSpPr>
              <p:sp>
                <p:nvSpPr>
                  <p:cNvPr id="181321" name="Oval 73"/>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22" name="Oval 74"/>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1" name="Group 75"/>
                <p:cNvGrpSpPr>
                  <a:grpSpLocks/>
                </p:cNvGrpSpPr>
                <p:nvPr/>
              </p:nvGrpSpPr>
              <p:grpSpPr bwMode="auto">
                <a:xfrm>
                  <a:off x="5085" y="1200"/>
                  <a:ext cx="127" cy="127"/>
                  <a:chOff x="3990" y="1487"/>
                  <a:chExt cx="127" cy="127"/>
                </a:xfrm>
              </p:grpSpPr>
              <p:sp>
                <p:nvSpPr>
                  <p:cNvPr id="181324" name="Oval 76"/>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25" name="Oval 77"/>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2" name="Group 78"/>
                <p:cNvGrpSpPr>
                  <a:grpSpLocks/>
                </p:cNvGrpSpPr>
                <p:nvPr/>
              </p:nvGrpSpPr>
              <p:grpSpPr bwMode="auto">
                <a:xfrm>
                  <a:off x="5540" y="1200"/>
                  <a:ext cx="127" cy="127"/>
                  <a:chOff x="3990" y="1487"/>
                  <a:chExt cx="127" cy="127"/>
                </a:xfrm>
              </p:grpSpPr>
              <p:sp>
                <p:nvSpPr>
                  <p:cNvPr id="181327" name="Oval 79"/>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28" name="Oval 80"/>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grpSp>
            <p:nvGrpSpPr>
              <p:cNvPr id="23" name="Group 81"/>
              <p:cNvGrpSpPr>
                <a:grpSpLocks/>
              </p:cNvGrpSpPr>
              <p:nvPr/>
            </p:nvGrpSpPr>
            <p:grpSpPr bwMode="auto">
              <a:xfrm>
                <a:off x="3670" y="2086"/>
                <a:ext cx="1947" cy="127"/>
                <a:chOff x="3720" y="1200"/>
                <a:chExt cx="1947" cy="127"/>
              </a:xfrm>
            </p:grpSpPr>
            <p:grpSp>
              <p:nvGrpSpPr>
                <p:cNvPr id="24" name="Group 82"/>
                <p:cNvGrpSpPr>
                  <a:grpSpLocks/>
                </p:cNvGrpSpPr>
                <p:nvPr/>
              </p:nvGrpSpPr>
              <p:grpSpPr bwMode="auto">
                <a:xfrm>
                  <a:off x="3720" y="1200"/>
                  <a:ext cx="127" cy="127"/>
                  <a:chOff x="3990" y="1487"/>
                  <a:chExt cx="127" cy="127"/>
                </a:xfrm>
              </p:grpSpPr>
              <p:sp>
                <p:nvSpPr>
                  <p:cNvPr id="181331" name="Oval 83"/>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32" name="Oval 84"/>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5" name="Group 85"/>
                <p:cNvGrpSpPr>
                  <a:grpSpLocks/>
                </p:cNvGrpSpPr>
                <p:nvPr/>
              </p:nvGrpSpPr>
              <p:grpSpPr bwMode="auto">
                <a:xfrm>
                  <a:off x="4175" y="1200"/>
                  <a:ext cx="127" cy="127"/>
                  <a:chOff x="3990" y="1487"/>
                  <a:chExt cx="127" cy="127"/>
                </a:xfrm>
              </p:grpSpPr>
              <p:sp>
                <p:nvSpPr>
                  <p:cNvPr id="181334" name="Oval 86"/>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35" name="Oval 87"/>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6" name="Group 88"/>
                <p:cNvGrpSpPr>
                  <a:grpSpLocks/>
                </p:cNvGrpSpPr>
                <p:nvPr/>
              </p:nvGrpSpPr>
              <p:grpSpPr bwMode="auto">
                <a:xfrm>
                  <a:off x="4630" y="1200"/>
                  <a:ext cx="127" cy="127"/>
                  <a:chOff x="3990" y="1487"/>
                  <a:chExt cx="127" cy="127"/>
                </a:xfrm>
              </p:grpSpPr>
              <p:sp>
                <p:nvSpPr>
                  <p:cNvPr id="181337" name="Oval 89"/>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38" name="Oval 90"/>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7" name="Group 91"/>
                <p:cNvGrpSpPr>
                  <a:grpSpLocks/>
                </p:cNvGrpSpPr>
                <p:nvPr/>
              </p:nvGrpSpPr>
              <p:grpSpPr bwMode="auto">
                <a:xfrm>
                  <a:off x="5085" y="1200"/>
                  <a:ext cx="127" cy="127"/>
                  <a:chOff x="3990" y="1487"/>
                  <a:chExt cx="127" cy="127"/>
                </a:xfrm>
              </p:grpSpPr>
              <p:sp>
                <p:nvSpPr>
                  <p:cNvPr id="181340" name="Oval 92"/>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41" name="Oval 93"/>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8" name="Group 94"/>
                <p:cNvGrpSpPr>
                  <a:grpSpLocks/>
                </p:cNvGrpSpPr>
                <p:nvPr/>
              </p:nvGrpSpPr>
              <p:grpSpPr bwMode="auto">
                <a:xfrm>
                  <a:off x="5540" y="1200"/>
                  <a:ext cx="127" cy="127"/>
                  <a:chOff x="3990" y="1487"/>
                  <a:chExt cx="127" cy="127"/>
                </a:xfrm>
              </p:grpSpPr>
              <p:sp>
                <p:nvSpPr>
                  <p:cNvPr id="181343" name="Oval 95"/>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44" name="Oval 96"/>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grpSp>
            <p:nvGrpSpPr>
              <p:cNvPr id="29" name="Group 97"/>
              <p:cNvGrpSpPr>
                <a:grpSpLocks/>
              </p:cNvGrpSpPr>
              <p:nvPr/>
            </p:nvGrpSpPr>
            <p:grpSpPr bwMode="auto">
              <a:xfrm>
                <a:off x="3670" y="2529"/>
                <a:ext cx="1947" cy="127"/>
                <a:chOff x="3720" y="1200"/>
                <a:chExt cx="1947" cy="127"/>
              </a:xfrm>
            </p:grpSpPr>
            <p:grpSp>
              <p:nvGrpSpPr>
                <p:cNvPr id="30" name="Group 98"/>
                <p:cNvGrpSpPr>
                  <a:grpSpLocks/>
                </p:cNvGrpSpPr>
                <p:nvPr/>
              </p:nvGrpSpPr>
              <p:grpSpPr bwMode="auto">
                <a:xfrm>
                  <a:off x="3720" y="1200"/>
                  <a:ext cx="127" cy="127"/>
                  <a:chOff x="3990" y="1487"/>
                  <a:chExt cx="127" cy="127"/>
                </a:xfrm>
              </p:grpSpPr>
              <p:sp>
                <p:nvSpPr>
                  <p:cNvPr id="181347" name="Oval 99"/>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48" name="Oval 100"/>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31" name="Group 101"/>
                <p:cNvGrpSpPr>
                  <a:grpSpLocks/>
                </p:cNvGrpSpPr>
                <p:nvPr/>
              </p:nvGrpSpPr>
              <p:grpSpPr bwMode="auto">
                <a:xfrm>
                  <a:off x="4175" y="1200"/>
                  <a:ext cx="127" cy="127"/>
                  <a:chOff x="3990" y="1487"/>
                  <a:chExt cx="127" cy="127"/>
                </a:xfrm>
              </p:grpSpPr>
              <p:sp>
                <p:nvSpPr>
                  <p:cNvPr id="181350" name="Oval 102"/>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51" name="Oval 103"/>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1248" name="Group 104"/>
                <p:cNvGrpSpPr>
                  <a:grpSpLocks/>
                </p:cNvGrpSpPr>
                <p:nvPr/>
              </p:nvGrpSpPr>
              <p:grpSpPr bwMode="auto">
                <a:xfrm>
                  <a:off x="4630" y="1200"/>
                  <a:ext cx="127" cy="127"/>
                  <a:chOff x="3990" y="1487"/>
                  <a:chExt cx="127" cy="127"/>
                </a:xfrm>
              </p:grpSpPr>
              <p:sp>
                <p:nvSpPr>
                  <p:cNvPr id="181353" name="Oval 105"/>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54" name="Oval 106"/>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1249" name="Group 107"/>
                <p:cNvGrpSpPr>
                  <a:grpSpLocks/>
                </p:cNvGrpSpPr>
                <p:nvPr/>
              </p:nvGrpSpPr>
              <p:grpSpPr bwMode="auto">
                <a:xfrm>
                  <a:off x="5085" y="1200"/>
                  <a:ext cx="127" cy="127"/>
                  <a:chOff x="3990" y="1487"/>
                  <a:chExt cx="127" cy="127"/>
                </a:xfrm>
              </p:grpSpPr>
              <p:sp>
                <p:nvSpPr>
                  <p:cNvPr id="181356" name="Oval 108"/>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57" name="Oval 109"/>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1252" name="Group 110"/>
                <p:cNvGrpSpPr>
                  <a:grpSpLocks/>
                </p:cNvGrpSpPr>
                <p:nvPr/>
              </p:nvGrpSpPr>
              <p:grpSpPr bwMode="auto">
                <a:xfrm>
                  <a:off x="5540" y="1200"/>
                  <a:ext cx="127" cy="127"/>
                  <a:chOff x="3990" y="1487"/>
                  <a:chExt cx="127" cy="127"/>
                </a:xfrm>
              </p:grpSpPr>
              <p:sp>
                <p:nvSpPr>
                  <p:cNvPr id="181359" name="Oval 111"/>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60" name="Oval 112"/>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grpSp>
            <p:nvGrpSpPr>
              <p:cNvPr id="181255" name="Group 113"/>
              <p:cNvGrpSpPr>
                <a:grpSpLocks/>
              </p:cNvGrpSpPr>
              <p:nvPr/>
            </p:nvGrpSpPr>
            <p:grpSpPr bwMode="auto">
              <a:xfrm>
                <a:off x="3670" y="2972"/>
                <a:ext cx="1947" cy="127"/>
                <a:chOff x="3720" y="1200"/>
                <a:chExt cx="1947" cy="127"/>
              </a:xfrm>
            </p:grpSpPr>
            <p:grpSp>
              <p:nvGrpSpPr>
                <p:cNvPr id="181258" name="Group 114"/>
                <p:cNvGrpSpPr>
                  <a:grpSpLocks/>
                </p:cNvGrpSpPr>
                <p:nvPr/>
              </p:nvGrpSpPr>
              <p:grpSpPr bwMode="auto">
                <a:xfrm>
                  <a:off x="3720" y="1200"/>
                  <a:ext cx="127" cy="127"/>
                  <a:chOff x="3990" y="1487"/>
                  <a:chExt cx="127" cy="127"/>
                </a:xfrm>
              </p:grpSpPr>
              <p:sp>
                <p:nvSpPr>
                  <p:cNvPr id="181363" name="Oval 115"/>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64" name="Oval 116"/>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1261" name="Group 117"/>
                <p:cNvGrpSpPr>
                  <a:grpSpLocks/>
                </p:cNvGrpSpPr>
                <p:nvPr/>
              </p:nvGrpSpPr>
              <p:grpSpPr bwMode="auto">
                <a:xfrm>
                  <a:off x="4175" y="1200"/>
                  <a:ext cx="127" cy="127"/>
                  <a:chOff x="3990" y="1487"/>
                  <a:chExt cx="127" cy="127"/>
                </a:xfrm>
              </p:grpSpPr>
              <p:sp>
                <p:nvSpPr>
                  <p:cNvPr id="181366" name="Oval 118"/>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67" name="Oval 119"/>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1268" name="Group 120"/>
                <p:cNvGrpSpPr>
                  <a:grpSpLocks/>
                </p:cNvGrpSpPr>
                <p:nvPr/>
              </p:nvGrpSpPr>
              <p:grpSpPr bwMode="auto">
                <a:xfrm>
                  <a:off x="4630" y="1200"/>
                  <a:ext cx="127" cy="127"/>
                  <a:chOff x="3990" y="1487"/>
                  <a:chExt cx="127" cy="127"/>
                </a:xfrm>
              </p:grpSpPr>
              <p:sp>
                <p:nvSpPr>
                  <p:cNvPr id="181369" name="Oval 121"/>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70" name="Oval 122"/>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1269" name="Group 123"/>
                <p:cNvGrpSpPr>
                  <a:grpSpLocks/>
                </p:cNvGrpSpPr>
                <p:nvPr/>
              </p:nvGrpSpPr>
              <p:grpSpPr bwMode="auto">
                <a:xfrm>
                  <a:off x="5085" y="1200"/>
                  <a:ext cx="127" cy="127"/>
                  <a:chOff x="3990" y="1487"/>
                  <a:chExt cx="127" cy="127"/>
                </a:xfrm>
              </p:grpSpPr>
              <p:sp>
                <p:nvSpPr>
                  <p:cNvPr id="181372" name="Oval 124"/>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73" name="Oval 125"/>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1270" name="Group 126"/>
                <p:cNvGrpSpPr>
                  <a:grpSpLocks/>
                </p:cNvGrpSpPr>
                <p:nvPr/>
              </p:nvGrpSpPr>
              <p:grpSpPr bwMode="auto">
                <a:xfrm>
                  <a:off x="5540" y="1200"/>
                  <a:ext cx="127" cy="127"/>
                  <a:chOff x="3990" y="1487"/>
                  <a:chExt cx="127" cy="127"/>
                </a:xfrm>
              </p:grpSpPr>
              <p:sp>
                <p:nvSpPr>
                  <p:cNvPr id="181375" name="Oval 127"/>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76" name="Oval 128"/>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grpSp>
        <p:grpSp>
          <p:nvGrpSpPr>
            <p:cNvPr id="181271" name="Group 148"/>
            <p:cNvGrpSpPr>
              <a:grpSpLocks/>
            </p:cNvGrpSpPr>
            <p:nvPr/>
          </p:nvGrpSpPr>
          <p:grpSpPr bwMode="auto">
            <a:xfrm>
              <a:off x="7999413" y="2849563"/>
              <a:ext cx="490537" cy="579437"/>
              <a:chOff x="3874" y="2110"/>
              <a:chExt cx="309" cy="365"/>
            </a:xfrm>
          </p:grpSpPr>
          <p:sp>
            <p:nvSpPr>
              <p:cNvPr id="181397" name="Text Box 149"/>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a:solidFill>
                      <a:srgbClr val="FF0000"/>
                    </a:solidFill>
                    <a:latin typeface="Lucida Handwriting" pitchFamily="66" charset="0"/>
                  </a:rPr>
                  <a:t>B</a:t>
                </a:r>
              </a:p>
            </p:txBody>
          </p:sp>
          <p:sp>
            <p:nvSpPr>
              <p:cNvPr id="181398" name="Line 150"/>
              <p:cNvSpPr>
                <a:spLocks noChangeShapeType="1"/>
              </p:cNvSpPr>
              <p:nvPr/>
            </p:nvSpPr>
            <p:spPr bwMode="auto">
              <a:xfrm>
                <a:off x="3977" y="2139"/>
                <a:ext cx="165" cy="0"/>
              </a:xfrm>
              <a:prstGeom prst="line">
                <a:avLst/>
              </a:prstGeom>
              <a:noFill/>
              <a:ln w="28575">
                <a:solidFill>
                  <a:srgbClr val="FF0000"/>
                </a:solidFill>
                <a:round/>
                <a:headEnd/>
                <a:tailEnd type="triangle" w="med" len="med"/>
              </a:ln>
              <a:effectLst/>
            </p:spPr>
            <p:txBody>
              <a:bodyPr/>
              <a:lstStyle/>
              <a:p>
                <a:endParaRPr lang="es-ES"/>
              </a:p>
            </p:txBody>
          </p:sp>
        </p:grpSp>
      </p:grpSp>
      <p:sp>
        <p:nvSpPr>
          <p:cNvPr id="123" name="Text Box 33"/>
          <p:cNvSpPr txBox="1">
            <a:spLocks noChangeArrowheads="1"/>
          </p:cNvSpPr>
          <p:nvPr/>
        </p:nvSpPr>
        <p:spPr bwMode="auto">
          <a:xfrm>
            <a:off x="754797" y="2616248"/>
            <a:ext cx="915988" cy="519113"/>
          </a:xfrm>
          <a:prstGeom prst="rect">
            <a:avLst/>
          </a:prstGeom>
          <a:noFill/>
          <a:ln w="9525">
            <a:noFill/>
            <a:miter lim="800000"/>
            <a:headEnd/>
            <a:tailEnd/>
          </a:ln>
          <a:effectLst/>
        </p:spPr>
        <p:txBody>
          <a:bodyPr wrap="none">
            <a:spAutoFit/>
          </a:bodyPr>
          <a:lstStyle/>
          <a:p>
            <a:r>
              <a:rPr lang="eu-ES" dirty="0">
                <a:latin typeface="Lucida Handwriting" pitchFamily="66" charset="0"/>
              </a:rPr>
              <a:t>m,q</a:t>
            </a:r>
          </a:p>
        </p:txBody>
      </p:sp>
      <p:grpSp>
        <p:nvGrpSpPr>
          <p:cNvPr id="181273" name="Group 32"/>
          <p:cNvGrpSpPr>
            <a:grpSpLocks/>
          </p:cNvGrpSpPr>
          <p:nvPr/>
        </p:nvGrpSpPr>
        <p:grpSpPr bwMode="auto">
          <a:xfrm>
            <a:off x="1814513" y="2847975"/>
            <a:ext cx="201612" cy="201613"/>
            <a:chOff x="1947" y="2096"/>
            <a:chExt cx="127" cy="127"/>
          </a:xfrm>
        </p:grpSpPr>
        <p:sp>
          <p:nvSpPr>
            <p:cNvPr id="181272" name="Oval 24"/>
            <p:cNvSpPr>
              <a:spLocks noChangeAspect="1" noChangeArrowheads="1"/>
            </p:cNvSpPr>
            <p:nvPr/>
          </p:nvSpPr>
          <p:spPr bwMode="auto">
            <a:xfrm rot="-5400000">
              <a:off x="1947" y="2096"/>
              <a:ext cx="127" cy="127"/>
            </a:xfrm>
            <a:prstGeom prst="ellipse">
              <a:avLst/>
            </a:prstGeom>
            <a:noFill/>
            <a:ln w="12700">
              <a:solidFill>
                <a:schemeClr val="accent1"/>
              </a:solidFill>
              <a:round/>
              <a:headEnd/>
              <a:tailEnd/>
            </a:ln>
            <a:effectLst/>
          </p:spPr>
          <p:txBody>
            <a:bodyPr wrap="none" anchor="ctr"/>
            <a:lstStyle/>
            <a:p>
              <a:endParaRPr lang="es-ES"/>
            </a:p>
          </p:txBody>
        </p:sp>
        <p:grpSp>
          <p:nvGrpSpPr>
            <p:cNvPr id="181274" name="Group 30"/>
            <p:cNvGrpSpPr>
              <a:grpSpLocks noChangeAspect="1"/>
            </p:cNvGrpSpPr>
            <p:nvPr/>
          </p:nvGrpSpPr>
          <p:grpSpPr bwMode="auto">
            <a:xfrm>
              <a:off x="1964" y="2113"/>
              <a:ext cx="92" cy="93"/>
              <a:chOff x="2480" y="2666"/>
              <a:chExt cx="457" cy="460"/>
            </a:xfrm>
          </p:grpSpPr>
          <p:sp>
            <p:nvSpPr>
              <p:cNvPr id="181276" name="Line 28"/>
              <p:cNvSpPr>
                <a:spLocks noChangeAspect="1" noChangeShapeType="1"/>
              </p:cNvSpPr>
              <p:nvPr/>
            </p:nvSpPr>
            <p:spPr bwMode="auto">
              <a:xfrm>
                <a:off x="2480" y="2666"/>
                <a:ext cx="456" cy="459"/>
              </a:xfrm>
              <a:prstGeom prst="line">
                <a:avLst/>
              </a:prstGeom>
              <a:noFill/>
              <a:ln w="28575">
                <a:solidFill>
                  <a:schemeClr val="accent1"/>
                </a:solidFill>
                <a:round/>
                <a:headEnd/>
                <a:tailEnd/>
              </a:ln>
              <a:effectLst/>
            </p:spPr>
            <p:txBody>
              <a:bodyPr/>
              <a:lstStyle/>
              <a:p>
                <a:endParaRPr lang="es-ES"/>
              </a:p>
            </p:txBody>
          </p:sp>
          <p:sp>
            <p:nvSpPr>
              <p:cNvPr id="181277" name="Line 29"/>
              <p:cNvSpPr>
                <a:spLocks noChangeAspect="1" noChangeShapeType="1"/>
              </p:cNvSpPr>
              <p:nvPr/>
            </p:nvSpPr>
            <p:spPr bwMode="auto">
              <a:xfrm flipH="1">
                <a:off x="2481" y="2667"/>
                <a:ext cx="456" cy="459"/>
              </a:xfrm>
              <a:prstGeom prst="line">
                <a:avLst/>
              </a:prstGeom>
              <a:noFill/>
              <a:ln w="28575">
                <a:solidFill>
                  <a:schemeClr val="accent1"/>
                </a:solidFill>
                <a:round/>
                <a:headEnd/>
                <a:tailEnd/>
              </a:ln>
              <a:effectLst/>
            </p:spPr>
            <p:txBody>
              <a:bodyPr/>
              <a:lstStyle/>
              <a:p>
                <a:endParaRPr lang="es-ES"/>
              </a:p>
            </p:txBody>
          </p:sp>
        </p:grpSp>
      </p:grpSp>
      <p:sp>
        <p:nvSpPr>
          <p:cNvPr id="125" name="Text Box 32"/>
          <p:cNvSpPr txBox="1">
            <a:spLocks noChangeArrowheads="1"/>
          </p:cNvSpPr>
          <p:nvPr/>
        </p:nvSpPr>
        <p:spPr bwMode="auto">
          <a:xfrm>
            <a:off x="0" y="5320307"/>
            <a:ext cx="9144000" cy="1065676"/>
          </a:xfrm>
          <a:prstGeom prst="rect">
            <a:avLst/>
          </a:prstGeom>
          <a:noFill/>
          <a:ln w="9525">
            <a:noFill/>
            <a:miter lim="800000"/>
            <a:headEnd/>
            <a:tailEnd/>
          </a:ln>
          <a:effectLst/>
        </p:spPr>
        <p:txBody>
          <a:bodyPr wrap="square">
            <a:spAutoFit/>
          </a:bodyPr>
          <a:lstStyle/>
          <a:p>
            <a:pPr algn="just">
              <a:lnSpc>
                <a:spcPct val="150000"/>
              </a:lnSpc>
            </a:pPr>
            <a:r>
              <a:rPr lang="eu-ES" sz="2200" dirty="0" smtClean="0">
                <a:solidFill>
                  <a:srgbClr val="332BD5"/>
                </a:solidFill>
                <a:latin typeface="Lucida Handwriting" pitchFamily="66" charset="0"/>
              </a:rPr>
              <a:t>“Partikularen</a:t>
            </a:r>
            <a:r>
              <a:rPr lang="eu-ES" sz="2200" dirty="0" err="1" smtClean="0">
                <a:solidFill>
                  <a:srgbClr val="332BD5"/>
                </a:solidFill>
                <a:latin typeface="Lucida Handwriting" pitchFamily="66" charset="0"/>
              </a:rPr>
              <a:t> abiadura eremuaren</a:t>
            </a:r>
            <a:r>
              <a:rPr lang="eu-ES" sz="2200" dirty="0" smtClean="0">
                <a:solidFill>
                  <a:srgbClr val="332BD5"/>
                </a:solidFill>
                <a:latin typeface="Lucida Handwriting" pitchFamily="66" charset="0"/>
              </a:rPr>
              <a:t> perpendikularra</a:t>
            </a:r>
            <a:r>
              <a:rPr lang="eu-ES" sz="2200" dirty="0" err="1" smtClean="0">
                <a:solidFill>
                  <a:srgbClr val="332BD5"/>
                </a:solidFill>
                <a:latin typeface="Lucida Handwriting" pitchFamily="66" charset="0"/>
              </a:rPr>
              <a:t> denean, haren </a:t>
            </a:r>
            <a:r>
              <a:rPr lang="eu-ES" sz="2200" dirty="0" smtClean="0">
                <a:solidFill>
                  <a:srgbClr val="332BD5"/>
                </a:solidFill>
                <a:latin typeface="Lucida Handwriting" pitchFamily="66" charset="0"/>
              </a:rPr>
              <a:t>higidura</a:t>
            </a:r>
            <a:r>
              <a:rPr lang="eu-ES" sz="2200" dirty="0" err="1" smtClean="0">
                <a:solidFill>
                  <a:srgbClr val="332BD5"/>
                </a:solidFill>
                <a:latin typeface="Lucida Handwriting" pitchFamily="66" charset="0"/>
              </a:rPr>
              <a:t> zirkularra</a:t>
            </a:r>
            <a:r>
              <a:rPr lang="eu-ES" sz="2200" dirty="0" smtClean="0">
                <a:solidFill>
                  <a:srgbClr val="332BD5"/>
                </a:solidFill>
                <a:latin typeface="Lucida Handwriting" pitchFamily="66" charset="0"/>
              </a:rPr>
              <a:t> eta</a:t>
            </a:r>
            <a:r>
              <a:rPr lang="eu-ES" sz="2200" dirty="0" err="1" smtClean="0">
                <a:solidFill>
                  <a:srgbClr val="332BD5"/>
                </a:solidFill>
                <a:latin typeface="Lucida Handwriting" pitchFamily="66" charset="0"/>
              </a:rPr>
              <a:t> uniformea</a:t>
            </a:r>
            <a:r>
              <a:rPr lang="eu-ES" sz="2200" dirty="0" smtClean="0">
                <a:solidFill>
                  <a:srgbClr val="332BD5"/>
                </a:solidFill>
                <a:latin typeface="Lucida Handwriting" pitchFamily="66" charset="0"/>
              </a:rPr>
              <a:t> da”</a:t>
            </a:r>
            <a:endParaRPr lang="eu-ES" sz="2200" dirty="0">
              <a:solidFill>
                <a:srgbClr val="332BD5"/>
              </a:solidFill>
              <a:latin typeface="Lucida Handwriting" pitchFamily="66" charset="0"/>
            </a:endParaRPr>
          </a:p>
        </p:txBody>
      </p:sp>
      <p:pic>
        <p:nvPicPr>
          <p:cNvPr id="126" name="Picture 14"/>
          <p:cNvPicPr>
            <a:picLocks noChangeAspect="1" noChangeArrowheads="1"/>
          </p:cNvPicPr>
          <p:nvPr/>
        </p:nvPicPr>
        <p:blipFill>
          <a:blip r:embed="rId10" cstate="print"/>
          <a:srcRect/>
          <a:stretch>
            <a:fillRect/>
          </a:stretch>
        </p:blipFill>
        <p:spPr bwMode="auto">
          <a:xfrm flipH="1">
            <a:off x="4072650" y="1940472"/>
            <a:ext cx="944563" cy="941388"/>
          </a:xfrm>
          <a:prstGeom prst="rect">
            <a:avLst/>
          </a:prstGeom>
          <a:noFill/>
          <a:ln w="9525">
            <a:noFill/>
            <a:miter lim="800000"/>
            <a:headEnd/>
            <a:tailEnd/>
          </a:ln>
        </p:spPr>
      </p:pic>
      <p:cxnSp>
        <p:nvCxnSpPr>
          <p:cNvPr id="128" name="127 Conector recto de flecha"/>
          <p:cNvCxnSpPr>
            <a:stCxn id="126" idx="1"/>
          </p:cNvCxnSpPr>
          <p:nvPr/>
        </p:nvCxnSpPr>
        <p:spPr>
          <a:xfrm>
            <a:off x="5017213" y="2411166"/>
            <a:ext cx="421890" cy="167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to="" calcmode="lin" valueType="num">
                                      <p:cBhvr>
                                        <p:cTn id="12" dur="1" fill="hold"/>
                                        <p:tgtEl>
                                          <p:spTgt spid="2"/>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1260"/>
                                        </p:tgtEl>
                                        <p:attrNameLst>
                                          <p:attrName>style.visibility</p:attrName>
                                        </p:attrNameLst>
                                      </p:cBhvr>
                                      <p:to>
                                        <p:strVal val="visible"/>
                                      </p:to>
                                    </p:set>
                                  </p:childTnLst>
                                </p:cTn>
                              </p:par>
                              <p:par>
                                <p:cTn id="17" presetID="10" presetClass="entr" presetSubtype="0" fill="hold" grpId="0" nodeType="withEffect">
                                  <p:stCondLst>
                                    <p:cond delay="0"/>
                                  </p:stCondLst>
                                  <p:childTnLst>
                                    <p:set>
                                      <p:cBhvr>
                                        <p:cTn id="18" dur="1" fill="hold">
                                          <p:stCondLst>
                                            <p:cond delay="0"/>
                                          </p:stCondLst>
                                        </p:cTn>
                                        <p:tgtEl>
                                          <p:spTgt spid="123"/>
                                        </p:tgtEl>
                                        <p:attrNameLst>
                                          <p:attrName>style.visibility</p:attrName>
                                        </p:attrNameLst>
                                      </p:cBhvr>
                                      <p:to>
                                        <p:strVal val="visible"/>
                                      </p:to>
                                    </p:set>
                                    <p:animEffect transition="in" filter="fade">
                                      <p:cBhvr>
                                        <p:cTn id="19" dur="2000"/>
                                        <p:tgtEl>
                                          <p:spTgt spid="12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1259"/>
                                        </p:tgtEl>
                                        <p:attrNameLst>
                                          <p:attrName>style.visibility</p:attrName>
                                        </p:attrNameLst>
                                      </p:cBhvr>
                                      <p:to>
                                        <p:strVal val="visible"/>
                                      </p:to>
                                    </p:set>
                                    <p:animEffect transition="in" filter="fade">
                                      <p:cBhvr>
                                        <p:cTn id="24" dur="2000"/>
                                        <p:tgtEl>
                                          <p:spTgt spid="181259"/>
                                        </p:tgtEl>
                                      </p:cBhvr>
                                    </p:animEffect>
                                  </p:childTnLst>
                                </p:cTn>
                              </p:par>
                              <p:par>
                                <p:cTn id="25" presetID="10"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1250"/>
                                        </p:tgtEl>
                                        <p:attrNameLst>
                                          <p:attrName>style.visibility</p:attrName>
                                        </p:attrNameLst>
                                      </p:cBhvr>
                                      <p:to>
                                        <p:strVal val="visible"/>
                                      </p:to>
                                    </p:set>
                                    <p:animEffect transition="in" filter="fade">
                                      <p:cBhvr>
                                        <p:cTn id="32" dur="2000"/>
                                        <p:tgtEl>
                                          <p:spTgt spid="18125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fade">
                                      <p:cBhvr>
                                        <p:cTn id="37" dur="2000"/>
                                        <p:tgtEl>
                                          <p:spTgt spid="1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28"/>
                                        </p:tgtEl>
                                        <p:attrNameLst>
                                          <p:attrName>style.visibility</p:attrName>
                                        </p:attrNameLst>
                                      </p:cBhvr>
                                      <p:to>
                                        <p:strVal val="visible"/>
                                      </p:to>
                                    </p:set>
                                    <p:animEffect transition="in" filter="wipe(left)">
                                      <p:cBhvr>
                                        <p:cTn id="42" dur="5000"/>
                                        <p:tgtEl>
                                          <p:spTgt spid="1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20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2000"/>
                                        <p:tgtEl>
                                          <p:spTgt spid="6"/>
                                        </p:tgtEl>
                                      </p:cBhvr>
                                    </p:animEffect>
                                  </p:childTnLst>
                                </p:cTn>
                              </p:par>
                              <p:par>
                                <p:cTn id="53" presetID="10"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20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24" presetClass="entr" presetSubtype="0" fill="hold" grpId="0" nodeType="clickEffect">
                                  <p:stCondLst>
                                    <p:cond delay="0"/>
                                  </p:stCondLst>
                                  <p:childTnLst>
                                    <p:set>
                                      <p:cBhvr>
                                        <p:cTn id="59" dur="1" fill="hold">
                                          <p:stCondLst>
                                            <p:cond delay="0"/>
                                          </p:stCondLst>
                                        </p:cTn>
                                        <p:tgtEl>
                                          <p:spTgt spid="181393"/>
                                        </p:tgtEl>
                                        <p:attrNameLst>
                                          <p:attrName>style.visibility</p:attrName>
                                        </p:attrNameLst>
                                      </p:cBhvr>
                                      <p:to>
                                        <p:strVal val="visible"/>
                                      </p:to>
                                    </p:set>
                                    <p:anim to="" calcmode="lin" valueType="num">
                                      <p:cBhvr>
                                        <p:cTn id="60" dur="1" fill="hold"/>
                                        <p:tgtEl>
                                          <p:spTgt spid="181393"/>
                                        </p:tgtEl>
                                        <p:attrNameLst>
                                          <p:attrName/>
                                        </p:attrNameLst>
                                      </p:cBhvr>
                                    </p:anim>
                                  </p:childTnLst>
                                </p:cTn>
                              </p:par>
                              <p:par>
                                <p:cTn id="61" presetID="24" presetClass="entr" presetSubtype="0" fill="hold" nodeType="withEffect">
                                  <p:stCondLst>
                                    <p:cond delay="0"/>
                                  </p:stCondLst>
                                  <p:childTnLst>
                                    <p:set>
                                      <p:cBhvr>
                                        <p:cTn id="62" dur="1" fill="hold">
                                          <p:stCondLst>
                                            <p:cond delay="0"/>
                                          </p:stCondLst>
                                        </p:cTn>
                                        <p:tgtEl>
                                          <p:spTgt spid="8"/>
                                        </p:tgtEl>
                                        <p:attrNameLst>
                                          <p:attrName>style.visibility</p:attrName>
                                        </p:attrNameLst>
                                      </p:cBhvr>
                                      <p:to>
                                        <p:strVal val="visible"/>
                                      </p:to>
                                    </p:set>
                                    <p:anim to="" calcmode="lin" valueType="num">
                                      <p:cBhvr>
                                        <p:cTn id="63" dur="1" fill="hold"/>
                                        <p:tgtEl>
                                          <p:spTgt spid="8"/>
                                        </p:tgtEl>
                                        <p:attrNameLst>
                                          <p:attrName/>
                                        </p:attrNameLst>
                                      </p:cBhvr>
                                    </p:anim>
                                  </p:childTnLst>
                                </p:cTn>
                              </p:par>
                            </p:childTnLst>
                          </p:cTn>
                        </p:par>
                      </p:childTnLst>
                    </p:cTn>
                  </p:par>
                  <p:par>
                    <p:cTn id="64" fill="hold">
                      <p:stCondLst>
                        <p:cond delay="indefinite"/>
                      </p:stCondLst>
                      <p:childTnLst>
                        <p:par>
                          <p:cTn id="65" fill="hold">
                            <p:stCondLst>
                              <p:cond delay="0"/>
                            </p:stCondLst>
                            <p:childTnLst>
                              <p:par>
                                <p:cTn id="66" presetID="24" presetClass="entr" presetSubtype="0" fill="hold" nodeType="clickEffect">
                                  <p:stCondLst>
                                    <p:cond delay="0"/>
                                  </p:stCondLst>
                                  <p:childTnLst>
                                    <p:set>
                                      <p:cBhvr>
                                        <p:cTn id="67" dur="1" fill="hold">
                                          <p:stCondLst>
                                            <p:cond delay="0"/>
                                          </p:stCondLst>
                                        </p:cTn>
                                        <p:tgtEl>
                                          <p:spTgt spid="181273"/>
                                        </p:tgtEl>
                                        <p:attrNameLst>
                                          <p:attrName>style.visibility</p:attrName>
                                        </p:attrNameLst>
                                      </p:cBhvr>
                                      <p:to>
                                        <p:strVal val="visible"/>
                                      </p:to>
                                    </p:set>
                                    <p:anim to="" calcmode="lin" valueType="num">
                                      <p:cBhvr>
                                        <p:cTn id="68" dur="1" fill="hold"/>
                                        <p:tgtEl>
                                          <p:spTgt spid="181273"/>
                                        </p:tgtEl>
                                        <p:attrNameLst>
                                          <p:attrName/>
                                        </p:attrNameLst>
                                      </p:cBhvr>
                                    </p:anim>
                                  </p:childTnLst>
                                </p:cTn>
                              </p:par>
                              <p:par>
                                <p:cTn id="69" presetID="24" presetClass="entr" presetSubtype="0" fill="hold" nodeType="withEffect">
                                  <p:stCondLst>
                                    <p:cond delay="0"/>
                                  </p:stCondLst>
                                  <p:childTnLst>
                                    <p:set>
                                      <p:cBhvr>
                                        <p:cTn id="70" dur="1" fill="hold">
                                          <p:stCondLst>
                                            <p:cond delay="0"/>
                                          </p:stCondLst>
                                        </p:cTn>
                                        <p:tgtEl>
                                          <p:spTgt spid="5"/>
                                        </p:tgtEl>
                                        <p:attrNameLst>
                                          <p:attrName>style.visibility</p:attrName>
                                        </p:attrNameLst>
                                      </p:cBhvr>
                                      <p:to>
                                        <p:strVal val="visible"/>
                                      </p:to>
                                    </p:set>
                                    <p:anim to="" calcmode="lin" valueType="num">
                                      <p:cBhvr>
                                        <p:cTn id="71" dur="1" fill="hold"/>
                                        <p:tgtEl>
                                          <p:spTgt spid="5"/>
                                        </p:tgtEl>
                                        <p:attrNameLst>
                                          <p:attrName/>
                                        </p:attrNameLst>
                                      </p:cBhvr>
                                    </p:anim>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181267"/>
                                        </p:tgtEl>
                                        <p:attrNameLst>
                                          <p:attrName>style.visibility</p:attrName>
                                        </p:attrNameLst>
                                      </p:cBhvr>
                                      <p:to>
                                        <p:strVal val="visible"/>
                                      </p:to>
                                    </p:set>
                                    <p:animEffect transition="in" filter="wipe(left)">
                                      <p:cBhvr>
                                        <p:cTn id="76" dur="5000"/>
                                        <p:tgtEl>
                                          <p:spTgt spid="181267"/>
                                        </p:tgtEl>
                                      </p:cBhvr>
                                    </p:animEffect>
                                  </p:childTnLst>
                                </p:cTn>
                              </p:par>
                            </p:childTnLst>
                          </p:cTn>
                        </p:par>
                      </p:childTnLst>
                    </p:cTn>
                  </p:par>
                  <p:par>
                    <p:cTn id="77" fill="hold">
                      <p:stCondLst>
                        <p:cond delay="indefinite"/>
                      </p:stCondLst>
                      <p:childTnLst>
                        <p:par>
                          <p:cTn id="78" fill="hold">
                            <p:stCondLst>
                              <p:cond delay="0"/>
                            </p:stCondLst>
                            <p:childTnLst>
                              <p:par>
                                <p:cTn id="79" presetID="27" presetClass="entr" presetSubtype="0" fill="hold" grpId="0" nodeType="clickEffect">
                                  <p:stCondLst>
                                    <p:cond delay="0"/>
                                  </p:stCondLst>
                                  <p:iterate type="lt">
                                    <p:tmPct val="50000"/>
                                  </p:iterate>
                                  <p:childTnLst>
                                    <p:set>
                                      <p:cBhvr>
                                        <p:cTn id="80" dur="1" fill="hold">
                                          <p:stCondLst>
                                            <p:cond delay="0"/>
                                          </p:stCondLst>
                                        </p:cTn>
                                        <p:tgtEl>
                                          <p:spTgt spid="125"/>
                                        </p:tgtEl>
                                        <p:attrNameLst>
                                          <p:attrName>style.visibility</p:attrName>
                                        </p:attrNameLst>
                                      </p:cBhvr>
                                      <p:to>
                                        <p:strVal val="visible"/>
                                      </p:to>
                                    </p:set>
                                    <p:anim calcmode="discrete" valueType="clr">
                                      <p:cBhvr override="childStyle">
                                        <p:cTn id="81" dur="80"/>
                                        <p:tgtEl>
                                          <p:spTgt spid="125"/>
                                        </p:tgtEl>
                                        <p:attrNameLst>
                                          <p:attrName>style.color</p:attrName>
                                        </p:attrNameLst>
                                      </p:cBhvr>
                                      <p:tavLst>
                                        <p:tav tm="0">
                                          <p:val>
                                            <p:clrVal>
                                              <a:schemeClr val="accent2"/>
                                            </p:clrVal>
                                          </p:val>
                                        </p:tav>
                                        <p:tav tm="50000">
                                          <p:val>
                                            <p:clrVal>
                                              <a:schemeClr val="hlink"/>
                                            </p:clrVal>
                                          </p:val>
                                        </p:tav>
                                      </p:tavLst>
                                    </p:anim>
                                    <p:anim calcmode="discrete" valueType="clr">
                                      <p:cBhvr>
                                        <p:cTn id="82" dur="80"/>
                                        <p:tgtEl>
                                          <p:spTgt spid="125"/>
                                        </p:tgtEl>
                                        <p:attrNameLst>
                                          <p:attrName>fillcolor</p:attrName>
                                        </p:attrNameLst>
                                      </p:cBhvr>
                                      <p:tavLst>
                                        <p:tav tm="0">
                                          <p:val>
                                            <p:clrVal>
                                              <a:schemeClr val="accent2"/>
                                            </p:clrVal>
                                          </p:val>
                                        </p:tav>
                                        <p:tav tm="50000">
                                          <p:val>
                                            <p:clrVal>
                                              <a:schemeClr val="hlink"/>
                                            </p:clrVal>
                                          </p:val>
                                        </p:tav>
                                      </p:tavLst>
                                    </p:anim>
                                    <p:set>
                                      <p:cBhvr>
                                        <p:cTn id="83" dur="80"/>
                                        <p:tgtEl>
                                          <p:spTgt spid="12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9" grpId="0" animBg="1"/>
      <p:bldP spid="181260" grpId="0" animBg="1"/>
      <p:bldP spid="181393" grpId="0" animBg="1"/>
      <p:bldP spid="123" grpId="0"/>
      <p:bldP spid="12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5363" name="Object 19"/>
          <p:cNvGraphicFramePr>
            <a:graphicFrameLocks noChangeAspect="1"/>
          </p:cNvGraphicFramePr>
          <p:nvPr/>
        </p:nvGraphicFramePr>
        <p:xfrm>
          <a:off x="5375275" y="330200"/>
          <a:ext cx="2774950" cy="1152525"/>
        </p:xfrm>
        <a:graphic>
          <a:graphicData uri="http://schemas.openxmlformats.org/presentationml/2006/ole">
            <mc:AlternateContent xmlns:mc="http://schemas.openxmlformats.org/markup-compatibility/2006">
              <mc:Choice xmlns:v="urn:schemas-microsoft-com:vml" Requires="v">
                <p:oleObj spid="_x0000_s1103946" name="Ecuación" r:id="rId4" imgW="965160" imgH="419040" progId="Equation.3">
                  <p:embed/>
                </p:oleObj>
              </mc:Choice>
              <mc:Fallback>
                <p:oleObj name="Ecuación" r:id="rId4" imgW="965160" imgH="4190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5275" y="330200"/>
                        <a:ext cx="2774950" cy="1152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126 Grupo"/>
          <p:cNvGrpSpPr/>
          <p:nvPr/>
        </p:nvGrpSpPr>
        <p:grpSpPr>
          <a:xfrm>
            <a:off x="593725" y="152400"/>
            <a:ext cx="3865563" cy="3770313"/>
            <a:chOff x="593725" y="152400"/>
            <a:chExt cx="3865563" cy="3770313"/>
          </a:xfrm>
        </p:grpSpPr>
        <p:grpSp>
          <p:nvGrpSpPr>
            <p:cNvPr id="3" name="Group 4"/>
            <p:cNvGrpSpPr>
              <a:grpSpLocks/>
            </p:cNvGrpSpPr>
            <p:nvPr/>
          </p:nvGrpSpPr>
          <p:grpSpPr bwMode="auto">
            <a:xfrm>
              <a:off x="3763963" y="360363"/>
              <a:ext cx="490537" cy="579437"/>
              <a:chOff x="3874" y="2110"/>
              <a:chExt cx="309" cy="365"/>
            </a:xfrm>
          </p:grpSpPr>
          <p:sp>
            <p:nvSpPr>
              <p:cNvPr id="185349" name="Text Box 5"/>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a:solidFill>
                      <a:srgbClr val="FF0000"/>
                    </a:solidFill>
                    <a:latin typeface="Lucida Handwriting" pitchFamily="66" charset="0"/>
                  </a:rPr>
                  <a:t>B</a:t>
                </a:r>
              </a:p>
            </p:txBody>
          </p:sp>
          <p:sp>
            <p:nvSpPr>
              <p:cNvPr id="185350" name="Line 6"/>
              <p:cNvSpPr>
                <a:spLocks noChangeShapeType="1"/>
              </p:cNvSpPr>
              <p:nvPr/>
            </p:nvSpPr>
            <p:spPr bwMode="auto">
              <a:xfrm>
                <a:off x="3977" y="2139"/>
                <a:ext cx="165" cy="0"/>
              </a:xfrm>
              <a:prstGeom prst="line">
                <a:avLst/>
              </a:prstGeom>
              <a:noFill/>
              <a:ln w="28575">
                <a:solidFill>
                  <a:srgbClr val="FF0000"/>
                </a:solidFill>
                <a:round/>
                <a:headEnd/>
                <a:tailEnd type="triangle" w="med" len="med"/>
              </a:ln>
              <a:effectLst/>
            </p:spPr>
            <p:txBody>
              <a:bodyPr/>
              <a:lstStyle/>
              <a:p>
                <a:endParaRPr lang="es-ES"/>
              </a:p>
            </p:txBody>
          </p:sp>
        </p:grpSp>
        <p:grpSp>
          <p:nvGrpSpPr>
            <p:cNvPr id="4" name="Group 29"/>
            <p:cNvGrpSpPr>
              <a:grpSpLocks noChangeAspect="1"/>
            </p:cNvGrpSpPr>
            <p:nvPr/>
          </p:nvGrpSpPr>
          <p:grpSpPr bwMode="auto">
            <a:xfrm>
              <a:off x="593725" y="152400"/>
              <a:ext cx="3865563" cy="3770313"/>
              <a:chOff x="3670" y="1200"/>
              <a:chExt cx="1947" cy="1899"/>
            </a:xfrm>
          </p:grpSpPr>
          <p:grpSp>
            <p:nvGrpSpPr>
              <p:cNvPr id="5" name="Group 30"/>
              <p:cNvGrpSpPr>
                <a:grpSpLocks noChangeAspect="1"/>
              </p:cNvGrpSpPr>
              <p:nvPr/>
            </p:nvGrpSpPr>
            <p:grpSpPr bwMode="auto">
              <a:xfrm>
                <a:off x="3670" y="1200"/>
                <a:ext cx="1947" cy="127"/>
                <a:chOff x="3720" y="1200"/>
                <a:chExt cx="1947" cy="127"/>
              </a:xfrm>
            </p:grpSpPr>
            <p:grpSp>
              <p:nvGrpSpPr>
                <p:cNvPr id="6" name="Group 31"/>
                <p:cNvGrpSpPr>
                  <a:grpSpLocks noChangeAspect="1"/>
                </p:cNvGrpSpPr>
                <p:nvPr/>
              </p:nvGrpSpPr>
              <p:grpSpPr bwMode="auto">
                <a:xfrm>
                  <a:off x="3720" y="1200"/>
                  <a:ext cx="127" cy="127"/>
                  <a:chOff x="3990" y="1487"/>
                  <a:chExt cx="127" cy="127"/>
                </a:xfrm>
              </p:grpSpPr>
              <p:sp>
                <p:nvSpPr>
                  <p:cNvPr id="185376" name="Oval 32"/>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377" name="Oval 33"/>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7" name="Group 34"/>
                <p:cNvGrpSpPr>
                  <a:grpSpLocks noChangeAspect="1"/>
                </p:cNvGrpSpPr>
                <p:nvPr/>
              </p:nvGrpSpPr>
              <p:grpSpPr bwMode="auto">
                <a:xfrm>
                  <a:off x="4175" y="1200"/>
                  <a:ext cx="127" cy="127"/>
                  <a:chOff x="3990" y="1487"/>
                  <a:chExt cx="127" cy="127"/>
                </a:xfrm>
              </p:grpSpPr>
              <p:sp>
                <p:nvSpPr>
                  <p:cNvPr id="185379" name="Oval 35"/>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380" name="Oval 36"/>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8" name="Group 37"/>
                <p:cNvGrpSpPr>
                  <a:grpSpLocks noChangeAspect="1"/>
                </p:cNvGrpSpPr>
                <p:nvPr/>
              </p:nvGrpSpPr>
              <p:grpSpPr bwMode="auto">
                <a:xfrm>
                  <a:off x="4630" y="1200"/>
                  <a:ext cx="127" cy="127"/>
                  <a:chOff x="3990" y="1487"/>
                  <a:chExt cx="127" cy="127"/>
                </a:xfrm>
              </p:grpSpPr>
              <p:sp>
                <p:nvSpPr>
                  <p:cNvPr id="185382" name="Oval 38"/>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383" name="Oval 39"/>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9" name="Group 40"/>
                <p:cNvGrpSpPr>
                  <a:grpSpLocks noChangeAspect="1"/>
                </p:cNvGrpSpPr>
                <p:nvPr/>
              </p:nvGrpSpPr>
              <p:grpSpPr bwMode="auto">
                <a:xfrm>
                  <a:off x="5085" y="1200"/>
                  <a:ext cx="127" cy="127"/>
                  <a:chOff x="3990" y="1487"/>
                  <a:chExt cx="127" cy="127"/>
                </a:xfrm>
              </p:grpSpPr>
              <p:sp>
                <p:nvSpPr>
                  <p:cNvPr id="185385" name="Oval 41"/>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386" name="Oval 42"/>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0" name="Group 43"/>
                <p:cNvGrpSpPr>
                  <a:grpSpLocks noChangeAspect="1"/>
                </p:cNvGrpSpPr>
                <p:nvPr/>
              </p:nvGrpSpPr>
              <p:grpSpPr bwMode="auto">
                <a:xfrm>
                  <a:off x="5540" y="1200"/>
                  <a:ext cx="127" cy="127"/>
                  <a:chOff x="3990" y="1487"/>
                  <a:chExt cx="127" cy="127"/>
                </a:xfrm>
              </p:grpSpPr>
              <p:sp>
                <p:nvSpPr>
                  <p:cNvPr id="185388" name="Oval 44"/>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389" name="Oval 45"/>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grpSp>
            <p:nvGrpSpPr>
              <p:cNvPr id="11" name="Group 46"/>
              <p:cNvGrpSpPr>
                <a:grpSpLocks noChangeAspect="1"/>
              </p:cNvGrpSpPr>
              <p:nvPr/>
            </p:nvGrpSpPr>
            <p:grpSpPr bwMode="auto">
              <a:xfrm>
                <a:off x="3670" y="1643"/>
                <a:ext cx="1947" cy="127"/>
                <a:chOff x="3720" y="1200"/>
                <a:chExt cx="1947" cy="127"/>
              </a:xfrm>
            </p:grpSpPr>
            <p:grpSp>
              <p:nvGrpSpPr>
                <p:cNvPr id="12" name="Group 47"/>
                <p:cNvGrpSpPr>
                  <a:grpSpLocks noChangeAspect="1"/>
                </p:cNvGrpSpPr>
                <p:nvPr/>
              </p:nvGrpSpPr>
              <p:grpSpPr bwMode="auto">
                <a:xfrm>
                  <a:off x="3720" y="1200"/>
                  <a:ext cx="127" cy="127"/>
                  <a:chOff x="3990" y="1487"/>
                  <a:chExt cx="127" cy="127"/>
                </a:xfrm>
              </p:grpSpPr>
              <p:sp>
                <p:nvSpPr>
                  <p:cNvPr id="185392" name="Oval 48"/>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393" name="Oval 49"/>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3" name="Group 50"/>
                <p:cNvGrpSpPr>
                  <a:grpSpLocks noChangeAspect="1"/>
                </p:cNvGrpSpPr>
                <p:nvPr/>
              </p:nvGrpSpPr>
              <p:grpSpPr bwMode="auto">
                <a:xfrm>
                  <a:off x="4175" y="1200"/>
                  <a:ext cx="127" cy="127"/>
                  <a:chOff x="3990" y="1487"/>
                  <a:chExt cx="127" cy="127"/>
                </a:xfrm>
              </p:grpSpPr>
              <p:sp>
                <p:nvSpPr>
                  <p:cNvPr id="185395" name="Oval 51"/>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396" name="Oval 52"/>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4" name="Group 53"/>
                <p:cNvGrpSpPr>
                  <a:grpSpLocks noChangeAspect="1"/>
                </p:cNvGrpSpPr>
                <p:nvPr/>
              </p:nvGrpSpPr>
              <p:grpSpPr bwMode="auto">
                <a:xfrm>
                  <a:off x="4630" y="1200"/>
                  <a:ext cx="127" cy="127"/>
                  <a:chOff x="3990" y="1487"/>
                  <a:chExt cx="127" cy="127"/>
                </a:xfrm>
              </p:grpSpPr>
              <p:sp>
                <p:nvSpPr>
                  <p:cNvPr id="185398" name="Oval 54"/>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399" name="Oval 55"/>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5" name="Group 56"/>
                <p:cNvGrpSpPr>
                  <a:grpSpLocks noChangeAspect="1"/>
                </p:cNvGrpSpPr>
                <p:nvPr/>
              </p:nvGrpSpPr>
              <p:grpSpPr bwMode="auto">
                <a:xfrm>
                  <a:off x="5085" y="1200"/>
                  <a:ext cx="127" cy="127"/>
                  <a:chOff x="3990" y="1487"/>
                  <a:chExt cx="127" cy="127"/>
                </a:xfrm>
              </p:grpSpPr>
              <p:sp>
                <p:nvSpPr>
                  <p:cNvPr id="185401" name="Oval 57"/>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402" name="Oval 58"/>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6" name="Group 59"/>
                <p:cNvGrpSpPr>
                  <a:grpSpLocks noChangeAspect="1"/>
                </p:cNvGrpSpPr>
                <p:nvPr/>
              </p:nvGrpSpPr>
              <p:grpSpPr bwMode="auto">
                <a:xfrm>
                  <a:off x="5540" y="1200"/>
                  <a:ext cx="127" cy="127"/>
                  <a:chOff x="3990" y="1487"/>
                  <a:chExt cx="127" cy="127"/>
                </a:xfrm>
              </p:grpSpPr>
              <p:sp>
                <p:nvSpPr>
                  <p:cNvPr id="185404" name="Oval 60"/>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405" name="Oval 61"/>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grpSp>
            <p:nvGrpSpPr>
              <p:cNvPr id="17" name="Group 62"/>
              <p:cNvGrpSpPr>
                <a:grpSpLocks noChangeAspect="1"/>
              </p:cNvGrpSpPr>
              <p:nvPr/>
            </p:nvGrpSpPr>
            <p:grpSpPr bwMode="auto">
              <a:xfrm>
                <a:off x="3670" y="2086"/>
                <a:ext cx="1947" cy="127"/>
                <a:chOff x="3720" y="1200"/>
                <a:chExt cx="1947" cy="127"/>
              </a:xfrm>
            </p:grpSpPr>
            <p:grpSp>
              <p:nvGrpSpPr>
                <p:cNvPr id="18" name="Group 63"/>
                <p:cNvGrpSpPr>
                  <a:grpSpLocks noChangeAspect="1"/>
                </p:cNvGrpSpPr>
                <p:nvPr/>
              </p:nvGrpSpPr>
              <p:grpSpPr bwMode="auto">
                <a:xfrm>
                  <a:off x="3720" y="1200"/>
                  <a:ext cx="127" cy="127"/>
                  <a:chOff x="3990" y="1487"/>
                  <a:chExt cx="127" cy="127"/>
                </a:xfrm>
              </p:grpSpPr>
              <p:sp>
                <p:nvSpPr>
                  <p:cNvPr id="185408" name="Oval 64"/>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409" name="Oval 65"/>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9" name="Group 66"/>
                <p:cNvGrpSpPr>
                  <a:grpSpLocks noChangeAspect="1"/>
                </p:cNvGrpSpPr>
                <p:nvPr/>
              </p:nvGrpSpPr>
              <p:grpSpPr bwMode="auto">
                <a:xfrm>
                  <a:off x="4175" y="1200"/>
                  <a:ext cx="127" cy="127"/>
                  <a:chOff x="3990" y="1487"/>
                  <a:chExt cx="127" cy="127"/>
                </a:xfrm>
              </p:grpSpPr>
              <p:sp>
                <p:nvSpPr>
                  <p:cNvPr id="185411" name="Oval 67"/>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412" name="Oval 68"/>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0" name="Group 69"/>
                <p:cNvGrpSpPr>
                  <a:grpSpLocks noChangeAspect="1"/>
                </p:cNvGrpSpPr>
                <p:nvPr/>
              </p:nvGrpSpPr>
              <p:grpSpPr bwMode="auto">
                <a:xfrm>
                  <a:off x="4630" y="1200"/>
                  <a:ext cx="127" cy="127"/>
                  <a:chOff x="3990" y="1487"/>
                  <a:chExt cx="127" cy="127"/>
                </a:xfrm>
              </p:grpSpPr>
              <p:sp>
                <p:nvSpPr>
                  <p:cNvPr id="185414" name="Oval 70"/>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415" name="Oval 71"/>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1" name="Group 72"/>
                <p:cNvGrpSpPr>
                  <a:grpSpLocks noChangeAspect="1"/>
                </p:cNvGrpSpPr>
                <p:nvPr/>
              </p:nvGrpSpPr>
              <p:grpSpPr bwMode="auto">
                <a:xfrm>
                  <a:off x="5085" y="1200"/>
                  <a:ext cx="127" cy="127"/>
                  <a:chOff x="3990" y="1487"/>
                  <a:chExt cx="127" cy="127"/>
                </a:xfrm>
              </p:grpSpPr>
              <p:sp>
                <p:nvSpPr>
                  <p:cNvPr id="185417" name="Oval 73"/>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418" name="Oval 74"/>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2" name="Group 75"/>
                <p:cNvGrpSpPr>
                  <a:grpSpLocks noChangeAspect="1"/>
                </p:cNvGrpSpPr>
                <p:nvPr/>
              </p:nvGrpSpPr>
              <p:grpSpPr bwMode="auto">
                <a:xfrm>
                  <a:off x="5540" y="1200"/>
                  <a:ext cx="127" cy="127"/>
                  <a:chOff x="3990" y="1487"/>
                  <a:chExt cx="127" cy="127"/>
                </a:xfrm>
              </p:grpSpPr>
              <p:sp>
                <p:nvSpPr>
                  <p:cNvPr id="185420" name="Oval 76"/>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421" name="Oval 77"/>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grpSp>
            <p:nvGrpSpPr>
              <p:cNvPr id="23" name="Group 78"/>
              <p:cNvGrpSpPr>
                <a:grpSpLocks noChangeAspect="1"/>
              </p:cNvGrpSpPr>
              <p:nvPr/>
            </p:nvGrpSpPr>
            <p:grpSpPr bwMode="auto">
              <a:xfrm>
                <a:off x="3670" y="2529"/>
                <a:ext cx="1947" cy="127"/>
                <a:chOff x="3720" y="1200"/>
                <a:chExt cx="1947" cy="127"/>
              </a:xfrm>
            </p:grpSpPr>
            <p:grpSp>
              <p:nvGrpSpPr>
                <p:cNvPr id="24" name="Group 79"/>
                <p:cNvGrpSpPr>
                  <a:grpSpLocks noChangeAspect="1"/>
                </p:cNvGrpSpPr>
                <p:nvPr/>
              </p:nvGrpSpPr>
              <p:grpSpPr bwMode="auto">
                <a:xfrm>
                  <a:off x="3720" y="1200"/>
                  <a:ext cx="127" cy="127"/>
                  <a:chOff x="3990" y="1487"/>
                  <a:chExt cx="127" cy="127"/>
                </a:xfrm>
              </p:grpSpPr>
              <p:sp>
                <p:nvSpPr>
                  <p:cNvPr id="185424" name="Oval 80"/>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425" name="Oval 81"/>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5" name="Group 82"/>
                <p:cNvGrpSpPr>
                  <a:grpSpLocks noChangeAspect="1"/>
                </p:cNvGrpSpPr>
                <p:nvPr/>
              </p:nvGrpSpPr>
              <p:grpSpPr bwMode="auto">
                <a:xfrm>
                  <a:off x="4175" y="1200"/>
                  <a:ext cx="127" cy="127"/>
                  <a:chOff x="3990" y="1487"/>
                  <a:chExt cx="127" cy="127"/>
                </a:xfrm>
              </p:grpSpPr>
              <p:sp>
                <p:nvSpPr>
                  <p:cNvPr id="185427" name="Oval 83"/>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428" name="Oval 84"/>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6" name="Group 85"/>
                <p:cNvGrpSpPr>
                  <a:grpSpLocks noChangeAspect="1"/>
                </p:cNvGrpSpPr>
                <p:nvPr/>
              </p:nvGrpSpPr>
              <p:grpSpPr bwMode="auto">
                <a:xfrm>
                  <a:off x="4630" y="1200"/>
                  <a:ext cx="127" cy="127"/>
                  <a:chOff x="3990" y="1487"/>
                  <a:chExt cx="127" cy="127"/>
                </a:xfrm>
              </p:grpSpPr>
              <p:sp>
                <p:nvSpPr>
                  <p:cNvPr id="185430" name="Oval 86"/>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431" name="Oval 87"/>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7" name="Group 88"/>
                <p:cNvGrpSpPr>
                  <a:grpSpLocks noChangeAspect="1"/>
                </p:cNvGrpSpPr>
                <p:nvPr/>
              </p:nvGrpSpPr>
              <p:grpSpPr bwMode="auto">
                <a:xfrm>
                  <a:off x="5085" y="1200"/>
                  <a:ext cx="127" cy="127"/>
                  <a:chOff x="3990" y="1487"/>
                  <a:chExt cx="127" cy="127"/>
                </a:xfrm>
              </p:grpSpPr>
              <p:sp>
                <p:nvSpPr>
                  <p:cNvPr id="185433" name="Oval 89"/>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434" name="Oval 90"/>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28" name="Group 91"/>
                <p:cNvGrpSpPr>
                  <a:grpSpLocks noChangeAspect="1"/>
                </p:cNvGrpSpPr>
                <p:nvPr/>
              </p:nvGrpSpPr>
              <p:grpSpPr bwMode="auto">
                <a:xfrm>
                  <a:off x="5540" y="1200"/>
                  <a:ext cx="127" cy="127"/>
                  <a:chOff x="3990" y="1487"/>
                  <a:chExt cx="127" cy="127"/>
                </a:xfrm>
              </p:grpSpPr>
              <p:sp>
                <p:nvSpPr>
                  <p:cNvPr id="185436" name="Oval 92"/>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437" name="Oval 93"/>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grpSp>
            <p:nvGrpSpPr>
              <p:cNvPr id="29" name="Group 94"/>
              <p:cNvGrpSpPr>
                <a:grpSpLocks noChangeAspect="1"/>
              </p:cNvGrpSpPr>
              <p:nvPr/>
            </p:nvGrpSpPr>
            <p:grpSpPr bwMode="auto">
              <a:xfrm>
                <a:off x="3670" y="2972"/>
                <a:ext cx="1947" cy="127"/>
                <a:chOff x="3720" y="1200"/>
                <a:chExt cx="1947" cy="127"/>
              </a:xfrm>
            </p:grpSpPr>
            <p:grpSp>
              <p:nvGrpSpPr>
                <p:cNvPr id="30" name="Group 95"/>
                <p:cNvGrpSpPr>
                  <a:grpSpLocks noChangeAspect="1"/>
                </p:cNvGrpSpPr>
                <p:nvPr/>
              </p:nvGrpSpPr>
              <p:grpSpPr bwMode="auto">
                <a:xfrm>
                  <a:off x="3720" y="1200"/>
                  <a:ext cx="127" cy="127"/>
                  <a:chOff x="3990" y="1487"/>
                  <a:chExt cx="127" cy="127"/>
                </a:xfrm>
              </p:grpSpPr>
              <p:sp>
                <p:nvSpPr>
                  <p:cNvPr id="185440" name="Oval 96"/>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441" name="Oval 97"/>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31" name="Group 98"/>
                <p:cNvGrpSpPr>
                  <a:grpSpLocks noChangeAspect="1"/>
                </p:cNvGrpSpPr>
                <p:nvPr/>
              </p:nvGrpSpPr>
              <p:grpSpPr bwMode="auto">
                <a:xfrm>
                  <a:off x="4175" y="1200"/>
                  <a:ext cx="127" cy="127"/>
                  <a:chOff x="3990" y="1487"/>
                  <a:chExt cx="127" cy="127"/>
                </a:xfrm>
              </p:grpSpPr>
              <p:sp>
                <p:nvSpPr>
                  <p:cNvPr id="185443" name="Oval 99"/>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444" name="Oval 100"/>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5472" name="Group 101"/>
                <p:cNvGrpSpPr>
                  <a:grpSpLocks noChangeAspect="1"/>
                </p:cNvGrpSpPr>
                <p:nvPr/>
              </p:nvGrpSpPr>
              <p:grpSpPr bwMode="auto">
                <a:xfrm>
                  <a:off x="4630" y="1200"/>
                  <a:ext cx="127" cy="127"/>
                  <a:chOff x="3990" y="1487"/>
                  <a:chExt cx="127" cy="127"/>
                </a:xfrm>
              </p:grpSpPr>
              <p:sp>
                <p:nvSpPr>
                  <p:cNvPr id="185446" name="Oval 102"/>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447" name="Oval 103"/>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5473" name="Group 104"/>
                <p:cNvGrpSpPr>
                  <a:grpSpLocks noChangeAspect="1"/>
                </p:cNvGrpSpPr>
                <p:nvPr/>
              </p:nvGrpSpPr>
              <p:grpSpPr bwMode="auto">
                <a:xfrm>
                  <a:off x="5085" y="1200"/>
                  <a:ext cx="127" cy="127"/>
                  <a:chOff x="3990" y="1487"/>
                  <a:chExt cx="127" cy="127"/>
                </a:xfrm>
              </p:grpSpPr>
              <p:sp>
                <p:nvSpPr>
                  <p:cNvPr id="185449" name="Oval 105"/>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450" name="Oval 106"/>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5474" name="Group 107"/>
                <p:cNvGrpSpPr>
                  <a:grpSpLocks noChangeAspect="1"/>
                </p:cNvGrpSpPr>
                <p:nvPr/>
              </p:nvGrpSpPr>
              <p:grpSpPr bwMode="auto">
                <a:xfrm>
                  <a:off x="5540" y="1200"/>
                  <a:ext cx="127" cy="127"/>
                  <a:chOff x="3990" y="1487"/>
                  <a:chExt cx="127" cy="127"/>
                </a:xfrm>
              </p:grpSpPr>
              <p:sp>
                <p:nvSpPr>
                  <p:cNvPr id="185452" name="Oval 108"/>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453" name="Oval 109"/>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grpSp>
      </p:grpSp>
      <p:grpSp>
        <p:nvGrpSpPr>
          <p:cNvPr id="185475" name="Group 127"/>
          <p:cNvGrpSpPr>
            <a:grpSpLocks/>
          </p:cNvGrpSpPr>
          <p:nvPr/>
        </p:nvGrpSpPr>
        <p:grpSpPr bwMode="auto">
          <a:xfrm>
            <a:off x="541338" y="1263650"/>
            <a:ext cx="1079500" cy="1493838"/>
            <a:chOff x="341" y="796"/>
            <a:chExt cx="680" cy="941"/>
          </a:xfrm>
        </p:grpSpPr>
        <p:grpSp>
          <p:nvGrpSpPr>
            <p:cNvPr id="185476" name="Group 124"/>
            <p:cNvGrpSpPr>
              <a:grpSpLocks/>
            </p:cNvGrpSpPr>
            <p:nvPr/>
          </p:nvGrpSpPr>
          <p:grpSpPr bwMode="auto">
            <a:xfrm>
              <a:off x="341" y="796"/>
              <a:ext cx="380" cy="580"/>
              <a:chOff x="309" y="1140"/>
              <a:chExt cx="380" cy="580"/>
            </a:xfrm>
          </p:grpSpPr>
          <p:grpSp>
            <p:nvGrpSpPr>
              <p:cNvPr id="185477" name="Group 110"/>
              <p:cNvGrpSpPr>
                <a:grpSpLocks/>
              </p:cNvGrpSpPr>
              <p:nvPr/>
            </p:nvGrpSpPr>
            <p:grpSpPr bwMode="auto">
              <a:xfrm>
                <a:off x="309" y="1142"/>
                <a:ext cx="261" cy="365"/>
                <a:chOff x="677" y="2174"/>
                <a:chExt cx="261" cy="365"/>
              </a:xfrm>
            </p:grpSpPr>
            <p:sp>
              <p:nvSpPr>
                <p:cNvPr id="185455" name="Text Box 111"/>
                <p:cNvSpPr txBox="1">
                  <a:spLocks noChangeArrowheads="1"/>
                </p:cNvSpPr>
                <p:nvPr/>
              </p:nvSpPr>
              <p:spPr bwMode="auto">
                <a:xfrm>
                  <a:off x="677" y="2174"/>
                  <a:ext cx="261" cy="365"/>
                </a:xfrm>
                <a:prstGeom prst="rect">
                  <a:avLst/>
                </a:prstGeom>
                <a:noFill/>
                <a:ln w="9525">
                  <a:noFill/>
                  <a:miter lim="800000"/>
                  <a:headEnd/>
                  <a:tailEnd/>
                </a:ln>
                <a:effectLst/>
              </p:spPr>
              <p:txBody>
                <a:bodyPr wrap="none">
                  <a:spAutoFit/>
                </a:bodyPr>
                <a:lstStyle/>
                <a:p>
                  <a:r>
                    <a:rPr lang="eu-ES" sz="3200" dirty="0">
                      <a:latin typeface="Lucida Handwriting" pitchFamily="66" charset="0"/>
                    </a:rPr>
                    <a:t>v</a:t>
                  </a:r>
                </a:p>
              </p:txBody>
            </p:sp>
            <p:sp>
              <p:nvSpPr>
                <p:cNvPr id="185456" name="Line 112"/>
                <p:cNvSpPr>
                  <a:spLocks noChangeShapeType="1"/>
                </p:cNvSpPr>
                <p:nvPr/>
              </p:nvSpPr>
              <p:spPr bwMode="auto">
                <a:xfrm>
                  <a:off x="771" y="2248"/>
                  <a:ext cx="165" cy="0"/>
                </a:xfrm>
                <a:prstGeom prst="line">
                  <a:avLst/>
                </a:prstGeom>
                <a:noFill/>
                <a:ln w="28575">
                  <a:solidFill>
                    <a:schemeClr val="tx1"/>
                  </a:solidFill>
                  <a:round/>
                  <a:headEnd/>
                  <a:tailEnd type="triangle" w="med" len="med"/>
                </a:ln>
                <a:effectLst/>
              </p:spPr>
              <p:txBody>
                <a:bodyPr/>
                <a:lstStyle/>
                <a:p>
                  <a:endParaRPr lang="es-ES"/>
                </a:p>
              </p:txBody>
            </p:sp>
          </p:grpSp>
          <p:grpSp>
            <p:nvGrpSpPr>
              <p:cNvPr id="185480" name="Group 123"/>
              <p:cNvGrpSpPr>
                <a:grpSpLocks/>
              </p:cNvGrpSpPr>
              <p:nvPr/>
            </p:nvGrpSpPr>
            <p:grpSpPr bwMode="auto">
              <a:xfrm>
                <a:off x="594" y="1140"/>
                <a:ext cx="95" cy="580"/>
                <a:chOff x="594" y="1140"/>
                <a:chExt cx="95" cy="580"/>
              </a:xfrm>
            </p:grpSpPr>
            <p:sp>
              <p:nvSpPr>
                <p:cNvPr id="185458" name="Line 114"/>
                <p:cNvSpPr>
                  <a:spLocks noChangeShapeType="1"/>
                </p:cNvSpPr>
                <p:nvPr/>
              </p:nvSpPr>
              <p:spPr bwMode="auto">
                <a:xfrm rot="-5400000">
                  <a:off x="369" y="1412"/>
                  <a:ext cx="543" cy="0"/>
                </a:xfrm>
                <a:prstGeom prst="line">
                  <a:avLst/>
                </a:prstGeom>
                <a:noFill/>
                <a:ln w="28575">
                  <a:solidFill>
                    <a:schemeClr val="tx1"/>
                  </a:solidFill>
                  <a:round/>
                  <a:headEnd/>
                  <a:tailEnd type="triangle" w="med" len="med"/>
                </a:ln>
                <a:effectLst/>
              </p:spPr>
              <p:txBody>
                <a:bodyPr/>
                <a:lstStyle/>
                <a:p>
                  <a:endParaRPr lang="es-ES"/>
                </a:p>
              </p:txBody>
            </p:sp>
            <p:sp>
              <p:nvSpPr>
                <p:cNvPr id="185459" name="Oval 115"/>
                <p:cNvSpPr>
                  <a:spLocks noChangeAspect="1" noChangeArrowheads="1"/>
                </p:cNvSpPr>
                <p:nvPr/>
              </p:nvSpPr>
              <p:spPr bwMode="auto">
                <a:xfrm rot="-5400000">
                  <a:off x="594" y="1625"/>
                  <a:ext cx="95" cy="95"/>
                </a:xfrm>
                <a:prstGeom prst="ellipse">
                  <a:avLst/>
                </a:prstGeom>
                <a:solidFill>
                  <a:schemeClr val="tx1"/>
                </a:solidFill>
                <a:ln w="9525">
                  <a:solidFill>
                    <a:schemeClr val="tx1"/>
                  </a:solidFill>
                  <a:round/>
                  <a:headEnd/>
                  <a:tailEnd/>
                </a:ln>
                <a:effectLst/>
              </p:spPr>
              <p:txBody>
                <a:bodyPr wrap="none" anchor="ctr"/>
                <a:lstStyle/>
                <a:p>
                  <a:endParaRPr lang="es-ES"/>
                </a:p>
              </p:txBody>
            </p:sp>
          </p:grpSp>
        </p:grpSp>
        <p:grpSp>
          <p:nvGrpSpPr>
            <p:cNvPr id="185481" name="Group 126"/>
            <p:cNvGrpSpPr>
              <a:grpSpLocks/>
            </p:cNvGrpSpPr>
            <p:nvPr/>
          </p:nvGrpSpPr>
          <p:grpSpPr bwMode="auto">
            <a:xfrm>
              <a:off x="688" y="1321"/>
              <a:ext cx="333" cy="416"/>
              <a:chOff x="688" y="1321"/>
              <a:chExt cx="333" cy="416"/>
            </a:xfrm>
          </p:grpSpPr>
          <p:grpSp>
            <p:nvGrpSpPr>
              <p:cNvPr id="185485" name="Group 116"/>
              <p:cNvGrpSpPr>
                <a:grpSpLocks/>
              </p:cNvGrpSpPr>
              <p:nvPr/>
            </p:nvGrpSpPr>
            <p:grpSpPr bwMode="auto">
              <a:xfrm>
                <a:off x="688" y="1372"/>
                <a:ext cx="273" cy="365"/>
                <a:chOff x="611" y="2447"/>
                <a:chExt cx="273" cy="365"/>
              </a:xfrm>
            </p:grpSpPr>
            <p:sp>
              <p:nvSpPr>
                <p:cNvPr id="185461" name="Text Box 117"/>
                <p:cNvSpPr txBox="1">
                  <a:spLocks noChangeArrowheads="1"/>
                </p:cNvSpPr>
                <p:nvPr/>
              </p:nvSpPr>
              <p:spPr bwMode="auto">
                <a:xfrm>
                  <a:off x="611" y="2447"/>
                  <a:ext cx="273" cy="365"/>
                </a:xfrm>
                <a:prstGeom prst="rect">
                  <a:avLst/>
                </a:prstGeom>
                <a:noFill/>
                <a:ln w="9525">
                  <a:noFill/>
                  <a:miter lim="800000"/>
                  <a:headEnd/>
                  <a:tailEnd/>
                </a:ln>
                <a:effectLst/>
              </p:spPr>
              <p:txBody>
                <a:bodyPr wrap="none">
                  <a:spAutoFit/>
                </a:bodyPr>
                <a:lstStyle/>
                <a:p>
                  <a:r>
                    <a:rPr lang="eu-ES" sz="3200" dirty="0">
                      <a:solidFill>
                        <a:schemeClr val="accent1"/>
                      </a:solidFill>
                      <a:latin typeface="Lucida Handwriting" pitchFamily="66" charset="0"/>
                    </a:rPr>
                    <a:t>F</a:t>
                  </a:r>
                </a:p>
              </p:txBody>
            </p:sp>
            <p:sp>
              <p:nvSpPr>
                <p:cNvPr id="185462" name="Line 118"/>
                <p:cNvSpPr>
                  <a:spLocks noChangeShapeType="1"/>
                </p:cNvSpPr>
                <p:nvPr/>
              </p:nvSpPr>
              <p:spPr bwMode="auto">
                <a:xfrm>
                  <a:off x="714" y="2476"/>
                  <a:ext cx="165" cy="0"/>
                </a:xfrm>
                <a:prstGeom prst="line">
                  <a:avLst/>
                </a:prstGeom>
                <a:noFill/>
                <a:ln w="28575">
                  <a:solidFill>
                    <a:schemeClr val="accent1"/>
                  </a:solidFill>
                  <a:round/>
                  <a:headEnd/>
                  <a:tailEnd type="triangle" w="med" len="med"/>
                </a:ln>
                <a:effectLst/>
              </p:spPr>
              <p:txBody>
                <a:bodyPr/>
                <a:lstStyle/>
                <a:p>
                  <a:endParaRPr lang="es-ES"/>
                </a:p>
              </p:txBody>
            </p:sp>
          </p:grpSp>
          <p:sp>
            <p:nvSpPr>
              <p:cNvPr id="185463" name="Line 119"/>
              <p:cNvSpPr>
                <a:spLocks noChangeShapeType="1"/>
              </p:cNvSpPr>
              <p:nvPr/>
            </p:nvSpPr>
            <p:spPr bwMode="auto">
              <a:xfrm flipV="1">
                <a:off x="718" y="1321"/>
                <a:ext cx="303" cy="8"/>
              </a:xfrm>
              <a:prstGeom prst="line">
                <a:avLst/>
              </a:prstGeom>
              <a:noFill/>
              <a:ln w="38100">
                <a:solidFill>
                  <a:schemeClr val="accent1"/>
                </a:solidFill>
                <a:round/>
                <a:headEnd/>
                <a:tailEnd type="triangle" w="med" len="med"/>
              </a:ln>
              <a:effectLst/>
            </p:spPr>
            <p:txBody>
              <a:bodyPr/>
              <a:lstStyle/>
              <a:p>
                <a:endParaRPr lang="es-ES"/>
              </a:p>
            </p:txBody>
          </p:sp>
        </p:grpSp>
      </p:grpSp>
      <p:sp>
        <p:nvSpPr>
          <p:cNvPr id="185466" name="Oval 122"/>
          <p:cNvSpPr>
            <a:spLocks noChangeAspect="1" noChangeArrowheads="1"/>
          </p:cNvSpPr>
          <p:nvPr/>
        </p:nvSpPr>
        <p:spPr bwMode="auto">
          <a:xfrm>
            <a:off x="1079500" y="723900"/>
            <a:ext cx="2681288" cy="2681288"/>
          </a:xfrm>
          <a:prstGeom prst="ellipse">
            <a:avLst/>
          </a:prstGeom>
          <a:noFill/>
          <a:ln w="9525">
            <a:solidFill>
              <a:schemeClr val="tx1"/>
            </a:solidFill>
            <a:prstDash val="dash"/>
            <a:round/>
            <a:headEnd/>
            <a:tailEnd/>
          </a:ln>
          <a:effectLst/>
        </p:spPr>
        <p:txBody>
          <a:bodyPr wrap="none" anchor="ctr"/>
          <a:lstStyle/>
          <a:p>
            <a:endParaRPr lang="es-ES"/>
          </a:p>
        </p:txBody>
      </p:sp>
      <p:grpSp>
        <p:nvGrpSpPr>
          <p:cNvPr id="185486" name="137 Grupo"/>
          <p:cNvGrpSpPr/>
          <p:nvPr/>
        </p:nvGrpSpPr>
        <p:grpSpPr>
          <a:xfrm>
            <a:off x="3125788" y="2027238"/>
            <a:ext cx="1120775" cy="920750"/>
            <a:chOff x="3125788" y="2027238"/>
            <a:chExt cx="1120775" cy="920750"/>
          </a:xfrm>
        </p:grpSpPr>
        <p:grpSp>
          <p:nvGrpSpPr>
            <p:cNvPr id="185487" name="136 Grupo"/>
            <p:cNvGrpSpPr/>
            <p:nvPr/>
          </p:nvGrpSpPr>
          <p:grpSpPr>
            <a:xfrm>
              <a:off x="3125788" y="2027238"/>
              <a:ext cx="687387" cy="920750"/>
              <a:chOff x="3125788" y="2027238"/>
              <a:chExt cx="687387" cy="920750"/>
            </a:xfrm>
          </p:grpSpPr>
          <p:grpSp>
            <p:nvGrpSpPr>
              <p:cNvPr id="185490" name="Group 133"/>
              <p:cNvGrpSpPr>
                <a:grpSpLocks/>
              </p:cNvGrpSpPr>
              <p:nvPr/>
            </p:nvGrpSpPr>
            <p:grpSpPr bwMode="auto">
              <a:xfrm flipV="1">
                <a:off x="3662363" y="2027238"/>
                <a:ext cx="150812" cy="920750"/>
                <a:chOff x="594" y="1140"/>
                <a:chExt cx="95" cy="580"/>
              </a:xfrm>
            </p:grpSpPr>
            <p:sp>
              <p:nvSpPr>
                <p:cNvPr id="185478" name="Line 134"/>
                <p:cNvSpPr>
                  <a:spLocks noChangeShapeType="1"/>
                </p:cNvSpPr>
                <p:nvPr/>
              </p:nvSpPr>
              <p:spPr bwMode="auto">
                <a:xfrm rot="-5400000">
                  <a:off x="369" y="1412"/>
                  <a:ext cx="543" cy="0"/>
                </a:xfrm>
                <a:prstGeom prst="line">
                  <a:avLst/>
                </a:prstGeom>
                <a:noFill/>
                <a:ln w="28575">
                  <a:solidFill>
                    <a:schemeClr val="tx1"/>
                  </a:solidFill>
                  <a:round/>
                  <a:headEnd/>
                  <a:tailEnd type="triangle" w="med" len="med"/>
                </a:ln>
                <a:effectLst/>
              </p:spPr>
              <p:txBody>
                <a:bodyPr/>
                <a:lstStyle/>
                <a:p>
                  <a:endParaRPr lang="es-ES"/>
                </a:p>
              </p:txBody>
            </p:sp>
            <p:sp>
              <p:nvSpPr>
                <p:cNvPr id="185479" name="Oval 135"/>
                <p:cNvSpPr>
                  <a:spLocks noChangeAspect="1" noChangeArrowheads="1"/>
                </p:cNvSpPr>
                <p:nvPr/>
              </p:nvSpPr>
              <p:spPr bwMode="auto">
                <a:xfrm rot="-5400000">
                  <a:off x="594" y="1625"/>
                  <a:ext cx="95" cy="95"/>
                </a:xfrm>
                <a:prstGeom prst="ellipse">
                  <a:avLst/>
                </a:prstGeom>
                <a:solidFill>
                  <a:schemeClr val="tx1"/>
                </a:solidFill>
                <a:ln w="9525">
                  <a:solidFill>
                    <a:schemeClr val="tx1"/>
                  </a:solidFill>
                  <a:round/>
                  <a:headEnd/>
                  <a:tailEnd/>
                </a:ln>
                <a:effectLst/>
              </p:spPr>
              <p:txBody>
                <a:bodyPr wrap="none" anchor="ctr"/>
                <a:lstStyle/>
                <a:p>
                  <a:endParaRPr lang="es-ES"/>
                </a:p>
              </p:txBody>
            </p:sp>
          </p:grpSp>
          <p:grpSp>
            <p:nvGrpSpPr>
              <p:cNvPr id="185491" name="Group 137"/>
              <p:cNvGrpSpPr>
                <a:grpSpLocks/>
              </p:cNvGrpSpPr>
              <p:nvPr/>
            </p:nvGrpSpPr>
            <p:grpSpPr bwMode="auto">
              <a:xfrm>
                <a:off x="3125788" y="2154238"/>
                <a:ext cx="433387" cy="579437"/>
                <a:chOff x="611" y="2447"/>
                <a:chExt cx="273" cy="365"/>
              </a:xfrm>
            </p:grpSpPr>
            <p:sp>
              <p:nvSpPr>
                <p:cNvPr id="185482" name="Text Box 138"/>
                <p:cNvSpPr txBox="1">
                  <a:spLocks noChangeArrowheads="1"/>
                </p:cNvSpPr>
                <p:nvPr/>
              </p:nvSpPr>
              <p:spPr bwMode="auto">
                <a:xfrm>
                  <a:off x="611" y="2447"/>
                  <a:ext cx="273" cy="365"/>
                </a:xfrm>
                <a:prstGeom prst="rect">
                  <a:avLst/>
                </a:prstGeom>
                <a:noFill/>
                <a:ln w="9525">
                  <a:noFill/>
                  <a:miter lim="800000"/>
                  <a:headEnd/>
                  <a:tailEnd/>
                </a:ln>
                <a:effectLst/>
              </p:spPr>
              <p:txBody>
                <a:bodyPr wrap="none">
                  <a:spAutoFit/>
                </a:bodyPr>
                <a:lstStyle/>
                <a:p>
                  <a:r>
                    <a:rPr lang="eu-ES" sz="3200">
                      <a:solidFill>
                        <a:schemeClr val="accent1"/>
                      </a:solidFill>
                      <a:latin typeface="Lucida Handwriting" pitchFamily="66" charset="0"/>
                    </a:rPr>
                    <a:t>F</a:t>
                  </a:r>
                </a:p>
              </p:txBody>
            </p:sp>
            <p:sp>
              <p:nvSpPr>
                <p:cNvPr id="185483" name="Line 139"/>
                <p:cNvSpPr>
                  <a:spLocks noChangeShapeType="1"/>
                </p:cNvSpPr>
                <p:nvPr/>
              </p:nvSpPr>
              <p:spPr bwMode="auto">
                <a:xfrm>
                  <a:off x="714" y="2476"/>
                  <a:ext cx="165" cy="0"/>
                </a:xfrm>
                <a:prstGeom prst="line">
                  <a:avLst/>
                </a:prstGeom>
                <a:noFill/>
                <a:ln w="28575">
                  <a:solidFill>
                    <a:schemeClr val="accent1"/>
                  </a:solidFill>
                  <a:round/>
                  <a:headEnd/>
                  <a:tailEnd type="triangle" w="med" len="med"/>
                </a:ln>
                <a:effectLst/>
              </p:spPr>
              <p:txBody>
                <a:bodyPr/>
                <a:lstStyle/>
                <a:p>
                  <a:endParaRPr lang="es-ES"/>
                </a:p>
              </p:txBody>
            </p:sp>
          </p:grpSp>
          <p:sp>
            <p:nvSpPr>
              <p:cNvPr id="185484" name="Line 140"/>
              <p:cNvSpPr>
                <a:spLocks noChangeShapeType="1"/>
              </p:cNvSpPr>
              <p:nvPr/>
            </p:nvSpPr>
            <p:spPr bwMode="auto">
              <a:xfrm flipH="1">
                <a:off x="3198813" y="2098675"/>
                <a:ext cx="481012" cy="12700"/>
              </a:xfrm>
              <a:prstGeom prst="line">
                <a:avLst/>
              </a:prstGeom>
              <a:noFill/>
              <a:ln w="38100">
                <a:solidFill>
                  <a:schemeClr val="accent1"/>
                </a:solidFill>
                <a:round/>
                <a:headEnd/>
                <a:tailEnd type="triangle" w="med" len="med"/>
              </a:ln>
              <a:effectLst/>
            </p:spPr>
            <p:txBody>
              <a:bodyPr/>
              <a:lstStyle/>
              <a:p>
                <a:endParaRPr lang="es-ES"/>
              </a:p>
            </p:txBody>
          </p:sp>
        </p:grpSp>
        <p:grpSp>
          <p:nvGrpSpPr>
            <p:cNvPr id="185492" name="Group 143"/>
            <p:cNvGrpSpPr>
              <a:grpSpLocks/>
            </p:cNvGrpSpPr>
            <p:nvPr/>
          </p:nvGrpSpPr>
          <p:grpSpPr bwMode="auto">
            <a:xfrm>
              <a:off x="3832225" y="2182813"/>
              <a:ext cx="414338" cy="579437"/>
              <a:chOff x="677" y="2174"/>
              <a:chExt cx="261" cy="365"/>
            </a:xfrm>
          </p:grpSpPr>
          <p:sp>
            <p:nvSpPr>
              <p:cNvPr id="185488" name="Text Box 144"/>
              <p:cNvSpPr txBox="1">
                <a:spLocks noChangeArrowheads="1"/>
              </p:cNvSpPr>
              <p:nvPr/>
            </p:nvSpPr>
            <p:spPr bwMode="auto">
              <a:xfrm>
                <a:off x="677" y="2174"/>
                <a:ext cx="261" cy="365"/>
              </a:xfrm>
              <a:prstGeom prst="rect">
                <a:avLst/>
              </a:prstGeom>
              <a:noFill/>
              <a:ln w="9525">
                <a:noFill/>
                <a:miter lim="800000"/>
                <a:headEnd/>
                <a:tailEnd/>
              </a:ln>
              <a:effectLst/>
            </p:spPr>
            <p:txBody>
              <a:bodyPr wrap="none">
                <a:spAutoFit/>
              </a:bodyPr>
              <a:lstStyle/>
              <a:p>
                <a:r>
                  <a:rPr lang="eu-ES" sz="3200" dirty="0">
                    <a:latin typeface="Lucida Handwriting" pitchFamily="66" charset="0"/>
                  </a:rPr>
                  <a:t>v</a:t>
                </a:r>
              </a:p>
            </p:txBody>
          </p:sp>
          <p:sp>
            <p:nvSpPr>
              <p:cNvPr id="185489" name="Line 145"/>
              <p:cNvSpPr>
                <a:spLocks noChangeShapeType="1"/>
              </p:cNvSpPr>
              <p:nvPr/>
            </p:nvSpPr>
            <p:spPr bwMode="auto">
              <a:xfrm>
                <a:off x="771" y="2248"/>
                <a:ext cx="165" cy="0"/>
              </a:xfrm>
              <a:prstGeom prst="line">
                <a:avLst/>
              </a:prstGeom>
              <a:noFill/>
              <a:ln w="28575">
                <a:solidFill>
                  <a:schemeClr val="tx1"/>
                </a:solidFill>
                <a:round/>
                <a:headEnd/>
                <a:tailEnd type="triangle" w="med" len="med"/>
              </a:ln>
              <a:effectLst/>
            </p:spPr>
            <p:txBody>
              <a:bodyPr/>
              <a:lstStyle/>
              <a:p>
                <a:endParaRPr lang="es-ES"/>
              </a:p>
            </p:txBody>
          </p:sp>
        </p:grpSp>
      </p:grpSp>
      <p:sp>
        <p:nvSpPr>
          <p:cNvPr id="185509" name="Line 165"/>
          <p:cNvSpPr>
            <a:spLocks noChangeShapeType="1"/>
          </p:cNvSpPr>
          <p:nvPr/>
        </p:nvSpPr>
        <p:spPr bwMode="auto">
          <a:xfrm flipV="1">
            <a:off x="2400300" y="1473200"/>
            <a:ext cx="1231900" cy="673100"/>
          </a:xfrm>
          <a:prstGeom prst="line">
            <a:avLst/>
          </a:prstGeom>
          <a:noFill/>
          <a:ln w="9525">
            <a:solidFill>
              <a:schemeClr val="tx1"/>
            </a:solidFill>
            <a:prstDash val="dash"/>
            <a:round/>
            <a:headEnd/>
            <a:tailEnd/>
          </a:ln>
          <a:effectLst/>
        </p:spPr>
        <p:txBody>
          <a:bodyPr/>
          <a:lstStyle/>
          <a:p>
            <a:endParaRPr lang="es-ES"/>
          </a:p>
        </p:txBody>
      </p:sp>
      <p:sp>
        <p:nvSpPr>
          <p:cNvPr id="185510" name="Text Box 166"/>
          <p:cNvSpPr txBox="1">
            <a:spLocks noChangeArrowheads="1"/>
          </p:cNvSpPr>
          <p:nvPr/>
        </p:nvSpPr>
        <p:spPr bwMode="auto">
          <a:xfrm>
            <a:off x="2844800" y="1362075"/>
            <a:ext cx="376238" cy="519113"/>
          </a:xfrm>
          <a:prstGeom prst="rect">
            <a:avLst/>
          </a:prstGeom>
          <a:noFill/>
          <a:ln w="9525">
            <a:noFill/>
            <a:miter lim="800000"/>
            <a:headEnd/>
            <a:tailEnd/>
          </a:ln>
          <a:effectLst/>
        </p:spPr>
        <p:txBody>
          <a:bodyPr wrap="none">
            <a:spAutoFit/>
          </a:bodyPr>
          <a:lstStyle/>
          <a:p>
            <a:r>
              <a:rPr lang="eu-ES">
                <a:latin typeface="Lucida Handwriting" pitchFamily="66" charset="0"/>
              </a:rPr>
              <a:t>r</a:t>
            </a:r>
          </a:p>
        </p:txBody>
      </p:sp>
      <p:grpSp>
        <p:nvGrpSpPr>
          <p:cNvPr id="185493" name="171 Grupo"/>
          <p:cNvGrpSpPr/>
          <p:nvPr/>
        </p:nvGrpSpPr>
        <p:grpSpPr>
          <a:xfrm>
            <a:off x="1432449" y="397197"/>
            <a:ext cx="961501" cy="1342585"/>
            <a:chOff x="1432449" y="397197"/>
            <a:chExt cx="961501" cy="1342585"/>
          </a:xfrm>
        </p:grpSpPr>
        <p:grpSp>
          <p:nvGrpSpPr>
            <p:cNvPr id="185494" name="134 Grupo"/>
            <p:cNvGrpSpPr/>
            <p:nvPr/>
          </p:nvGrpSpPr>
          <p:grpSpPr>
            <a:xfrm>
              <a:off x="1432449" y="397197"/>
              <a:ext cx="961501" cy="969641"/>
              <a:chOff x="1432449" y="397197"/>
              <a:chExt cx="961501" cy="969641"/>
            </a:xfrm>
          </p:grpSpPr>
          <p:grpSp>
            <p:nvGrpSpPr>
              <p:cNvPr id="185495" name="Group 155"/>
              <p:cNvGrpSpPr>
                <a:grpSpLocks/>
              </p:cNvGrpSpPr>
              <p:nvPr/>
            </p:nvGrpSpPr>
            <p:grpSpPr bwMode="auto">
              <a:xfrm rot="3185003">
                <a:off x="1620043" y="592932"/>
                <a:ext cx="627063" cy="920750"/>
                <a:chOff x="3339" y="909"/>
                <a:chExt cx="395" cy="580"/>
              </a:xfrm>
            </p:grpSpPr>
            <p:grpSp>
              <p:nvGrpSpPr>
                <p:cNvPr id="185496" name="Group 156"/>
                <p:cNvGrpSpPr>
                  <a:grpSpLocks/>
                </p:cNvGrpSpPr>
                <p:nvPr/>
              </p:nvGrpSpPr>
              <p:grpSpPr bwMode="auto">
                <a:xfrm>
                  <a:off x="3339" y="909"/>
                  <a:ext cx="95" cy="580"/>
                  <a:chOff x="594" y="1140"/>
                  <a:chExt cx="95" cy="580"/>
                </a:xfrm>
              </p:grpSpPr>
              <p:sp>
                <p:nvSpPr>
                  <p:cNvPr id="185501" name="Line 157"/>
                  <p:cNvSpPr>
                    <a:spLocks noChangeShapeType="1"/>
                  </p:cNvSpPr>
                  <p:nvPr/>
                </p:nvSpPr>
                <p:spPr bwMode="auto">
                  <a:xfrm rot="-5400000">
                    <a:off x="369" y="1412"/>
                    <a:ext cx="543" cy="0"/>
                  </a:xfrm>
                  <a:prstGeom prst="line">
                    <a:avLst/>
                  </a:prstGeom>
                  <a:noFill/>
                  <a:ln w="28575">
                    <a:solidFill>
                      <a:schemeClr val="tx1"/>
                    </a:solidFill>
                    <a:round/>
                    <a:headEnd/>
                    <a:tailEnd type="triangle" w="med" len="med"/>
                  </a:ln>
                  <a:effectLst/>
                </p:spPr>
                <p:txBody>
                  <a:bodyPr/>
                  <a:lstStyle/>
                  <a:p>
                    <a:endParaRPr lang="es-ES"/>
                  </a:p>
                </p:txBody>
              </p:sp>
              <p:sp>
                <p:nvSpPr>
                  <p:cNvPr id="185502" name="Oval 158"/>
                  <p:cNvSpPr>
                    <a:spLocks noChangeAspect="1" noChangeArrowheads="1"/>
                  </p:cNvSpPr>
                  <p:nvPr/>
                </p:nvSpPr>
                <p:spPr bwMode="auto">
                  <a:xfrm rot="-5400000">
                    <a:off x="594" y="1625"/>
                    <a:ext cx="95" cy="95"/>
                  </a:xfrm>
                  <a:prstGeom prst="ellipse">
                    <a:avLst/>
                  </a:prstGeom>
                  <a:solidFill>
                    <a:schemeClr val="tx1"/>
                  </a:solidFill>
                  <a:ln w="9525">
                    <a:solidFill>
                      <a:schemeClr val="tx1"/>
                    </a:solidFill>
                    <a:round/>
                    <a:headEnd/>
                    <a:tailEnd/>
                  </a:ln>
                  <a:effectLst/>
                </p:spPr>
                <p:txBody>
                  <a:bodyPr wrap="none" anchor="ctr"/>
                  <a:lstStyle/>
                  <a:p>
                    <a:endParaRPr lang="es-ES"/>
                  </a:p>
                </p:txBody>
              </p:sp>
            </p:grpSp>
            <p:sp>
              <p:nvSpPr>
                <p:cNvPr id="185503" name="Line 159"/>
                <p:cNvSpPr>
                  <a:spLocks noChangeShapeType="1"/>
                </p:cNvSpPr>
                <p:nvPr/>
              </p:nvSpPr>
              <p:spPr bwMode="auto">
                <a:xfrm flipV="1">
                  <a:off x="3431" y="1434"/>
                  <a:ext cx="303" cy="8"/>
                </a:xfrm>
                <a:prstGeom prst="line">
                  <a:avLst/>
                </a:prstGeom>
                <a:noFill/>
                <a:ln w="38100">
                  <a:solidFill>
                    <a:schemeClr val="accent1"/>
                  </a:solidFill>
                  <a:round/>
                  <a:headEnd/>
                  <a:tailEnd type="triangle" w="med" len="med"/>
                </a:ln>
                <a:effectLst/>
              </p:spPr>
              <p:txBody>
                <a:bodyPr/>
                <a:lstStyle/>
                <a:p>
                  <a:endParaRPr lang="es-ES"/>
                </a:p>
              </p:txBody>
            </p:sp>
          </p:grpSp>
          <p:grpSp>
            <p:nvGrpSpPr>
              <p:cNvPr id="185497" name="Group 143"/>
              <p:cNvGrpSpPr>
                <a:grpSpLocks/>
              </p:cNvGrpSpPr>
              <p:nvPr/>
            </p:nvGrpSpPr>
            <p:grpSpPr bwMode="auto">
              <a:xfrm>
                <a:off x="1432449" y="397197"/>
                <a:ext cx="414338" cy="579437"/>
                <a:chOff x="677" y="2174"/>
                <a:chExt cx="261" cy="365"/>
              </a:xfrm>
            </p:grpSpPr>
            <p:sp>
              <p:nvSpPr>
                <p:cNvPr id="130" name="Text Box 144"/>
                <p:cNvSpPr txBox="1">
                  <a:spLocks noChangeArrowheads="1"/>
                </p:cNvSpPr>
                <p:nvPr/>
              </p:nvSpPr>
              <p:spPr bwMode="auto">
                <a:xfrm>
                  <a:off x="677" y="2174"/>
                  <a:ext cx="261" cy="365"/>
                </a:xfrm>
                <a:prstGeom prst="rect">
                  <a:avLst/>
                </a:prstGeom>
                <a:noFill/>
                <a:ln w="9525">
                  <a:noFill/>
                  <a:miter lim="800000"/>
                  <a:headEnd/>
                  <a:tailEnd/>
                </a:ln>
                <a:effectLst/>
              </p:spPr>
              <p:txBody>
                <a:bodyPr wrap="none">
                  <a:spAutoFit/>
                </a:bodyPr>
                <a:lstStyle/>
                <a:p>
                  <a:r>
                    <a:rPr lang="eu-ES" sz="3200" dirty="0">
                      <a:latin typeface="Lucida Handwriting" pitchFamily="66" charset="0"/>
                    </a:rPr>
                    <a:t>v</a:t>
                  </a:r>
                </a:p>
              </p:txBody>
            </p:sp>
            <p:sp>
              <p:nvSpPr>
                <p:cNvPr id="131" name="Line 145"/>
                <p:cNvSpPr>
                  <a:spLocks noChangeShapeType="1"/>
                </p:cNvSpPr>
                <p:nvPr/>
              </p:nvSpPr>
              <p:spPr bwMode="auto">
                <a:xfrm>
                  <a:off x="771" y="2248"/>
                  <a:ext cx="165" cy="0"/>
                </a:xfrm>
                <a:prstGeom prst="line">
                  <a:avLst/>
                </a:prstGeom>
                <a:noFill/>
                <a:ln w="28575">
                  <a:solidFill>
                    <a:schemeClr val="tx1"/>
                  </a:solidFill>
                  <a:round/>
                  <a:headEnd/>
                  <a:tailEnd type="triangle" w="med" len="med"/>
                </a:ln>
                <a:effectLst/>
              </p:spPr>
              <p:txBody>
                <a:bodyPr/>
                <a:lstStyle/>
                <a:p>
                  <a:endParaRPr lang="es-ES"/>
                </a:p>
              </p:txBody>
            </p:sp>
          </p:grpSp>
        </p:grpSp>
        <p:grpSp>
          <p:nvGrpSpPr>
            <p:cNvPr id="185498" name="Group 141"/>
            <p:cNvGrpSpPr>
              <a:grpSpLocks/>
            </p:cNvGrpSpPr>
            <p:nvPr/>
          </p:nvGrpSpPr>
          <p:grpSpPr bwMode="auto">
            <a:xfrm>
              <a:off x="1683413" y="1160344"/>
              <a:ext cx="433388" cy="579438"/>
              <a:chOff x="611" y="2447"/>
              <a:chExt cx="273" cy="365"/>
            </a:xfrm>
          </p:grpSpPr>
          <p:sp>
            <p:nvSpPr>
              <p:cNvPr id="167" name="Text Box 142"/>
              <p:cNvSpPr txBox="1">
                <a:spLocks noChangeArrowheads="1"/>
              </p:cNvSpPr>
              <p:nvPr/>
            </p:nvSpPr>
            <p:spPr bwMode="auto">
              <a:xfrm>
                <a:off x="611" y="2447"/>
                <a:ext cx="273" cy="365"/>
              </a:xfrm>
              <a:prstGeom prst="rect">
                <a:avLst/>
              </a:prstGeom>
              <a:noFill/>
              <a:ln w="9525">
                <a:noFill/>
                <a:miter lim="800000"/>
                <a:headEnd/>
                <a:tailEnd/>
              </a:ln>
              <a:effectLst/>
            </p:spPr>
            <p:txBody>
              <a:bodyPr wrap="none">
                <a:spAutoFit/>
              </a:bodyPr>
              <a:lstStyle/>
              <a:p>
                <a:r>
                  <a:rPr lang="eu-ES" sz="3200" dirty="0">
                    <a:solidFill>
                      <a:schemeClr val="accent1"/>
                    </a:solidFill>
                    <a:latin typeface="Lucida Handwriting" pitchFamily="66" charset="0"/>
                  </a:rPr>
                  <a:t>F</a:t>
                </a:r>
              </a:p>
            </p:txBody>
          </p:sp>
          <p:sp>
            <p:nvSpPr>
              <p:cNvPr id="168" name="Line 143"/>
              <p:cNvSpPr>
                <a:spLocks noChangeShapeType="1"/>
              </p:cNvSpPr>
              <p:nvPr/>
            </p:nvSpPr>
            <p:spPr bwMode="auto">
              <a:xfrm>
                <a:off x="714" y="2476"/>
                <a:ext cx="165" cy="0"/>
              </a:xfrm>
              <a:prstGeom prst="line">
                <a:avLst/>
              </a:prstGeom>
              <a:noFill/>
              <a:ln w="28575">
                <a:solidFill>
                  <a:schemeClr val="accent1"/>
                </a:solidFill>
                <a:round/>
                <a:headEnd/>
                <a:tailEnd type="triangle" w="med" len="med"/>
              </a:ln>
              <a:effectLst/>
            </p:spPr>
            <p:txBody>
              <a:bodyPr/>
              <a:lstStyle/>
              <a:p>
                <a:endParaRPr lang="es-ES"/>
              </a:p>
            </p:txBody>
          </p:sp>
        </p:grpSp>
      </p:grpSp>
      <p:grpSp>
        <p:nvGrpSpPr>
          <p:cNvPr id="185499" name="172 Grupo"/>
          <p:cNvGrpSpPr/>
          <p:nvPr/>
        </p:nvGrpSpPr>
        <p:grpSpPr>
          <a:xfrm>
            <a:off x="2338388" y="222045"/>
            <a:ext cx="920750" cy="1424477"/>
            <a:chOff x="2338388" y="222045"/>
            <a:chExt cx="920750" cy="1424477"/>
          </a:xfrm>
        </p:grpSpPr>
        <p:grpSp>
          <p:nvGrpSpPr>
            <p:cNvPr id="185500" name="135 Grupo"/>
            <p:cNvGrpSpPr/>
            <p:nvPr/>
          </p:nvGrpSpPr>
          <p:grpSpPr>
            <a:xfrm>
              <a:off x="2338388" y="222045"/>
              <a:ext cx="920750" cy="1057480"/>
              <a:chOff x="2338388" y="222045"/>
              <a:chExt cx="920750" cy="1057480"/>
            </a:xfrm>
          </p:grpSpPr>
          <p:grpSp>
            <p:nvGrpSpPr>
              <p:cNvPr id="185504" name="Group 160"/>
              <p:cNvGrpSpPr>
                <a:grpSpLocks/>
              </p:cNvGrpSpPr>
              <p:nvPr/>
            </p:nvGrpSpPr>
            <p:grpSpPr bwMode="auto">
              <a:xfrm rot="5400000">
                <a:off x="2485232" y="505619"/>
                <a:ext cx="627062" cy="920750"/>
                <a:chOff x="3339" y="909"/>
                <a:chExt cx="395" cy="580"/>
              </a:xfrm>
            </p:grpSpPr>
            <p:grpSp>
              <p:nvGrpSpPr>
                <p:cNvPr id="185505" name="Group 161"/>
                <p:cNvGrpSpPr>
                  <a:grpSpLocks/>
                </p:cNvGrpSpPr>
                <p:nvPr/>
              </p:nvGrpSpPr>
              <p:grpSpPr bwMode="auto">
                <a:xfrm>
                  <a:off x="3339" y="909"/>
                  <a:ext cx="95" cy="580"/>
                  <a:chOff x="594" y="1140"/>
                  <a:chExt cx="95" cy="580"/>
                </a:xfrm>
              </p:grpSpPr>
              <p:sp>
                <p:nvSpPr>
                  <p:cNvPr id="185506" name="Line 162"/>
                  <p:cNvSpPr>
                    <a:spLocks noChangeShapeType="1"/>
                  </p:cNvSpPr>
                  <p:nvPr/>
                </p:nvSpPr>
                <p:spPr bwMode="auto">
                  <a:xfrm rot="-5400000">
                    <a:off x="369" y="1412"/>
                    <a:ext cx="543" cy="0"/>
                  </a:xfrm>
                  <a:prstGeom prst="line">
                    <a:avLst/>
                  </a:prstGeom>
                  <a:noFill/>
                  <a:ln w="28575">
                    <a:solidFill>
                      <a:schemeClr val="tx1"/>
                    </a:solidFill>
                    <a:round/>
                    <a:headEnd/>
                    <a:tailEnd type="triangle" w="med" len="med"/>
                  </a:ln>
                  <a:effectLst/>
                </p:spPr>
                <p:txBody>
                  <a:bodyPr/>
                  <a:lstStyle/>
                  <a:p>
                    <a:endParaRPr lang="es-ES"/>
                  </a:p>
                </p:txBody>
              </p:sp>
              <p:sp>
                <p:nvSpPr>
                  <p:cNvPr id="185507" name="Oval 163"/>
                  <p:cNvSpPr>
                    <a:spLocks noChangeAspect="1" noChangeArrowheads="1"/>
                  </p:cNvSpPr>
                  <p:nvPr/>
                </p:nvSpPr>
                <p:spPr bwMode="auto">
                  <a:xfrm rot="-5400000">
                    <a:off x="594" y="1625"/>
                    <a:ext cx="95" cy="95"/>
                  </a:xfrm>
                  <a:prstGeom prst="ellipse">
                    <a:avLst/>
                  </a:prstGeom>
                  <a:solidFill>
                    <a:schemeClr val="tx1"/>
                  </a:solidFill>
                  <a:ln w="9525">
                    <a:solidFill>
                      <a:schemeClr val="tx1"/>
                    </a:solidFill>
                    <a:round/>
                    <a:headEnd/>
                    <a:tailEnd/>
                  </a:ln>
                  <a:effectLst/>
                </p:spPr>
                <p:txBody>
                  <a:bodyPr wrap="none" anchor="ctr"/>
                  <a:lstStyle/>
                  <a:p>
                    <a:endParaRPr lang="es-ES"/>
                  </a:p>
                </p:txBody>
              </p:sp>
            </p:grpSp>
            <p:sp>
              <p:nvSpPr>
                <p:cNvPr id="185508" name="Line 164"/>
                <p:cNvSpPr>
                  <a:spLocks noChangeShapeType="1"/>
                </p:cNvSpPr>
                <p:nvPr/>
              </p:nvSpPr>
              <p:spPr bwMode="auto">
                <a:xfrm flipV="1">
                  <a:off x="3431" y="1434"/>
                  <a:ext cx="303" cy="8"/>
                </a:xfrm>
                <a:prstGeom prst="line">
                  <a:avLst/>
                </a:prstGeom>
                <a:noFill/>
                <a:ln w="38100">
                  <a:solidFill>
                    <a:schemeClr val="accent1"/>
                  </a:solidFill>
                  <a:round/>
                  <a:headEnd/>
                  <a:tailEnd type="triangle" w="med" len="med"/>
                </a:ln>
                <a:effectLst/>
              </p:spPr>
              <p:txBody>
                <a:bodyPr/>
                <a:lstStyle/>
                <a:p>
                  <a:endParaRPr lang="es-ES"/>
                </a:p>
              </p:txBody>
            </p:sp>
          </p:grpSp>
          <p:grpSp>
            <p:nvGrpSpPr>
              <p:cNvPr id="185511" name="Group 143"/>
              <p:cNvGrpSpPr>
                <a:grpSpLocks/>
              </p:cNvGrpSpPr>
              <p:nvPr/>
            </p:nvGrpSpPr>
            <p:grpSpPr bwMode="auto">
              <a:xfrm>
                <a:off x="2663041" y="222045"/>
                <a:ext cx="414338" cy="579437"/>
                <a:chOff x="677" y="2174"/>
                <a:chExt cx="261" cy="365"/>
              </a:xfrm>
            </p:grpSpPr>
            <p:sp>
              <p:nvSpPr>
                <p:cNvPr id="133" name="Text Box 144"/>
                <p:cNvSpPr txBox="1">
                  <a:spLocks noChangeArrowheads="1"/>
                </p:cNvSpPr>
                <p:nvPr/>
              </p:nvSpPr>
              <p:spPr bwMode="auto">
                <a:xfrm>
                  <a:off x="677" y="2174"/>
                  <a:ext cx="261" cy="365"/>
                </a:xfrm>
                <a:prstGeom prst="rect">
                  <a:avLst/>
                </a:prstGeom>
                <a:noFill/>
                <a:ln w="9525">
                  <a:noFill/>
                  <a:miter lim="800000"/>
                  <a:headEnd/>
                  <a:tailEnd/>
                </a:ln>
                <a:effectLst/>
              </p:spPr>
              <p:txBody>
                <a:bodyPr wrap="none">
                  <a:spAutoFit/>
                </a:bodyPr>
                <a:lstStyle/>
                <a:p>
                  <a:r>
                    <a:rPr lang="eu-ES" sz="3200" dirty="0">
                      <a:latin typeface="Lucida Handwriting" pitchFamily="66" charset="0"/>
                    </a:rPr>
                    <a:t>v</a:t>
                  </a:r>
                </a:p>
              </p:txBody>
            </p:sp>
            <p:sp>
              <p:nvSpPr>
                <p:cNvPr id="134" name="Line 145"/>
                <p:cNvSpPr>
                  <a:spLocks noChangeShapeType="1"/>
                </p:cNvSpPr>
                <p:nvPr/>
              </p:nvSpPr>
              <p:spPr bwMode="auto">
                <a:xfrm>
                  <a:off x="771" y="2248"/>
                  <a:ext cx="165" cy="0"/>
                </a:xfrm>
                <a:prstGeom prst="line">
                  <a:avLst/>
                </a:prstGeom>
                <a:noFill/>
                <a:ln w="28575">
                  <a:solidFill>
                    <a:schemeClr val="tx1"/>
                  </a:solidFill>
                  <a:round/>
                  <a:headEnd/>
                  <a:tailEnd type="triangle" w="med" len="med"/>
                </a:ln>
                <a:effectLst/>
              </p:spPr>
              <p:txBody>
                <a:bodyPr/>
                <a:lstStyle/>
                <a:p>
                  <a:endParaRPr lang="es-ES"/>
                </a:p>
              </p:txBody>
            </p:sp>
          </p:grpSp>
        </p:grpSp>
        <p:grpSp>
          <p:nvGrpSpPr>
            <p:cNvPr id="185512" name="Group 141"/>
            <p:cNvGrpSpPr>
              <a:grpSpLocks/>
            </p:cNvGrpSpPr>
            <p:nvPr/>
          </p:nvGrpSpPr>
          <p:grpSpPr bwMode="auto">
            <a:xfrm>
              <a:off x="2490906" y="1067084"/>
              <a:ext cx="433388" cy="579438"/>
              <a:chOff x="611" y="2447"/>
              <a:chExt cx="273" cy="365"/>
            </a:xfrm>
          </p:grpSpPr>
          <p:sp>
            <p:nvSpPr>
              <p:cNvPr id="171" name="Line 143"/>
              <p:cNvSpPr>
                <a:spLocks noChangeShapeType="1"/>
              </p:cNvSpPr>
              <p:nvPr/>
            </p:nvSpPr>
            <p:spPr bwMode="auto">
              <a:xfrm>
                <a:off x="714" y="2476"/>
                <a:ext cx="165" cy="0"/>
              </a:xfrm>
              <a:prstGeom prst="line">
                <a:avLst/>
              </a:prstGeom>
              <a:noFill/>
              <a:ln w="28575">
                <a:solidFill>
                  <a:schemeClr val="accent1"/>
                </a:solidFill>
                <a:round/>
                <a:headEnd/>
                <a:tailEnd type="triangle" w="med" len="med"/>
              </a:ln>
              <a:effectLst/>
            </p:spPr>
            <p:txBody>
              <a:bodyPr/>
              <a:lstStyle/>
              <a:p>
                <a:endParaRPr lang="es-ES"/>
              </a:p>
            </p:txBody>
          </p:sp>
          <p:sp>
            <p:nvSpPr>
              <p:cNvPr id="170" name="Text Box 142"/>
              <p:cNvSpPr txBox="1">
                <a:spLocks noChangeArrowheads="1"/>
              </p:cNvSpPr>
              <p:nvPr/>
            </p:nvSpPr>
            <p:spPr bwMode="auto">
              <a:xfrm>
                <a:off x="611" y="2447"/>
                <a:ext cx="273" cy="365"/>
              </a:xfrm>
              <a:prstGeom prst="rect">
                <a:avLst/>
              </a:prstGeom>
              <a:noFill/>
              <a:ln w="9525">
                <a:noFill/>
                <a:miter lim="800000"/>
                <a:headEnd/>
                <a:tailEnd/>
              </a:ln>
              <a:effectLst/>
            </p:spPr>
            <p:txBody>
              <a:bodyPr wrap="none">
                <a:spAutoFit/>
              </a:bodyPr>
              <a:lstStyle/>
              <a:p>
                <a:r>
                  <a:rPr lang="eu-ES" sz="3200" dirty="0">
                    <a:solidFill>
                      <a:schemeClr val="accent1"/>
                    </a:solidFill>
                    <a:latin typeface="Lucida Handwriting" pitchFamily="66" charset="0"/>
                  </a:rPr>
                  <a:t>F</a:t>
                </a:r>
              </a:p>
            </p:txBody>
          </p:sp>
        </p:grpSp>
      </p:grpSp>
      <p:graphicFrame>
        <p:nvGraphicFramePr>
          <p:cNvPr id="150" name="Object 19"/>
          <p:cNvGraphicFramePr>
            <a:graphicFrameLocks noChangeAspect="1"/>
          </p:cNvGraphicFramePr>
          <p:nvPr/>
        </p:nvGraphicFramePr>
        <p:xfrm>
          <a:off x="5651809" y="1763855"/>
          <a:ext cx="2336800" cy="1047750"/>
        </p:xfrm>
        <a:graphic>
          <a:graphicData uri="http://schemas.openxmlformats.org/presentationml/2006/ole">
            <mc:AlternateContent xmlns:mc="http://schemas.openxmlformats.org/markup-compatibility/2006">
              <mc:Choice xmlns:v="urn:schemas-microsoft-com:vml" Requires="v">
                <p:oleObj spid="_x0000_s1103947" name="Ecuación" r:id="rId6" imgW="812520" imgH="380880" progId="Equation.3">
                  <p:embed/>
                </p:oleObj>
              </mc:Choice>
              <mc:Fallback>
                <p:oleObj name="Ecuación" r:id="rId6" imgW="812520" imgH="38088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1809" y="1763855"/>
                        <a:ext cx="2336800" cy="1047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1" name="Object 19"/>
          <p:cNvGraphicFramePr>
            <a:graphicFrameLocks noChangeAspect="1"/>
          </p:cNvGraphicFramePr>
          <p:nvPr/>
        </p:nvGraphicFramePr>
        <p:xfrm>
          <a:off x="5723364" y="3189879"/>
          <a:ext cx="2008187" cy="1117600"/>
        </p:xfrm>
        <a:graphic>
          <a:graphicData uri="http://schemas.openxmlformats.org/presentationml/2006/ole">
            <mc:AlternateContent xmlns:mc="http://schemas.openxmlformats.org/markup-compatibility/2006">
              <mc:Choice xmlns:v="urn:schemas-microsoft-com:vml" Requires="v">
                <p:oleObj spid="_x0000_s1103948" name="Ecuación" r:id="rId8" imgW="698400" imgH="406080" progId="Equation.3">
                  <p:embed/>
                </p:oleObj>
              </mc:Choice>
              <mc:Fallback>
                <p:oleObj name="Ecuación" r:id="rId8" imgW="698400" imgH="40608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23364" y="3189879"/>
                        <a:ext cx="2008187"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2" name="Object 19"/>
          <p:cNvGraphicFramePr>
            <a:graphicFrameLocks noChangeAspect="1"/>
          </p:cNvGraphicFramePr>
          <p:nvPr/>
        </p:nvGraphicFramePr>
        <p:xfrm>
          <a:off x="257198" y="4798278"/>
          <a:ext cx="8361363" cy="1327150"/>
        </p:xfrm>
        <a:graphic>
          <a:graphicData uri="http://schemas.openxmlformats.org/presentationml/2006/ole">
            <mc:AlternateContent xmlns:mc="http://schemas.openxmlformats.org/markup-compatibility/2006">
              <mc:Choice xmlns:v="urn:schemas-microsoft-com:vml" Requires="v">
                <p:oleObj spid="_x0000_s1103949" name="Ecuación" r:id="rId10" imgW="2908080" imgH="482400" progId="Equation.3">
                  <p:embed/>
                </p:oleObj>
              </mc:Choice>
              <mc:Fallback>
                <p:oleObj name="Ecuación" r:id="rId10" imgW="2908080" imgH="48240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7198" y="4798278"/>
                        <a:ext cx="8361363" cy="1327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493"/>
                                        </p:tgtEl>
                                        <p:attrNameLst>
                                          <p:attrName>style.visibility</p:attrName>
                                        </p:attrNameLst>
                                      </p:cBhvr>
                                      <p:to>
                                        <p:strVal val="visible"/>
                                      </p:to>
                                    </p:set>
                                    <p:animEffect transition="in" filter="fade">
                                      <p:cBhvr>
                                        <p:cTn id="7" dur="2000"/>
                                        <p:tgtEl>
                                          <p:spTgt spid="1854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5499"/>
                                        </p:tgtEl>
                                        <p:attrNameLst>
                                          <p:attrName>style.visibility</p:attrName>
                                        </p:attrNameLst>
                                      </p:cBhvr>
                                      <p:to>
                                        <p:strVal val="visible"/>
                                      </p:to>
                                    </p:set>
                                    <p:animEffect transition="in" filter="fade">
                                      <p:cBhvr>
                                        <p:cTn id="12" dur="2000"/>
                                        <p:tgtEl>
                                          <p:spTgt spid="1854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5486"/>
                                        </p:tgtEl>
                                        <p:attrNameLst>
                                          <p:attrName>style.visibility</p:attrName>
                                        </p:attrNameLst>
                                      </p:cBhvr>
                                      <p:to>
                                        <p:strVal val="visible"/>
                                      </p:to>
                                    </p:set>
                                    <p:animEffect transition="in" filter="fade">
                                      <p:cBhvr>
                                        <p:cTn id="17" dur="2000"/>
                                        <p:tgtEl>
                                          <p:spTgt spid="18548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5466"/>
                                        </p:tgtEl>
                                        <p:attrNameLst>
                                          <p:attrName>style.visibility</p:attrName>
                                        </p:attrNameLst>
                                      </p:cBhvr>
                                      <p:to>
                                        <p:strVal val="visible"/>
                                      </p:to>
                                    </p:set>
                                    <p:animEffect transition="in" filter="fade">
                                      <p:cBhvr>
                                        <p:cTn id="22" dur="2000"/>
                                        <p:tgtEl>
                                          <p:spTgt spid="185466"/>
                                        </p:tgtEl>
                                      </p:cBhvr>
                                    </p:animEffect>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85510"/>
                                        </p:tgtEl>
                                        <p:attrNameLst>
                                          <p:attrName>style.visibility</p:attrName>
                                        </p:attrNameLst>
                                      </p:cBhvr>
                                      <p:to>
                                        <p:strVal val="visible"/>
                                      </p:to>
                                    </p:set>
                                    <p:anim to="" calcmode="lin" valueType="num">
                                      <p:cBhvr>
                                        <p:cTn id="27" dur="1" fill="hold"/>
                                        <p:tgtEl>
                                          <p:spTgt spid="185510"/>
                                        </p:tgtEl>
                                        <p:attrNameLst>
                                          <p:attrName/>
                                        </p:attrNameLst>
                                      </p:cBhvr>
                                    </p:anim>
                                  </p:childTnLst>
                                </p:cTn>
                              </p:par>
                              <p:par>
                                <p:cTn id="28" presetID="24" presetClass="entr" presetSubtype="0" fill="hold" grpId="0" nodeType="withEffect">
                                  <p:stCondLst>
                                    <p:cond delay="0"/>
                                  </p:stCondLst>
                                  <p:childTnLst>
                                    <p:set>
                                      <p:cBhvr>
                                        <p:cTn id="29" dur="1" fill="hold">
                                          <p:stCondLst>
                                            <p:cond delay="0"/>
                                          </p:stCondLst>
                                        </p:cTn>
                                        <p:tgtEl>
                                          <p:spTgt spid="185509"/>
                                        </p:tgtEl>
                                        <p:attrNameLst>
                                          <p:attrName>style.visibility</p:attrName>
                                        </p:attrNameLst>
                                      </p:cBhvr>
                                      <p:to>
                                        <p:strVal val="visible"/>
                                      </p:to>
                                    </p:set>
                                    <p:anim to="" calcmode="lin" valueType="num">
                                      <p:cBhvr>
                                        <p:cTn id="30" dur="1" fill="hold"/>
                                        <p:tgtEl>
                                          <p:spTgt spid="185509"/>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85363"/>
                                        </p:tgtEl>
                                        <p:attrNameLst>
                                          <p:attrName>style.visibility</p:attrName>
                                        </p:attrNameLst>
                                      </p:cBhvr>
                                      <p:to>
                                        <p:strVal val="visible"/>
                                      </p:to>
                                    </p:set>
                                    <p:animEffect transition="in" filter="wipe(left)">
                                      <p:cBhvr>
                                        <p:cTn id="35" dur="5000"/>
                                        <p:tgtEl>
                                          <p:spTgt spid="18536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50"/>
                                        </p:tgtEl>
                                        <p:attrNameLst>
                                          <p:attrName>style.visibility</p:attrName>
                                        </p:attrNameLst>
                                      </p:cBhvr>
                                      <p:to>
                                        <p:strVal val="visible"/>
                                      </p:to>
                                    </p:set>
                                    <p:animEffect transition="in" filter="wipe(left)">
                                      <p:cBhvr>
                                        <p:cTn id="40" dur="5000"/>
                                        <p:tgtEl>
                                          <p:spTgt spid="15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51"/>
                                        </p:tgtEl>
                                        <p:attrNameLst>
                                          <p:attrName>style.visibility</p:attrName>
                                        </p:attrNameLst>
                                      </p:cBhvr>
                                      <p:to>
                                        <p:strVal val="visible"/>
                                      </p:to>
                                    </p:set>
                                    <p:animEffect transition="in" filter="wipe(left)">
                                      <p:cBhvr>
                                        <p:cTn id="45" dur="5000"/>
                                        <p:tgtEl>
                                          <p:spTgt spid="15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52"/>
                                        </p:tgtEl>
                                        <p:attrNameLst>
                                          <p:attrName>style.visibility</p:attrName>
                                        </p:attrNameLst>
                                      </p:cBhvr>
                                      <p:to>
                                        <p:strVal val="visible"/>
                                      </p:to>
                                    </p:set>
                                    <p:animEffect transition="in" filter="wipe(left)">
                                      <p:cBhvr>
                                        <p:cTn id="50" dur="50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466" grpId="0" animBg="1"/>
      <p:bldP spid="185509" grpId="0" animBg="1"/>
      <p:bldP spid="18551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7089" name="10 CuadroTexto"/>
          <p:cNvSpPr txBox="1">
            <a:spLocks noChangeArrowheads="1"/>
          </p:cNvSpPr>
          <p:nvPr/>
        </p:nvSpPr>
        <p:spPr bwMode="auto">
          <a:xfrm>
            <a:off x="285750" y="219075"/>
            <a:ext cx="8629650" cy="1754326"/>
          </a:xfrm>
          <a:prstGeom prst="rect">
            <a:avLst/>
          </a:prstGeom>
          <a:noFill/>
          <a:ln w="9525">
            <a:noFill/>
            <a:miter lim="800000"/>
            <a:headEnd/>
            <a:tailEnd/>
          </a:ln>
        </p:spPr>
        <p:txBody>
          <a:bodyPr>
            <a:spAutoFit/>
          </a:bodyPr>
          <a:lstStyle/>
          <a:p>
            <a:pPr indent="355600" algn="just" eaLnBrk="0" hangingPunct="0">
              <a:lnSpc>
                <a:spcPct val="150000"/>
              </a:lnSpc>
              <a:spcBef>
                <a:spcPts val="1200"/>
              </a:spcBef>
            </a:pPr>
            <a:r>
              <a:rPr lang="es-ES_tradnl" sz="1800" b="1" dirty="0" smtClean="0">
                <a:latin typeface="Comic Sans MS" pitchFamily="66" charset="0"/>
                <a:cs typeface="Times New Roman" pitchFamily="18" charset="0"/>
              </a:rPr>
              <a:t>L.I.11.- </a:t>
            </a:r>
            <a:r>
              <a:rPr lang="es-ES_tradnl" sz="1800" dirty="0" err="1">
                <a:latin typeface="Comic Sans MS" pitchFamily="66" charset="0"/>
                <a:cs typeface="Times New Roman" pitchFamily="18" charset="0"/>
              </a:rPr>
              <a:t>Dakizunez</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korronte</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elektrikoa</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daroan</a:t>
            </a:r>
            <a:r>
              <a:rPr lang="es-ES_tradnl" sz="1800" dirty="0">
                <a:latin typeface="Comic Sans MS" pitchFamily="66" charset="0"/>
                <a:cs typeface="Times New Roman" pitchFamily="18" charset="0"/>
              </a:rPr>
              <a:t> espira </a:t>
            </a:r>
            <a:r>
              <a:rPr lang="es-ES_tradnl" sz="1800" dirty="0" err="1">
                <a:latin typeface="Comic Sans MS" pitchFamily="66" charset="0"/>
                <a:cs typeface="Times New Roman" pitchFamily="18" charset="0"/>
              </a:rPr>
              <a:t>laun</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bat</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eremu</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magnetiko</a:t>
            </a:r>
            <a:r>
              <a:rPr lang="es-ES_tradnl" sz="1800" dirty="0">
                <a:latin typeface="Comic Sans MS" pitchFamily="66" charset="0"/>
                <a:cs typeface="Times New Roman" pitchFamily="18" charset="0"/>
              </a:rPr>
              <a:t> uniforme baten </a:t>
            </a:r>
            <a:r>
              <a:rPr lang="es-ES_tradnl" sz="1800" dirty="0" err="1">
                <a:latin typeface="Comic Sans MS" pitchFamily="66" charset="0"/>
                <a:cs typeface="Times New Roman" pitchFamily="18" charset="0"/>
              </a:rPr>
              <a:t>baitan</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ipintzen</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bada</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espirak</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biratzeko</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joera</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agertzen</a:t>
            </a:r>
            <a:r>
              <a:rPr lang="es-ES_tradnl" sz="1800" dirty="0">
                <a:latin typeface="Comic Sans MS" pitchFamily="66" charset="0"/>
                <a:cs typeface="Times New Roman" pitchFamily="18" charset="0"/>
              </a:rPr>
              <a:t> du. </a:t>
            </a:r>
            <a:r>
              <a:rPr lang="es-ES_tradnl" sz="1800" dirty="0" err="1">
                <a:latin typeface="Comic Sans MS" pitchFamily="66" charset="0"/>
                <a:cs typeface="Times New Roman" pitchFamily="18" charset="0"/>
              </a:rPr>
              <a:t>Beti</a:t>
            </a:r>
            <a:r>
              <a:rPr lang="es-ES_tradnl" sz="1800" dirty="0">
                <a:latin typeface="Comic Sans MS" pitchFamily="66" charset="0"/>
                <a:cs typeface="Times New Roman" pitchFamily="18" charset="0"/>
              </a:rPr>
              <a:t>? Posible al da </a:t>
            </a:r>
            <a:r>
              <a:rPr lang="es-ES_tradnl" sz="1800" dirty="0" err="1">
                <a:latin typeface="Comic Sans MS" pitchFamily="66" charset="0"/>
                <a:cs typeface="Times New Roman" pitchFamily="18" charset="0"/>
              </a:rPr>
              <a:t>biratzeko</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joera</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ez</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agertzea</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Nola</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kokatu</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behar</a:t>
            </a:r>
            <a:r>
              <a:rPr lang="es-ES_tradnl" sz="1800" dirty="0">
                <a:latin typeface="Comic Sans MS" pitchFamily="66" charset="0"/>
                <a:cs typeface="Times New Roman" pitchFamily="18" charset="0"/>
              </a:rPr>
              <a:t> da espira </a:t>
            </a:r>
            <a:r>
              <a:rPr lang="es-ES_tradnl" sz="1800" dirty="0" err="1">
                <a:latin typeface="Comic Sans MS" pitchFamily="66" charset="0"/>
                <a:cs typeface="Times New Roman" pitchFamily="18" charset="0"/>
              </a:rPr>
              <a:t>bira</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ez</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dadin</a:t>
            </a:r>
            <a:r>
              <a:rPr lang="es-ES_tradnl" sz="1800" dirty="0">
                <a:latin typeface="Comic Sans MS" pitchFamily="66" charset="0"/>
                <a:cs typeface="Times New Roman" pitchFamily="18" charset="0"/>
              </a:rPr>
              <a:t>?</a:t>
            </a:r>
          </a:p>
        </p:txBody>
      </p:sp>
      <p:grpSp>
        <p:nvGrpSpPr>
          <p:cNvPr id="3" name="95 Grupo"/>
          <p:cNvGrpSpPr/>
          <p:nvPr/>
        </p:nvGrpSpPr>
        <p:grpSpPr>
          <a:xfrm>
            <a:off x="2601107" y="2870248"/>
            <a:ext cx="2892013" cy="2997284"/>
            <a:chOff x="2601107" y="3835448"/>
            <a:chExt cx="2892013" cy="2997284"/>
          </a:xfrm>
        </p:grpSpPr>
        <p:grpSp>
          <p:nvGrpSpPr>
            <p:cNvPr id="4" name="65 Grupo"/>
            <p:cNvGrpSpPr/>
            <p:nvPr/>
          </p:nvGrpSpPr>
          <p:grpSpPr>
            <a:xfrm>
              <a:off x="2601107" y="3835448"/>
              <a:ext cx="2892013" cy="2997284"/>
              <a:chOff x="4725182" y="-69802"/>
              <a:chExt cx="2892013" cy="2997284"/>
            </a:xfrm>
          </p:grpSpPr>
          <p:cxnSp>
            <p:nvCxnSpPr>
              <p:cNvPr id="13" name="67 Conector recto"/>
              <p:cNvCxnSpPr/>
              <p:nvPr/>
            </p:nvCxnSpPr>
            <p:spPr bwMode="auto">
              <a:xfrm rot="16200000" flipH="1">
                <a:off x="6407066" y="592538"/>
                <a:ext cx="1351837" cy="509530"/>
              </a:xfrm>
              <a:prstGeom prst="line">
                <a:avLst/>
              </a:prstGeom>
              <a:solidFill>
                <a:schemeClr val="accent1"/>
              </a:solidFill>
              <a:ln w="9525" cap="flat" cmpd="sng" algn="ctr">
                <a:solidFill>
                  <a:schemeClr val="tx1"/>
                </a:solidFill>
                <a:prstDash val="solid"/>
                <a:round/>
                <a:headEnd type="arrow" w="med" len="med"/>
                <a:tailEnd type="arrow" w="med" len="med"/>
              </a:ln>
              <a:effectLst/>
            </p:spPr>
          </p:cxnSp>
          <p:sp>
            <p:nvSpPr>
              <p:cNvPr id="14" name="68 CuadroTexto"/>
              <p:cNvSpPr txBox="1"/>
              <p:nvPr/>
            </p:nvSpPr>
            <p:spPr>
              <a:xfrm rot="21360000">
                <a:off x="6989552" y="804060"/>
                <a:ext cx="319318" cy="338554"/>
              </a:xfrm>
              <a:prstGeom prst="rect">
                <a:avLst/>
              </a:prstGeom>
              <a:solidFill>
                <a:schemeClr val="bg1"/>
              </a:solidFill>
            </p:spPr>
            <p:txBody>
              <a:bodyPr wrap="none" rtlCol="0">
                <a:spAutoFit/>
              </a:bodyPr>
              <a:lstStyle/>
              <a:p>
                <a:r>
                  <a:rPr lang="es-ES" sz="1600" dirty="0" smtClean="0">
                    <a:latin typeface="Lucida Handwriting" pitchFamily="66" charset="0"/>
                  </a:rPr>
                  <a:t>b</a:t>
                </a:r>
                <a:endParaRPr lang="es-ES" sz="1600" dirty="0">
                  <a:latin typeface="Lucida Handwriting" pitchFamily="66" charset="0"/>
                </a:endParaRPr>
              </a:p>
            </p:txBody>
          </p:sp>
          <p:cxnSp>
            <p:nvCxnSpPr>
              <p:cNvPr id="15" name="69 Conector recto"/>
              <p:cNvCxnSpPr/>
              <p:nvPr/>
            </p:nvCxnSpPr>
            <p:spPr bwMode="auto">
              <a:xfrm flipV="1">
                <a:off x="5629275" y="1650601"/>
                <a:ext cx="1715112" cy="1080000"/>
              </a:xfrm>
              <a:prstGeom prst="line">
                <a:avLst/>
              </a:prstGeom>
              <a:solidFill>
                <a:schemeClr val="accent1"/>
              </a:solidFill>
              <a:ln w="9525" cap="flat" cmpd="sng" algn="ctr">
                <a:solidFill>
                  <a:schemeClr val="tx1"/>
                </a:solidFill>
                <a:prstDash val="solid"/>
                <a:round/>
                <a:headEnd type="arrow" w="med" len="med"/>
                <a:tailEnd type="arrow" w="med" len="med"/>
              </a:ln>
              <a:effectLst/>
            </p:spPr>
          </p:cxnSp>
          <p:sp>
            <p:nvSpPr>
              <p:cNvPr id="16" name="70 CuadroTexto"/>
              <p:cNvSpPr txBox="1"/>
              <p:nvPr/>
            </p:nvSpPr>
            <p:spPr>
              <a:xfrm rot="21360000">
                <a:off x="6241636" y="2069964"/>
                <a:ext cx="346570" cy="338554"/>
              </a:xfrm>
              <a:prstGeom prst="rect">
                <a:avLst/>
              </a:prstGeom>
              <a:solidFill>
                <a:schemeClr val="bg1"/>
              </a:solidFill>
            </p:spPr>
            <p:txBody>
              <a:bodyPr wrap="none" rtlCol="0">
                <a:spAutoFit/>
              </a:bodyPr>
              <a:lstStyle/>
              <a:p>
                <a:r>
                  <a:rPr lang="es-ES" sz="1600" dirty="0" smtClean="0">
                    <a:latin typeface="Lucida Handwriting" pitchFamily="66" charset="0"/>
                  </a:rPr>
                  <a:t>a</a:t>
                </a:r>
                <a:endParaRPr lang="es-ES" sz="1600" dirty="0">
                  <a:latin typeface="Lucida Handwriting" pitchFamily="66" charset="0"/>
                </a:endParaRPr>
              </a:p>
            </p:txBody>
          </p:sp>
          <p:cxnSp>
            <p:nvCxnSpPr>
              <p:cNvPr id="17" name="71 Conector recto"/>
              <p:cNvCxnSpPr/>
              <p:nvPr/>
            </p:nvCxnSpPr>
            <p:spPr bwMode="auto">
              <a:xfrm rot="16200000" flipH="1">
                <a:off x="6303044" y="641965"/>
                <a:ext cx="1364339" cy="522512"/>
              </a:xfrm>
              <a:prstGeom prst="line">
                <a:avLst/>
              </a:prstGeom>
              <a:solidFill>
                <a:schemeClr val="accent1"/>
              </a:solidFill>
              <a:ln w="76200" cap="flat" cmpd="sng" algn="ctr">
                <a:gradFill>
                  <a:gsLst>
                    <a:gs pos="0">
                      <a:srgbClr val="FFC000"/>
                    </a:gs>
                    <a:gs pos="12000">
                      <a:srgbClr val="E6D78A"/>
                    </a:gs>
                    <a:gs pos="30000">
                      <a:srgbClr val="C7AC4C"/>
                    </a:gs>
                    <a:gs pos="45000">
                      <a:srgbClr val="E6D78A"/>
                    </a:gs>
                    <a:gs pos="77000">
                      <a:srgbClr val="C7AC4C"/>
                    </a:gs>
                    <a:gs pos="100000">
                      <a:srgbClr val="E6DCAC"/>
                    </a:gs>
                  </a:gsLst>
                  <a:lin ang="5400000" scaled="0"/>
                </a:gradFill>
                <a:prstDash val="solid"/>
                <a:round/>
                <a:headEnd type="none" w="med" len="med"/>
                <a:tailEnd type="none" w="med" len="med"/>
              </a:ln>
              <a:effectLst/>
            </p:spPr>
          </p:cxnSp>
          <p:cxnSp>
            <p:nvCxnSpPr>
              <p:cNvPr id="18" name="72 Conector recto"/>
              <p:cNvCxnSpPr/>
              <p:nvPr/>
            </p:nvCxnSpPr>
            <p:spPr bwMode="auto">
              <a:xfrm rot="16200000" flipH="1">
                <a:off x="4606576" y="1719328"/>
                <a:ext cx="1357086" cy="515259"/>
              </a:xfrm>
              <a:prstGeom prst="line">
                <a:avLst/>
              </a:prstGeom>
              <a:solidFill>
                <a:schemeClr val="accent1"/>
              </a:solidFill>
              <a:ln w="76200" cap="flat" cmpd="sng" algn="ctr">
                <a:gradFill>
                  <a:gsLst>
                    <a:gs pos="0">
                      <a:srgbClr val="FFC000"/>
                    </a:gs>
                    <a:gs pos="12000">
                      <a:srgbClr val="E6D78A"/>
                    </a:gs>
                    <a:gs pos="30000">
                      <a:srgbClr val="C7AC4C"/>
                    </a:gs>
                    <a:gs pos="45000">
                      <a:srgbClr val="E6D78A"/>
                    </a:gs>
                    <a:gs pos="77000">
                      <a:srgbClr val="C7AC4C"/>
                    </a:gs>
                    <a:gs pos="100000">
                      <a:srgbClr val="E6DCAC"/>
                    </a:gs>
                  </a:gsLst>
                  <a:lin ang="5400000" scaled="0"/>
                </a:gradFill>
                <a:prstDash val="solid"/>
                <a:round/>
                <a:headEnd type="none" w="med" len="med"/>
                <a:tailEnd type="none" w="med" len="med"/>
              </a:ln>
              <a:effectLst/>
            </p:spPr>
          </p:cxnSp>
          <p:sp>
            <p:nvSpPr>
              <p:cNvPr id="19" name="73 CuadroTexto"/>
              <p:cNvSpPr txBox="1"/>
              <p:nvPr/>
            </p:nvSpPr>
            <p:spPr>
              <a:xfrm rot="21360000">
                <a:off x="4725182" y="1101668"/>
                <a:ext cx="341760" cy="338554"/>
              </a:xfrm>
              <a:prstGeom prst="rect">
                <a:avLst/>
              </a:prstGeom>
              <a:noFill/>
            </p:spPr>
            <p:txBody>
              <a:bodyPr wrap="none" rtlCol="0">
                <a:spAutoFit/>
              </a:bodyPr>
              <a:lstStyle/>
              <a:p>
                <a:r>
                  <a:rPr lang="es-ES" sz="1600" dirty="0" smtClean="0">
                    <a:latin typeface="Lucida Handwriting" pitchFamily="66" charset="0"/>
                  </a:rPr>
                  <a:t>A</a:t>
                </a:r>
                <a:endParaRPr lang="es-ES" sz="1600" dirty="0">
                  <a:latin typeface="Lucida Handwriting" pitchFamily="66" charset="0"/>
                </a:endParaRPr>
              </a:p>
            </p:txBody>
          </p:sp>
          <p:sp>
            <p:nvSpPr>
              <p:cNvPr id="20" name="74 CuadroTexto"/>
              <p:cNvSpPr txBox="1"/>
              <p:nvPr/>
            </p:nvSpPr>
            <p:spPr>
              <a:xfrm rot="21360000">
                <a:off x="6626662" y="-69802"/>
                <a:ext cx="282910" cy="338554"/>
              </a:xfrm>
              <a:prstGeom prst="rect">
                <a:avLst/>
              </a:prstGeom>
              <a:noFill/>
            </p:spPr>
            <p:txBody>
              <a:bodyPr wrap="square" rtlCol="0">
                <a:spAutoFit/>
              </a:bodyPr>
              <a:lstStyle/>
              <a:p>
                <a:r>
                  <a:rPr lang="es-ES" sz="1600" dirty="0" smtClean="0">
                    <a:latin typeface="Lucida Handwriting" pitchFamily="66" charset="0"/>
                  </a:rPr>
                  <a:t>B</a:t>
                </a:r>
                <a:endParaRPr lang="es-ES" sz="1600" dirty="0">
                  <a:latin typeface="Lucida Handwriting" pitchFamily="66" charset="0"/>
                </a:endParaRPr>
              </a:p>
            </p:txBody>
          </p:sp>
          <p:sp>
            <p:nvSpPr>
              <p:cNvPr id="21" name="75 CuadroTexto"/>
              <p:cNvSpPr txBox="1"/>
              <p:nvPr/>
            </p:nvSpPr>
            <p:spPr>
              <a:xfrm rot="21360000">
                <a:off x="5371768" y="2588928"/>
                <a:ext cx="341760" cy="338554"/>
              </a:xfrm>
              <a:prstGeom prst="rect">
                <a:avLst/>
              </a:prstGeom>
              <a:noFill/>
            </p:spPr>
            <p:txBody>
              <a:bodyPr wrap="none" rtlCol="0">
                <a:spAutoFit/>
              </a:bodyPr>
              <a:lstStyle/>
              <a:p>
                <a:r>
                  <a:rPr lang="es-ES" sz="1600" dirty="0" smtClean="0">
                    <a:latin typeface="Lucida Handwriting" pitchFamily="66" charset="0"/>
                  </a:rPr>
                  <a:t>C</a:t>
                </a:r>
                <a:endParaRPr lang="es-ES" sz="1600" dirty="0">
                  <a:latin typeface="Lucida Handwriting" pitchFamily="66" charset="0"/>
                </a:endParaRPr>
              </a:p>
            </p:txBody>
          </p:sp>
          <p:sp>
            <p:nvSpPr>
              <p:cNvPr id="22" name="76 CuadroTexto"/>
              <p:cNvSpPr txBox="1"/>
              <p:nvPr/>
            </p:nvSpPr>
            <p:spPr>
              <a:xfrm rot="21360000">
                <a:off x="7254595" y="1395002"/>
                <a:ext cx="362600" cy="338554"/>
              </a:xfrm>
              <a:prstGeom prst="rect">
                <a:avLst/>
              </a:prstGeom>
              <a:noFill/>
            </p:spPr>
            <p:txBody>
              <a:bodyPr wrap="none" rtlCol="0">
                <a:spAutoFit/>
              </a:bodyPr>
              <a:lstStyle/>
              <a:p>
                <a:r>
                  <a:rPr lang="es-ES" sz="1600" dirty="0" smtClean="0">
                    <a:latin typeface="Lucida Handwriting" pitchFamily="66" charset="0"/>
                  </a:rPr>
                  <a:t>D</a:t>
                </a:r>
                <a:endParaRPr lang="es-ES" sz="1600" dirty="0">
                  <a:latin typeface="Lucida Handwriting" pitchFamily="66" charset="0"/>
                </a:endParaRPr>
              </a:p>
            </p:txBody>
          </p:sp>
          <p:cxnSp>
            <p:nvCxnSpPr>
              <p:cNvPr id="23" name="77 Conector recto"/>
              <p:cNvCxnSpPr/>
              <p:nvPr/>
            </p:nvCxnSpPr>
            <p:spPr bwMode="auto">
              <a:xfrm rot="-480000" flipV="1">
                <a:off x="5459850" y="1686298"/>
                <a:ext cx="1857829" cy="827313"/>
              </a:xfrm>
              <a:prstGeom prst="line">
                <a:avLst/>
              </a:prstGeom>
              <a:solidFill>
                <a:schemeClr val="accent1"/>
              </a:solidFill>
              <a:ln w="76200" cap="flat" cmpd="sng" algn="ctr">
                <a:gradFill>
                  <a:gsLst>
                    <a:gs pos="0">
                      <a:srgbClr val="E6DCAC"/>
                    </a:gs>
                    <a:gs pos="12000">
                      <a:srgbClr val="E6D78A"/>
                    </a:gs>
                    <a:gs pos="30000">
                      <a:srgbClr val="C7AC4C"/>
                    </a:gs>
                    <a:gs pos="45000">
                      <a:srgbClr val="E6D78A"/>
                    </a:gs>
                    <a:gs pos="77000">
                      <a:srgbClr val="C7AC4C"/>
                    </a:gs>
                    <a:gs pos="100000">
                      <a:srgbClr val="E6DCAC"/>
                    </a:gs>
                  </a:gsLst>
                  <a:lin ang="5400000" scaled="0"/>
                </a:gradFill>
                <a:prstDash val="solid"/>
                <a:round/>
                <a:headEnd type="none" w="med" len="med"/>
                <a:tailEnd type="none" w="med" len="med"/>
              </a:ln>
              <a:effectLst/>
            </p:spPr>
          </p:cxnSp>
          <p:cxnSp>
            <p:nvCxnSpPr>
              <p:cNvPr id="24" name="78 Conector recto"/>
              <p:cNvCxnSpPr/>
              <p:nvPr/>
            </p:nvCxnSpPr>
            <p:spPr bwMode="auto">
              <a:xfrm rot="-480000" flipV="1">
                <a:off x="4945500" y="371848"/>
                <a:ext cx="1857829" cy="827313"/>
              </a:xfrm>
              <a:prstGeom prst="line">
                <a:avLst/>
              </a:prstGeom>
              <a:solidFill>
                <a:schemeClr val="accent1"/>
              </a:solidFill>
              <a:ln w="76200" cap="flat" cmpd="sng" algn="ctr">
                <a:gradFill>
                  <a:gsLst>
                    <a:gs pos="0">
                      <a:srgbClr val="E6DCAC"/>
                    </a:gs>
                    <a:gs pos="12000">
                      <a:srgbClr val="E6D78A"/>
                    </a:gs>
                    <a:gs pos="30000">
                      <a:srgbClr val="C7AC4C"/>
                    </a:gs>
                    <a:gs pos="45000">
                      <a:srgbClr val="E6D78A"/>
                    </a:gs>
                    <a:gs pos="77000">
                      <a:srgbClr val="C7AC4C"/>
                    </a:gs>
                    <a:gs pos="100000">
                      <a:srgbClr val="E6DCAC"/>
                    </a:gs>
                  </a:gsLst>
                  <a:lin ang="5400000" scaled="0"/>
                </a:gradFill>
                <a:prstDash val="solid"/>
                <a:round/>
                <a:headEnd type="none" w="med" len="med"/>
                <a:tailEnd type="none" w="med" len="med"/>
              </a:ln>
              <a:effectLst/>
            </p:spPr>
          </p:cxnSp>
        </p:grpSp>
        <p:cxnSp>
          <p:nvCxnSpPr>
            <p:cNvPr id="5" name="87 Conector recto de flecha"/>
            <p:cNvCxnSpPr/>
            <p:nvPr/>
          </p:nvCxnSpPr>
          <p:spPr bwMode="auto">
            <a:xfrm rot="10800000">
              <a:off x="4765344" y="4546979"/>
              <a:ext cx="146678" cy="385841"/>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6" name="27 CuadroTexto"/>
            <p:cNvSpPr txBox="1"/>
            <p:nvPr/>
          </p:nvSpPr>
          <p:spPr>
            <a:xfrm>
              <a:off x="3002935" y="5983977"/>
              <a:ext cx="298480" cy="307777"/>
            </a:xfrm>
            <a:prstGeom prst="rect">
              <a:avLst/>
            </a:prstGeom>
            <a:noFill/>
          </p:spPr>
          <p:txBody>
            <a:bodyPr wrap="square" lIns="0" tIns="0" rIns="0" bIns="0" rtlCol="0">
              <a:spAutoFit/>
            </a:bodyPr>
            <a:lstStyle/>
            <a:p>
              <a:r>
                <a:rPr lang="es-ES" sz="2000" dirty="0" smtClean="0">
                  <a:latin typeface="Lucida Handwriting" pitchFamily="66" charset="0"/>
                </a:rPr>
                <a:t>i</a:t>
              </a:r>
              <a:endParaRPr lang="es-ES" sz="2000" dirty="0">
                <a:latin typeface="Lucida Handwriting" pitchFamily="66" charset="0"/>
              </a:endParaRPr>
            </a:p>
          </p:txBody>
        </p:sp>
        <p:cxnSp>
          <p:nvCxnSpPr>
            <p:cNvPr id="7" name="79 Conector recto de flecha"/>
            <p:cNvCxnSpPr/>
            <p:nvPr/>
          </p:nvCxnSpPr>
          <p:spPr bwMode="auto">
            <a:xfrm>
              <a:off x="3138985" y="5827594"/>
              <a:ext cx="146678" cy="385841"/>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8" name="85 CuadroTexto"/>
            <p:cNvSpPr txBox="1"/>
            <p:nvPr/>
          </p:nvSpPr>
          <p:spPr>
            <a:xfrm>
              <a:off x="4608822" y="4573706"/>
              <a:ext cx="298480" cy="307777"/>
            </a:xfrm>
            <a:prstGeom prst="rect">
              <a:avLst/>
            </a:prstGeom>
            <a:noFill/>
          </p:spPr>
          <p:txBody>
            <a:bodyPr wrap="square" lIns="0" tIns="0" rIns="0" bIns="0" rtlCol="0">
              <a:spAutoFit/>
            </a:bodyPr>
            <a:lstStyle/>
            <a:p>
              <a:r>
                <a:rPr lang="es-ES" sz="2000" dirty="0" smtClean="0">
                  <a:latin typeface="Lucida Handwriting" pitchFamily="66" charset="0"/>
                </a:rPr>
                <a:t>i</a:t>
              </a:r>
              <a:endParaRPr lang="es-ES" sz="2000" dirty="0">
                <a:latin typeface="Lucida Handwriting" pitchFamily="66" charset="0"/>
              </a:endParaRPr>
            </a:p>
          </p:txBody>
        </p:sp>
        <p:cxnSp>
          <p:nvCxnSpPr>
            <p:cNvPr id="9" name="88 Conector recto de flecha"/>
            <p:cNvCxnSpPr/>
            <p:nvPr/>
          </p:nvCxnSpPr>
          <p:spPr bwMode="auto">
            <a:xfrm rot="4800000">
              <a:off x="3798608" y="4419595"/>
              <a:ext cx="146678" cy="385841"/>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0" name="90 Conector recto de flecha"/>
            <p:cNvCxnSpPr/>
            <p:nvPr/>
          </p:nvCxnSpPr>
          <p:spPr bwMode="auto">
            <a:xfrm rot="15600000">
              <a:off x="4449160" y="5650187"/>
              <a:ext cx="146678" cy="385841"/>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11" name="89 CuadroTexto"/>
            <p:cNvSpPr txBox="1"/>
            <p:nvPr/>
          </p:nvSpPr>
          <p:spPr>
            <a:xfrm>
              <a:off x="3874099" y="4555505"/>
              <a:ext cx="298480" cy="307777"/>
            </a:xfrm>
            <a:prstGeom prst="rect">
              <a:avLst/>
            </a:prstGeom>
            <a:noFill/>
          </p:spPr>
          <p:txBody>
            <a:bodyPr wrap="square" lIns="0" tIns="0" rIns="0" bIns="0" rtlCol="0">
              <a:spAutoFit/>
            </a:bodyPr>
            <a:lstStyle/>
            <a:p>
              <a:r>
                <a:rPr lang="es-ES" sz="2000" dirty="0" smtClean="0">
                  <a:latin typeface="Lucida Handwriting" pitchFamily="66" charset="0"/>
                </a:rPr>
                <a:t>i</a:t>
              </a:r>
              <a:endParaRPr lang="es-ES" sz="2000" dirty="0">
                <a:latin typeface="Lucida Handwriting" pitchFamily="66" charset="0"/>
              </a:endParaRPr>
            </a:p>
          </p:txBody>
        </p:sp>
        <p:sp>
          <p:nvSpPr>
            <p:cNvPr id="12" name="91 CuadroTexto"/>
            <p:cNvSpPr txBox="1"/>
            <p:nvPr/>
          </p:nvSpPr>
          <p:spPr>
            <a:xfrm>
              <a:off x="4285811" y="5656441"/>
              <a:ext cx="298480" cy="307777"/>
            </a:xfrm>
            <a:prstGeom prst="rect">
              <a:avLst/>
            </a:prstGeom>
            <a:noFill/>
          </p:spPr>
          <p:txBody>
            <a:bodyPr wrap="square" lIns="0" tIns="0" rIns="0" bIns="0" rtlCol="0">
              <a:spAutoFit/>
            </a:bodyPr>
            <a:lstStyle/>
            <a:p>
              <a:r>
                <a:rPr lang="es-ES" sz="2000" dirty="0" smtClean="0">
                  <a:latin typeface="Lucida Handwriting" pitchFamily="66" charset="0"/>
                </a:rPr>
                <a:t>i</a:t>
              </a:r>
              <a:endParaRPr lang="es-ES" sz="2000" dirty="0">
                <a:latin typeface="Lucida Handwriting" pitchFamily="66" charset="0"/>
              </a:endParaRPr>
            </a:p>
          </p:txBody>
        </p:sp>
      </p:grpSp>
      <p:grpSp>
        <p:nvGrpSpPr>
          <p:cNvPr id="25" name="63 Grupo"/>
          <p:cNvGrpSpPr/>
          <p:nvPr/>
        </p:nvGrpSpPr>
        <p:grpSpPr>
          <a:xfrm>
            <a:off x="976811" y="3042445"/>
            <a:ext cx="6520813" cy="2557463"/>
            <a:chOff x="976811" y="4007645"/>
            <a:chExt cx="6520813" cy="2557463"/>
          </a:xfrm>
        </p:grpSpPr>
        <p:sp>
          <p:nvSpPr>
            <p:cNvPr id="26" name="Line 490"/>
            <p:cNvSpPr>
              <a:spLocks noChangeShapeType="1"/>
            </p:cNvSpPr>
            <p:nvPr/>
          </p:nvSpPr>
          <p:spPr bwMode="auto">
            <a:xfrm flipV="1">
              <a:off x="976811" y="4882040"/>
              <a:ext cx="4360544" cy="2858"/>
            </a:xfrm>
            <a:prstGeom prst="line">
              <a:avLst/>
            </a:prstGeom>
            <a:noFill/>
            <a:ln w="57150">
              <a:solidFill>
                <a:srgbClr val="FF0000">
                  <a:alpha val="75000"/>
                </a:srgbClr>
              </a:solidFill>
              <a:round/>
              <a:headEnd/>
              <a:tailEnd type="triangle" w="med" len="lg"/>
            </a:ln>
            <a:effectLst/>
          </p:spPr>
          <p:txBody>
            <a:bodyPr wrap="none" anchor="ctr"/>
            <a:lstStyle/>
            <a:p>
              <a:endParaRPr lang="es-ES"/>
            </a:p>
          </p:txBody>
        </p:sp>
        <p:grpSp>
          <p:nvGrpSpPr>
            <p:cNvPr id="27" name="61 Grupo"/>
            <p:cNvGrpSpPr/>
            <p:nvPr/>
          </p:nvGrpSpPr>
          <p:grpSpPr>
            <a:xfrm>
              <a:off x="976811" y="4007645"/>
              <a:ext cx="6520813" cy="2557463"/>
              <a:chOff x="976811" y="4007645"/>
              <a:chExt cx="6520813" cy="2557463"/>
            </a:xfrm>
          </p:grpSpPr>
          <p:grpSp>
            <p:nvGrpSpPr>
              <p:cNvPr id="28" name="60 Grupo"/>
              <p:cNvGrpSpPr/>
              <p:nvPr/>
            </p:nvGrpSpPr>
            <p:grpSpPr>
              <a:xfrm>
                <a:off x="976811" y="4007645"/>
                <a:ext cx="6520813" cy="2557463"/>
                <a:chOff x="976811" y="4007645"/>
                <a:chExt cx="6520813" cy="2557463"/>
              </a:xfrm>
            </p:grpSpPr>
            <p:grpSp>
              <p:nvGrpSpPr>
                <p:cNvPr id="32" name="59 Grupo"/>
                <p:cNvGrpSpPr/>
                <p:nvPr/>
              </p:nvGrpSpPr>
              <p:grpSpPr>
                <a:xfrm>
                  <a:off x="1696901" y="4007645"/>
                  <a:ext cx="5800723" cy="585788"/>
                  <a:chOff x="1696901" y="4007645"/>
                  <a:chExt cx="5800723" cy="585788"/>
                </a:xfrm>
              </p:grpSpPr>
              <p:sp>
                <p:nvSpPr>
                  <p:cNvPr id="43" name="Line 490"/>
                  <p:cNvSpPr>
                    <a:spLocks noChangeShapeType="1"/>
                  </p:cNvSpPr>
                  <p:nvPr/>
                </p:nvSpPr>
                <p:spPr bwMode="auto">
                  <a:xfrm flipV="1">
                    <a:off x="3137080" y="4007645"/>
                    <a:ext cx="4360544" cy="2858"/>
                  </a:xfrm>
                  <a:prstGeom prst="line">
                    <a:avLst/>
                  </a:prstGeom>
                  <a:noFill/>
                  <a:ln w="57150">
                    <a:solidFill>
                      <a:srgbClr val="FF0000">
                        <a:alpha val="75000"/>
                      </a:srgbClr>
                    </a:solidFill>
                    <a:round/>
                    <a:headEnd/>
                    <a:tailEnd type="triangle" w="med" len="lg"/>
                  </a:ln>
                  <a:effectLst/>
                </p:spPr>
                <p:txBody>
                  <a:bodyPr wrap="none" anchor="ctr"/>
                  <a:lstStyle/>
                  <a:p>
                    <a:endParaRPr lang="es-ES"/>
                  </a:p>
                </p:txBody>
              </p:sp>
              <p:sp>
                <p:nvSpPr>
                  <p:cNvPr id="44" name="Line 490"/>
                  <p:cNvSpPr>
                    <a:spLocks noChangeShapeType="1"/>
                  </p:cNvSpPr>
                  <p:nvPr/>
                </p:nvSpPr>
                <p:spPr bwMode="auto">
                  <a:xfrm flipV="1">
                    <a:off x="2416991" y="4299110"/>
                    <a:ext cx="4360544" cy="2858"/>
                  </a:xfrm>
                  <a:prstGeom prst="line">
                    <a:avLst/>
                  </a:prstGeom>
                  <a:noFill/>
                  <a:ln w="57150">
                    <a:solidFill>
                      <a:srgbClr val="FF0000">
                        <a:alpha val="75000"/>
                      </a:srgbClr>
                    </a:solidFill>
                    <a:round/>
                    <a:headEnd/>
                    <a:tailEnd type="triangle" w="med" len="lg"/>
                  </a:ln>
                  <a:effectLst/>
                </p:spPr>
                <p:txBody>
                  <a:bodyPr wrap="none" anchor="ctr"/>
                  <a:lstStyle/>
                  <a:p>
                    <a:endParaRPr lang="es-ES"/>
                  </a:p>
                </p:txBody>
              </p:sp>
              <p:sp>
                <p:nvSpPr>
                  <p:cNvPr id="45" name="Line 490"/>
                  <p:cNvSpPr>
                    <a:spLocks noChangeShapeType="1"/>
                  </p:cNvSpPr>
                  <p:nvPr/>
                </p:nvSpPr>
                <p:spPr bwMode="auto">
                  <a:xfrm flipV="1">
                    <a:off x="1696901" y="4590575"/>
                    <a:ext cx="4360544" cy="2858"/>
                  </a:xfrm>
                  <a:prstGeom prst="line">
                    <a:avLst/>
                  </a:prstGeom>
                  <a:noFill/>
                  <a:ln w="57150">
                    <a:solidFill>
                      <a:srgbClr val="FF0000">
                        <a:alpha val="75000"/>
                      </a:srgbClr>
                    </a:solidFill>
                    <a:round/>
                    <a:headEnd/>
                    <a:tailEnd type="triangle" w="med" len="lg"/>
                  </a:ln>
                  <a:effectLst/>
                </p:spPr>
                <p:txBody>
                  <a:bodyPr wrap="none" anchor="ctr"/>
                  <a:lstStyle/>
                  <a:p>
                    <a:endParaRPr lang="es-ES"/>
                  </a:p>
                </p:txBody>
              </p:sp>
            </p:grpSp>
            <p:grpSp>
              <p:nvGrpSpPr>
                <p:cNvPr id="33" name="29 Grupo"/>
                <p:cNvGrpSpPr/>
                <p:nvPr/>
              </p:nvGrpSpPr>
              <p:grpSpPr>
                <a:xfrm>
                  <a:off x="976811" y="4813460"/>
                  <a:ext cx="6520813" cy="877253"/>
                  <a:chOff x="-1619250" y="1797049"/>
                  <a:chExt cx="7245350" cy="974725"/>
                </a:xfrm>
              </p:grpSpPr>
              <p:sp>
                <p:nvSpPr>
                  <p:cNvPr id="39" name="Line 490"/>
                  <p:cNvSpPr>
                    <a:spLocks noChangeShapeType="1"/>
                  </p:cNvSpPr>
                  <p:nvPr/>
                </p:nvSpPr>
                <p:spPr bwMode="auto">
                  <a:xfrm flipV="1">
                    <a:off x="781050" y="1797049"/>
                    <a:ext cx="4845050" cy="3175"/>
                  </a:xfrm>
                  <a:prstGeom prst="line">
                    <a:avLst/>
                  </a:prstGeom>
                  <a:noFill/>
                  <a:ln w="57150">
                    <a:solidFill>
                      <a:srgbClr val="FF0000">
                        <a:alpha val="75000"/>
                      </a:srgbClr>
                    </a:solidFill>
                    <a:round/>
                    <a:headEnd/>
                    <a:tailEnd type="triangle" w="med" len="lg"/>
                  </a:ln>
                  <a:effectLst/>
                </p:spPr>
                <p:txBody>
                  <a:bodyPr wrap="none" anchor="ctr"/>
                  <a:lstStyle/>
                  <a:p>
                    <a:endParaRPr lang="es-ES"/>
                  </a:p>
                </p:txBody>
              </p:sp>
              <p:sp>
                <p:nvSpPr>
                  <p:cNvPr id="40" name="Line 490"/>
                  <p:cNvSpPr>
                    <a:spLocks noChangeShapeType="1"/>
                  </p:cNvSpPr>
                  <p:nvPr/>
                </p:nvSpPr>
                <p:spPr bwMode="auto">
                  <a:xfrm flipV="1">
                    <a:off x="-19050" y="2120899"/>
                    <a:ext cx="4845050" cy="3175"/>
                  </a:xfrm>
                  <a:prstGeom prst="line">
                    <a:avLst/>
                  </a:prstGeom>
                  <a:noFill/>
                  <a:ln w="57150">
                    <a:solidFill>
                      <a:srgbClr val="FF0000">
                        <a:alpha val="75000"/>
                      </a:srgbClr>
                    </a:solidFill>
                    <a:round/>
                    <a:headEnd/>
                    <a:tailEnd type="triangle" w="med" len="lg"/>
                  </a:ln>
                  <a:effectLst/>
                </p:spPr>
                <p:txBody>
                  <a:bodyPr wrap="none" anchor="ctr"/>
                  <a:lstStyle/>
                  <a:p>
                    <a:endParaRPr lang="es-ES"/>
                  </a:p>
                </p:txBody>
              </p:sp>
              <p:sp>
                <p:nvSpPr>
                  <p:cNvPr id="41" name="Line 490"/>
                  <p:cNvSpPr>
                    <a:spLocks noChangeShapeType="1"/>
                  </p:cNvSpPr>
                  <p:nvPr/>
                </p:nvSpPr>
                <p:spPr bwMode="auto">
                  <a:xfrm flipV="1">
                    <a:off x="-819150" y="2444749"/>
                    <a:ext cx="4845050" cy="3175"/>
                  </a:xfrm>
                  <a:prstGeom prst="line">
                    <a:avLst/>
                  </a:prstGeom>
                  <a:noFill/>
                  <a:ln w="57150">
                    <a:solidFill>
                      <a:srgbClr val="FF0000">
                        <a:alpha val="75000"/>
                      </a:srgbClr>
                    </a:solidFill>
                    <a:round/>
                    <a:headEnd/>
                    <a:tailEnd type="triangle" w="med" len="lg"/>
                  </a:ln>
                  <a:effectLst/>
                </p:spPr>
                <p:txBody>
                  <a:bodyPr wrap="none" anchor="ctr"/>
                  <a:lstStyle/>
                  <a:p>
                    <a:endParaRPr lang="es-ES"/>
                  </a:p>
                </p:txBody>
              </p:sp>
              <p:sp>
                <p:nvSpPr>
                  <p:cNvPr id="42" name="Line 490"/>
                  <p:cNvSpPr>
                    <a:spLocks noChangeShapeType="1"/>
                  </p:cNvSpPr>
                  <p:nvPr/>
                </p:nvSpPr>
                <p:spPr bwMode="auto">
                  <a:xfrm flipV="1">
                    <a:off x="-1619250" y="2768599"/>
                    <a:ext cx="4845050" cy="3175"/>
                  </a:xfrm>
                  <a:prstGeom prst="line">
                    <a:avLst/>
                  </a:prstGeom>
                  <a:noFill/>
                  <a:ln w="57150">
                    <a:solidFill>
                      <a:srgbClr val="FF0000">
                        <a:alpha val="75000"/>
                      </a:srgbClr>
                    </a:solidFill>
                    <a:round/>
                    <a:headEnd/>
                    <a:tailEnd type="triangle" w="med" len="lg"/>
                  </a:ln>
                  <a:effectLst/>
                </p:spPr>
                <p:txBody>
                  <a:bodyPr wrap="none" anchor="ctr"/>
                  <a:lstStyle/>
                  <a:p>
                    <a:endParaRPr lang="es-ES"/>
                  </a:p>
                </p:txBody>
              </p:sp>
            </p:grpSp>
            <p:grpSp>
              <p:nvGrpSpPr>
                <p:cNvPr id="34" name="34 Grupo"/>
                <p:cNvGrpSpPr/>
                <p:nvPr/>
              </p:nvGrpSpPr>
              <p:grpSpPr>
                <a:xfrm>
                  <a:off x="976811" y="5687855"/>
                  <a:ext cx="6520813" cy="877253"/>
                  <a:chOff x="-1619250" y="1797049"/>
                  <a:chExt cx="7245350" cy="974725"/>
                </a:xfrm>
              </p:grpSpPr>
              <p:sp>
                <p:nvSpPr>
                  <p:cNvPr id="35" name="Line 490"/>
                  <p:cNvSpPr>
                    <a:spLocks noChangeShapeType="1"/>
                  </p:cNvSpPr>
                  <p:nvPr/>
                </p:nvSpPr>
                <p:spPr bwMode="auto">
                  <a:xfrm flipV="1">
                    <a:off x="781050" y="1797049"/>
                    <a:ext cx="4845050" cy="3175"/>
                  </a:xfrm>
                  <a:prstGeom prst="line">
                    <a:avLst/>
                  </a:prstGeom>
                  <a:noFill/>
                  <a:ln w="57150">
                    <a:solidFill>
                      <a:srgbClr val="FF0000">
                        <a:alpha val="75000"/>
                      </a:srgbClr>
                    </a:solidFill>
                    <a:round/>
                    <a:headEnd/>
                    <a:tailEnd type="triangle" w="med" len="lg"/>
                  </a:ln>
                  <a:effectLst/>
                </p:spPr>
                <p:txBody>
                  <a:bodyPr wrap="none" anchor="ctr"/>
                  <a:lstStyle/>
                  <a:p>
                    <a:endParaRPr lang="es-ES"/>
                  </a:p>
                </p:txBody>
              </p:sp>
              <p:sp>
                <p:nvSpPr>
                  <p:cNvPr id="36" name="Line 490"/>
                  <p:cNvSpPr>
                    <a:spLocks noChangeShapeType="1"/>
                  </p:cNvSpPr>
                  <p:nvPr/>
                </p:nvSpPr>
                <p:spPr bwMode="auto">
                  <a:xfrm flipV="1">
                    <a:off x="-19050" y="2120899"/>
                    <a:ext cx="4845050" cy="3175"/>
                  </a:xfrm>
                  <a:prstGeom prst="line">
                    <a:avLst/>
                  </a:prstGeom>
                  <a:noFill/>
                  <a:ln w="57150">
                    <a:solidFill>
                      <a:srgbClr val="FF0000">
                        <a:alpha val="75000"/>
                      </a:srgbClr>
                    </a:solidFill>
                    <a:round/>
                    <a:headEnd/>
                    <a:tailEnd type="triangle" w="med" len="lg"/>
                  </a:ln>
                  <a:effectLst/>
                </p:spPr>
                <p:txBody>
                  <a:bodyPr wrap="none" anchor="ctr"/>
                  <a:lstStyle/>
                  <a:p>
                    <a:endParaRPr lang="es-ES"/>
                  </a:p>
                </p:txBody>
              </p:sp>
              <p:sp>
                <p:nvSpPr>
                  <p:cNvPr id="37" name="Line 490"/>
                  <p:cNvSpPr>
                    <a:spLocks noChangeShapeType="1"/>
                  </p:cNvSpPr>
                  <p:nvPr/>
                </p:nvSpPr>
                <p:spPr bwMode="auto">
                  <a:xfrm flipV="1">
                    <a:off x="-819150" y="2444749"/>
                    <a:ext cx="4845050" cy="3175"/>
                  </a:xfrm>
                  <a:prstGeom prst="line">
                    <a:avLst/>
                  </a:prstGeom>
                  <a:noFill/>
                  <a:ln w="57150">
                    <a:solidFill>
                      <a:srgbClr val="FF0000">
                        <a:alpha val="75000"/>
                      </a:srgbClr>
                    </a:solidFill>
                    <a:round/>
                    <a:headEnd/>
                    <a:tailEnd type="triangle" w="med" len="lg"/>
                  </a:ln>
                  <a:effectLst/>
                </p:spPr>
                <p:txBody>
                  <a:bodyPr wrap="none" anchor="ctr"/>
                  <a:lstStyle/>
                  <a:p>
                    <a:endParaRPr lang="es-ES"/>
                  </a:p>
                </p:txBody>
              </p:sp>
              <p:sp>
                <p:nvSpPr>
                  <p:cNvPr id="38" name="Line 490"/>
                  <p:cNvSpPr>
                    <a:spLocks noChangeShapeType="1"/>
                  </p:cNvSpPr>
                  <p:nvPr/>
                </p:nvSpPr>
                <p:spPr bwMode="auto">
                  <a:xfrm flipV="1">
                    <a:off x="-1619250" y="2768599"/>
                    <a:ext cx="4845050" cy="3175"/>
                  </a:xfrm>
                  <a:prstGeom prst="line">
                    <a:avLst/>
                  </a:prstGeom>
                  <a:noFill/>
                  <a:ln w="57150">
                    <a:solidFill>
                      <a:srgbClr val="FF0000">
                        <a:alpha val="75000"/>
                      </a:srgbClr>
                    </a:solidFill>
                    <a:round/>
                    <a:headEnd/>
                    <a:tailEnd type="triangle" w="med" len="lg"/>
                  </a:ln>
                  <a:effectLst/>
                </p:spPr>
                <p:txBody>
                  <a:bodyPr wrap="none" anchor="ctr"/>
                  <a:lstStyle/>
                  <a:p>
                    <a:endParaRPr lang="es-ES"/>
                  </a:p>
                </p:txBody>
              </p:sp>
            </p:grpSp>
          </p:grpSp>
          <p:grpSp>
            <p:nvGrpSpPr>
              <p:cNvPr id="29" name="Group 6"/>
              <p:cNvGrpSpPr>
                <a:grpSpLocks/>
              </p:cNvGrpSpPr>
              <p:nvPr/>
            </p:nvGrpSpPr>
            <p:grpSpPr bwMode="auto">
              <a:xfrm>
                <a:off x="6873672" y="4204926"/>
                <a:ext cx="490538" cy="579438"/>
                <a:chOff x="3874" y="2110"/>
                <a:chExt cx="309" cy="365"/>
              </a:xfrm>
            </p:grpSpPr>
            <p:sp>
              <p:nvSpPr>
                <p:cNvPr id="30" name="Text Box 7"/>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dirty="0">
                      <a:solidFill>
                        <a:srgbClr val="FF0000"/>
                      </a:solidFill>
                      <a:latin typeface="Lucida Handwriting" pitchFamily="66" charset="0"/>
                    </a:rPr>
                    <a:t>B</a:t>
                  </a:r>
                </a:p>
              </p:txBody>
            </p:sp>
            <p:sp>
              <p:nvSpPr>
                <p:cNvPr id="31" name="Line 8"/>
                <p:cNvSpPr>
                  <a:spLocks noChangeShapeType="1"/>
                </p:cNvSpPr>
                <p:nvPr/>
              </p:nvSpPr>
              <p:spPr bwMode="auto">
                <a:xfrm>
                  <a:off x="3977" y="2139"/>
                  <a:ext cx="165" cy="0"/>
                </a:xfrm>
                <a:prstGeom prst="line">
                  <a:avLst/>
                </a:prstGeom>
                <a:noFill/>
                <a:ln w="28575">
                  <a:solidFill>
                    <a:srgbClr val="FF0000"/>
                  </a:solidFill>
                  <a:round/>
                  <a:headEnd/>
                  <a:tailEnd type="triangle" w="med" len="med"/>
                </a:ln>
                <a:effectLst/>
              </p:spPr>
              <p:txBody>
                <a:bodyPr/>
                <a:lstStyle/>
                <a:p>
                  <a:endParaRPr lang="es-ES"/>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o 15"/>
          <p:cNvGrpSpPr/>
          <p:nvPr/>
        </p:nvGrpSpPr>
        <p:grpSpPr>
          <a:xfrm>
            <a:off x="5650378" y="0"/>
            <a:ext cx="2543494" cy="3679235"/>
            <a:chOff x="3552148" y="3573043"/>
            <a:chExt cx="2543494" cy="3017380"/>
          </a:xfrm>
        </p:grpSpPr>
        <p:cxnSp>
          <p:nvCxnSpPr>
            <p:cNvPr id="225" name="136 Conector recto"/>
            <p:cNvCxnSpPr/>
            <p:nvPr/>
          </p:nvCxnSpPr>
          <p:spPr bwMode="auto">
            <a:xfrm flipH="1">
              <a:off x="5752736" y="3879066"/>
              <a:ext cx="6636" cy="1287000"/>
            </a:xfrm>
            <a:prstGeom prst="line">
              <a:avLst/>
            </a:prstGeom>
            <a:solidFill>
              <a:schemeClr val="accent1"/>
            </a:solidFill>
            <a:ln w="9525" cap="flat" cmpd="sng" algn="ctr">
              <a:solidFill>
                <a:schemeClr val="tx1"/>
              </a:solidFill>
              <a:prstDash val="solid"/>
              <a:round/>
              <a:headEnd type="arrow" w="med" len="med"/>
              <a:tailEnd type="arrow" w="med" len="med"/>
            </a:ln>
            <a:effectLst/>
          </p:spPr>
        </p:cxnSp>
        <p:sp>
          <p:nvSpPr>
            <p:cNvPr id="226" name="137 CuadroTexto"/>
            <p:cNvSpPr txBox="1"/>
            <p:nvPr/>
          </p:nvSpPr>
          <p:spPr>
            <a:xfrm rot="21360000">
              <a:off x="5776324" y="4446905"/>
              <a:ext cx="319318" cy="338554"/>
            </a:xfrm>
            <a:prstGeom prst="rect">
              <a:avLst/>
            </a:prstGeom>
            <a:solidFill>
              <a:schemeClr val="bg1"/>
            </a:solidFill>
          </p:spPr>
          <p:txBody>
            <a:bodyPr wrap="none" rtlCol="0">
              <a:spAutoFit/>
            </a:bodyPr>
            <a:lstStyle/>
            <a:p>
              <a:r>
                <a:rPr lang="es-ES" sz="1600" dirty="0" smtClean="0">
                  <a:latin typeface="Lucida Handwriting" pitchFamily="66" charset="0"/>
                </a:rPr>
                <a:t>b</a:t>
              </a:r>
              <a:endParaRPr lang="es-ES" sz="1600" dirty="0">
                <a:latin typeface="Lucida Handwriting" pitchFamily="66" charset="0"/>
              </a:endParaRPr>
            </a:p>
          </p:txBody>
        </p:sp>
        <p:cxnSp>
          <p:nvCxnSpPr>
            <p:cNvPr id="227" name="138 Conector recto"/>
            <p:cNvCxnSpPr/>
            <p:nvPr/>
          </p:nvCxnSpPr>
          <p:spPr bwMode="auto">
            <a:xfrm flipV="1">
              <a:off x="4044260" y="5293446"/>
              <a:ext cx="1715112" cy="1080000"/>
            </a:xfrm>
            <a:prstGeom prst="line">
              <a:avLst/>
            </a:prstGeom>
            <a:solidFill>
              <a:schemeClr val="accent1"/>
            </a:solidFill>
            <a:ln w="9525" cap="flat" cmpd="sng" algn="ctr">
              <a:solidFill>
                <a:schemeClr val="tx1"/>
              </a:solidFill>
              <a:prstDash val="solid"/>
              <a:round/>
              <a:headEnd type="arrow" w="med" len="med"/>
              <a:tailEnd type="arrow" w="med" len="med"/>
            </a:ln>
            <a:effectLst/>
          </p:spPr>
        </p:cxnSp>
        <p:sp>
          <p:nvSpPr>
            <p:cNvPr id="228" name="139 CuadroTexto"/>
            <p:cNvSpPr txBox="1"/>
            <p:nvPr/>
          </p:nvSpPr>
          <p:spPr>
            <a:xfrm rot="21360000">
              <a:off x="4656621" y="5712809"/>
              <a:ext cx="346570" cy="338554"/>
            </a:xfrm>
            <a:prstGeom prst="rect">
              <a:avLst/>
            </a:prstGeom>
            <a:solidFill>
              <a:schemeClr val="bg1"/>
            </a:solidFill>
          </p:spPr>
          <p:txBody>
            <a:bodyPr wrap="none" rtlCol="0">
              <a:spAutoFit/>
            </a:bodyPr>
            <a:lstStyle/>
            <a:p>
              <a:r>
                <a:rPr lang="es-ES" sz="1600" dirty="0" smtClean="0">
                  <a:latin typeface="Lucida Handwriting" pitchFamily="66" charset="0"/>
                </a:rPr>
                <a:t>a</a:t>
              </a:r>
              <a:endParaRPr lang="es-ES" sz="1600" dirty="0">
                <a:latin typeface="Lucida Handwriting" pitchFamily="66" charset="0"/>
              </a:endParaRPr>
            </a:p>
          </p:txBody>
        </p:sp>
        <p:cxnSp>
          <p:nvCxnSpPr>
            <p:cNvPr id="229" name="142 Conector recto"/>
            <p:cNvCxnSpPr/>
            <p:nvPr/>
          </p:nvCxnSpPr>
          <p:spPr bwMode="auto">
            <a:xfrm>
              <a:off x="5658213" y="3879066"/>
              <a:ext cx="3242" cy="1349169"/>
            </a:xfrm>
            <a:prstGeom prst="line">
              <a:avLst/>
            </a:prstGeom>
            <a:solidFill>
              <a:schemeClr val="accent1"/>
            </a:solidFill>
            <a:ln w="76200" cap="flat" cmpd="sng" algn="ctr">
              <a:gradFill>
                <a:gsLst>
                  <a:gs pos="0">
                    <a:srgbClr val="FFC000"/>
                  </a:gs>
                  <a:gs pos="12000">
                    <a:srgbClr val="E6D78A"/>
                  </a:gs>
                  <a:gs pos="30000">
                    <a:srgbClr val="C7AC4C"/>
                  </a:gs>
                  <a:gs pos="45000">
                    <a:srgbClr val="E6D78A"/>
                  </a:gs>
                  <a:gs pos="77000">
                    <a:srgbClr val="C7AC4C"/>
                  </a:gs>
                  <a:gs pos="100000">
                    <a:srgbClr val="E6DCAC"/>
                  </a:gs>
                </a:gsLst>
                <a:lin ang="5400000" scaled="0"/>
              </a:gradFill>
              <a:prstDash val="solid"/>
              <a:round/>
              <a:headEnd type="none" w="med" len="med"/>
              <a:tailEnd type="none" w="med" len="med"/>
            </a:ln>
            <a:effectLst/>
          </p:spPr>
        </p:cxnSp>
        <p:cxnSp>
          <p:nvCxnSpPr>
            <p:cNvPr id="230" name="144 Conector recto"/>
            <p:cNvCxnSpPr/>
            <p:nvPr/>
          </p:nvCxnSpPr>
          <p:spPr bwMode="auto">
            <a:xfrm>
              <a:off x="3942147" y="4925292"/>
              <a:ext cx="15586" cy="1373054"/>
            </a:xfrm>
            <a:prstGeom prst="line">
              <a:avLst/>
            </a:prstGeom>
            <a:solidFill>
              <a:schemeClr val="accent1"/>
            </a:solidFill>
            <a:ln w="76200" cap="flat" cmpd="sng" algn="ctr">
              <a:gradFill>
                <a:gsLst>
                  <a:gs pos="0">
                    <a:srgbClr val="FFC000"/>
                  </a:gs>
                  <a:gs pos="12000">
                    <a:srgbClr val="E6D78A"/>
                  </a:gs>
                  <a:gs pos="30000">
                    <a:srgbClr val="C7AC4C"/>
                  </a:gs>
                  <a:gs pos="45000">
                    <a:srgbClr val="E6D78A"/>
                  </a:gs>
                  <a:gs pos="77000">
                    <a:srgbClr val="C7AC4C"/>
                  </a:gs>
                  <a:gs pos="100000">
                    <a:srgbClr val="E6DCAC"/>
                  </a:gs>
                </a:gsLst>
                <a:lin ang="5400000" scaled="0"/>
              </a:gradFill>
              <a:prstDash val="solid"/>
              <a:round/>
              <a:headEnd type="none" w="med" len="med"/>
              <a:tailEnd type="none" w="med" len="med"/>
            </a:ln>
            <a:effectLst/>
          </p:spPr>
        </p:cxnSp>
        <p:sp>
          <p:nvSpPr>
            <p:cNvPr id="231" name="145 CuadroTexto"/>
            <p:cNvSpPr txBox="1"/>
            <p:nvPr/>
          </p:nvSpPr>
          <p:spPr>
            <a:xfrm rot="21360000">
              <a:off x="3552148" y="4744513"/>
              <a:ext cx="341760" cy="338554"/>
            </a:xfrm>
            <a:prstGeom prst="rect">
              <a:avLst/>
            </a:prstGeom>
            <a:noFill/>
          </p:spPr>
          <p:txBody>
            <a:bodyPr wrap="none" rtlCol="0">
              <a:spAutoFit/>
            </a:bodyPr>
            <a:lstStyle/>
            <a:p>
              <a:r>
                <a:rPr lang="es-ES" sz="1600" dirty="0" smtClean="0">
                  <a:latin typeface="Lucida Handwriting" pitchFamily="66" charset="0"/>
                </a:rPr>
                <a:t>A</a:t>
              </a:r>
              <a:endParaRPr lang="es-ES" sz="1600" dirty="0">
                <a:latin typeface="Lucida Handwriting" pitchFamily="66" charset="0"/>
              </a:endParaRPr>
            </a:p>
          </p:txBody>
        </p:sp>
        <p:sp>
          <p:nvSpPr>
            <p:cNvPr id="232" name="162 CuadroTexto"/>
            <p:cNvSpPr txBox="1"/>
            <p:nvPr/>
          </p:nvSpPr>
          <p:spPr>
            <a:xfrm rot="21360000">
              <a:off x="5453630" y="3573043"/>
              <a:ext cx="282910" cy="338554"/>
            </a:xfrm>
            <a:prstGeom prst="rect">
              <a:avLst/>
            </a:prstGeom>
            <a:noFill/>
          </p:spPr>
          <p:txBody>
            <a:bodyPr wrap="square" rtlCol="0">
              <a:spAutoFit/>
            </a:bodyPr>
            <a:lstStyle/>
            <a:p>
              <a:r>
                <a:rPr lang="es-ES" sz="1600" dirty="0" smtClean="0">
                  <a:latin typeface="Lucida Handwriting" pitchFamily="66" charset="0"/>
                </a:rPr>
                <a:t>B</a:t>
              </a:r>
              <a:endParaRPr lang="es-ES" sz="1600" dirty="0">
                <a:latin typeface="Lucida Handwriting" pitchFamily="66" charset="0"/>
              </a:endParaRPr>
            </a:p>
          </p:txBody>
        </p:sp>
        <p:sp>
          <p:nvSpPr>
            <p:cNvPr id="233" name="163 CuadroTexto"/>
            <p:cNvSpPr txBox="1"/>
            <p:nvPr/>
          </p:nvSpPr>
          <p:spPr>
            <a:xfrm rot="21360000">
              <a:off x="3756609" y="6251869"/>
              <a:ext cx="341760" cy="338554"/>
            </a:xfrm>
            <a:prstGeom prst="rect">
              <a:avLst/>
            </a:prstGeom>
            <a:noFill/>
          </p:spPr>
          <p:txBody>
            <a:bodyPr wrap="none" rtlCol="0">
              <a:spAutoFit/>
            </a:bodyPr>
            <a:lstStyle/>
            <a:p>
              <a:r>
                <a:rPr lang="es-ES" sz="1600" dirty="0" smtClean="0">
                  <a:latin typeface="Lucida Handwriting" pitchFamily="66" charset="0"/>
                </a:rPr>
                <a:t>C</a:t>
              </a:r>
              <a:endParaRPr lang="es-ES" sz="1600" dirty="0">
                <a:latin typeface="Lucida Handwriting" pitchFamily="66" charset="0"/>
              </a:endParaRPr>
            </a:p>
          </p:txBody>
        </p:sp>
        <p:sp>
          <p:nvSpPr>
            <p:cNvPr id="234" name="164 CuadroTexto"/>
            <p:cNvSpPr txBox="1"/>
            <p:nvPr/>
          </p:nvSpPr>
          <p:spPr>
            <a:xfrm rot="21360000">
              <a:off x="5669580" y="5037847"/>
              <a:ext cx="362600" cy="338554"/>
            </a:xfrm>
            <a:prstGeom prst="rect">
              <a:avLst/>
            </a:prstGeom>
            <a:noFill/>
          </p:spPr>
          <p:txBody>
            <a:bodyPr wrap="none" rtlCol="0">
              <a:spAutoFit/>
            </a:bodyPr>
            <a:lstStyle/>
            <a:p>
              <a:r>
                <a:rPr lang="es-ES" sz="1600" dirty="0" smtClean="0">
                  <a:latin typeface="Lucida Handwriting" pitchFamily="66" charset="0"/>
                </a:rPr>
                <a:t>D</a:t>
              </a:r>
              <a:endParaRPr lang="es-ES" sz="1600" dirty="0">
                <a:latin typeface="Lucida Handwriting" pitchFamily="66" charset="0"/>
              </a:endParaRPr>
            </a:p>
          </p:txBody>
        </p:sp>
        <p:cxnSp>
          <p:nvCxnSpPr>
            <p:cNvPr id="235" name="39 Conector recto"/>
            <p:cNvCxnSpPr/>
            <p:nvPr/>
          </p:nvCxnSpPr>
          <p:spPr bwMode="auto">
            <a:xfrm rot="21120000" flipV="1">
              <a:off x="3874835" y="5329143"/>
              <a:ext cx="1857829" cy="827313"/>
            </a:xfrm>
            <a:prstGeom prst="line">
              <a:avLst/>
            </a:prstGeom>
            <a:solidFill>
              <a:schemeClr val="accent1"/>
            </a:solidFill>
            <a:ln w="76200" cap="flat" cmpd="sng" algn="ctr">
              <a:gradFill>
                <a:gsLst>
                  <a:gs pos="0">
                    <a:srgbClr val="E6DCAC"/>
                  </a:gs>
                  <a:gs pos="12000">
                    <a:srgbClr val="E6D78A"/>
                  </a:gs>
                  <a:gs pos="30000">
                    <a:srgbClr val="C7AC4C"/>
                  </a:gs>
                  <a:gs pos="45000">
                    <a:srgbClr val="E6D78A"/>
                  </a:gs>
                  <a:gs pos="77000">
                    <a:srgbClr val="C7AC4C"/>
                  </a:gs>
                  <a:gs pos="100000">
                    <a:srgbClr val="E6DCAC"/>
                  </a:gs>
                </a:gsLst>
                <a:lin ang="5400000" scaled="0"/>
              </a:gradFill>
              <a:prstDash val="solid"/>
              <a:round/>
              <a:headEnd type="none" w="med" len="med"/>
              <a:tailEnd type="none" w="med" len="med"/>
            </a:ln>
            <a:effectLst/>
          </p:spPr>
        </p:cxnSp>
        <p:cxnSp>
          <p:nvCxnSpPr>
            <p:cNvPr id="236" name="40 Conector recto"/>
            <p:cNvCxnSpPr/>
            <p:nvPr/>
          </p:nvCxnSpPr>
          <p:spPr bwMode="auto">
            <a:xfrm rot="21120000" flipV="1">
              <a:off x="3879525" y="4004321"/>
              <a:ext cx="1857829" cy="827313"/>
            </a:xfrm>
            <a:prstGeom prst="line">
              <a:avLst/>
            </a:prstGeom>
            <a:solidFill>
              <a:schemeClr val="accent1"/>
            </a:solidFill>
            <a:ln w="76200" cap="flat" cmpd="sng" algn="ctr">
              <a:gradFill>
                <a:gsLst>
                  <a:gs pos="0">
                    <a:srgbClr val="E6DCAC"/>
                  </a:gs>
                  <a:gs pos="12000">
                    <a:srgbClr val="E6D78A"/>
                  </a:gs>
                  <a:gs pos="30000">
                    <a:srgbClr val="C7AC4C"/>
                  </a:gs>
                  <a:gs pos="45000">
                    <a:srgbClr val="E6D78A"/>
                  </a:gs>
                  <a:gs pos="77000">
                    <a:srgbClr val="C7AC4C"/>
                  </a:gs>
                  <a:gs pos="100000">
                    <a:srgbClr val="E6DCAC"/>
                  </a:gs>
                </a:gsLst>
                <a:lin ang="5400000" scaled="0"/>
              </a:gradFill>
              <a:prstDash val="solid"/>
              <a:round/>
              <a:headEnd type="none" w="med" len="med"/>
              <a:tailEnd type="none" w="med" len="med"/>
            </a:ln>
            <a:effectLst/>
          </p:spPr>
        </p:cxnSp>
      </p:grpSp>
      <p:grpSp>
        <p:nvGrpSpPr>
          <p:cNvPr id="99" name="42 Grupo"/>
          <p:cNvGrpSpPr/>
          <p:nvPr/>
        </p:nvGrpSpPr>
        <p:grpSpPr>
          <a:xfrm>
            <a:off x="836528" y="787448"/>
            <a:ext cx="2892013" cy="2997284"/>
            <a:chOff x="4725182" y="-69802"/>
            <a:chExt cx="2892013" cy="2997284"/>
          </a:xfrm>
        </p:grpSpPr>
        <p:cxnSp>
          <p:nvCxnSpPr>
            <p:cNvPr id="100" name="136 Conector recto"/>
            <p:cNvCxnSpPr/>
            <p:nvPr/>
          </p:nvCxnSpPr>
          <p:spPr bwMode="auto">
            <a:xfrm rot="16200000" flipH="1">
              <a:off x="6407066" y="592538"/>
              <a:ext cx="1351837" cy="509530"/>
            </a:xfrm>
            <a:prstGeom prst="line">
              <a:avLst/>
            </a:prstGeom>
            <a:solidFill>
              <a:schemeClr val="accent1"/>
            </a:solidFill>
            <a:ln w="9525" cap="flat" cmpd="sng" algn="ctr">
              <a:solidFill>
                <a:schemeClr val="tx1"/>
              </a:solidFill>
              <a:prstDash val="solid"/>
              <a:round/>
              <a:headEnd type="arrow" w="med" len="med"/>
              <a:tailEnd type="arrow" w="med" len="med"/>
            </a:ln>
            <a:effectLst/>
          </p:spPr>
        </p:cxnSp>
        <p:sp>
          <p:nvSpPr>
            <p:cNvPr id="101" name="137 CuadroTexto"/>
            <p:cNvSpPr txBox="1"/>
            <p:nvPr/>
          </p:nvSpPr>
          <p:spPr>
            <a:xfrm rot="21360000">
              <a:off x="6989552" y="804060"/>
              <a:ext cx="319318" cy="338554"/>
            </a:xfrm>
            <a:prstGeom prst="rect">
              <a:avLst/>
            </a:prstGeom>
            <a:solidFill>
              <a:schemeClr val="bg1"/>
            </a:solidFill>
          </p:spPr>
          <p:txBody>
            <a:bodyPr wrap="none" rtlCol="0">
              <a:spAutoFit/>
            </a:bodyPr>
            <a:lstStyle/>
            <a:p>
              <a:r>
                <a:rPr lang="es-ES" sz="1600" dirty="0" smtClean="0">
                  <a:latin typeface="Lucida Handwriting" pitchFamily="66" charset="0"/>
                </a:rPr>
                <a:t>b</a:t>
              </a:r>
              <a:endParaRPr lang="es-ES" sz="1600" dirty="0">
                <a:latin typeface="Lucida Handwriting" pitchFamily="66" charset="0"/>
              </a:endParaRPr>
            </a:p>
          </p:txBody>
        </p:sp>
        <p:cxnSp>
          <p:nvCxnSpPr>
            <p:cNvPr id="102" name="138 Conector recto"/>
            <p:cNvCxnSpPr/>
            <p:nvPr/>
          </p:nvCxnSpPr>
          <p:spPr bwMode="auto">
            <a:xfrm flipV="1">
              <a:off x="5629275" y="1650601"/>
              <a:ext cx="1715112" cy="1080000"/>
            </a:xfrm>
            <a:prstGeom prst="line">
              <a:avLst/>
            </a:prstGeom>
            <a:solidFill>
              <a:schemeClr val="accent1"/>
            </a:solidFill>
            <a:ln w="9525" cap="flat" cmpd="sng" algn="ctr">
              <a:solidFill>
                <a:schemeClr val="tx1"/>
              </a:solidFill>
              <a:prstDash val="solid"/>
              <a:round/>
              <a:headEnd type="arrow" w="med" len="med"/>
              <a:tailEnd type="arrow" w="med" len="med"/>
            </a:ln>
            <a:effectLst/>
          </p:spPr>
        </p:cxnSp>
        <p:sp>
          <p:nvSpPr>
            <p:cNvPr id="103" name="139 CuadroTexto"/>
            <p:cNvSpPr txBox="1"/>
            <p:nvPr/>
          </p:nvSpPr>
          <p:spPr>
            <a:xfrm rot="21360000">
              <a:off x="6241636" y="2069964"/>
              <a:ext cx="346570" cy="338554"/>
            </a:xfrm>
            <a:prstGeom prst="rect">
              <a:avLst/>
            </a:prstGeom>
            <a:solidFill>
              <a:schemeClr val="bg1"/>
            </a:solidFill>
          </p:spPr>
          <p:txBody>
            <a:bodyPr wrap="none" rtlCol="0">
              <a:spAutoFit/>
            </a:bodyPr>
            <a:lstStyle/>
            <a:p>
              <a:r>
                <a:rPr lang="es-ES" sz="1600" dirty="0" smtClean="0">
                  <a:latin typeface="Lucida Handwriting" pitchFamily="66" charset="0"/>
                </a:rPr>
                <a:t>a</a:t>
              </a:r>
              <a:endParaRPr lang="es-ES" sz="1600" dirty="0">
                <a:latin typeface="Lucida Handwriting" pitchFamily="66" charset="0"/>
              </a:endParaRPr>
            </a:p>
          </p:txBody>
        </p:sp>
        <p:cxnSp>
          <p:nvCxnSpPr>
            <p:cNvPr id="104" name="142 Conector recto"/>
            <p:cNvCxnSpPr/>
            <p:nvPr/>
          </p:nvCxnSpPr>
          <p:spPr bwMode="auto">
            <a:xfrm rot="16200000" flipH="1">
              <a:off x="6303044" y="641965"/>
              <a:ext cx="1364339" cy="522512"/>
            </a:xfrm>
            <a:prstGeom prst="line">
              <a:avLst/>
            </a:prstGeom>
            <a:solidFill>
              <a:schemeClr val="accent1"/>
            </a:solidFill>
            <a:ln w="76200" cap="flat" cmpd="sng" algn="ctr">
              <a:gradFill>
                <a:gsLst>
                  <a:gs pos="0">
                    <a:srgbClr val="FFC000"/>
                  </a:gs>
                  <a:gs pos="12000">
                    <a:srgbClr val="E6D78A"/>
                  </a:gs>
                  <a:gs pos="30000">
                    <a:srgbClr val="C7AC4C"/>
                  </a:gs>
                  <a:gs pos="45000">
                    <a:srgbClr val="E6D78A"/>
                  </a:gs>
                  <a:gs pos="77000">
                    <a:srgbClr val="C7AC4C"/>
                  </a:gs>
                  <a:gs pos="100000">
                    <a:srgbClr val="E6DCAC"/>
                  </a:gs>
                </a:gsLst>
                <a:lin ang="5400000" scaled="0"/>
              </a:gradFill>
              <a:prstDash val="solid"/>
              <a:round/>
              <a:headEnd type="none" w="med" len="med"/>
              <a:tailEnd type="none" w="med" len="med"/>
            </a:ln>
            <a:effectLst/>
          </p:spPr>
        </p:cxnSp>
        <p:cxnSp>
          <p:nvCxnSpPr>
            <p:cNvPr id="105" name="144 Conector recto"/>
            <p:cNvCxnSpPr/>
            <p:nvPr/>
          </p:nvCxnSpPr>
          <p:spPr bwMode="auto">
            <a:xfrm rot="16200000" flipH="1">
              <a:off x="4606576" y="1719328"/>
              <a:ext cx="1357086" cy="515259"/>
            </a:xfrm>
            <a:prstGeom prst="line">
              <a:avLst/>
            </a:prstGeom>
            <a:solidFill>
              <a:schemeClr val="accent1"/>
            </a:solidFill>
            <a:ln w="76200" cap="flat" cmpd="sng" algn="ctr">
              <a:gradFill>
                <a:gsLst>
                  <a:gs pos="0">
                    <a:srgbClr val="FFC000"/>
                  </a:gs>
                  <a:gs pos="12000">
                    <a:srgbClr val="E6D78A"/>
                  </a:gs>
                  <a:gs pos="30000">
                    <a:srgbClr val="C7AC4C"/>
                  </a:gs>
                  <a:gs pos="45000">
                    <a:srgbClr val="E6D78A"/>
                  </a:gs>
                  <a:gs pos="77000">
                    <a:srgbClr val="C7AC4C"/>
                  </a:gs>
                  <a:gs pos="100000">
                    <a:srgbClr val="E6DCAC"/>
                  </a:gs>
                </a:gsLst>
                <a:lin ang="5400000" scaled="0"/>
              </a:gradFill>
              <a:prstDash val="solid"/>
              <a:round/>
              <a:headEnd type="none" w="med" len="med"/>
              <a:tailEnd type="none" w="med" len="med"/>
            </a:ln>
            <a:effectLst/>
          </p:spPr>
        </p:cxnSp>
        <p:sp>
          <p:nvSpPr>
            <p:cNvPr id="112" name="145 CuadroTexto"/>
            <p:cNvSpPr txBox="1"/>
            <p:nvPr/>
          </p:nvSpPr>
          <p:spPr>
            <a:xfrm rot="21360000">
              <a:off x="4725182" y="1101668"/>
              <a:ext cx="341760" cy="338554"/>
            </a:xfrm>
            <a:prstGeom prst="rect">
              <a:avLst/>
            </a:prstGeom>
            <a:noFill/>
          </p:spPr>
          <p:txBody>
            <a:bodyPr wrap="none" rtlCol="0">
              <a:spAutoFit/>
            </a:bodyPr>
            <a:lstStyle/>
            <a:p>
              <a:r>
                <a:rPr lang="es-ES" sz="1600" dirty="0" smtClean="0">
                  <a:latin typeface="Lucida Handwriting" pitchFamily="66" charset="0"/>
                </a:rPr>
                <a:t>A</a:t>
              </a:r>
              <a:endParaRPr lang="es-ES" sz="1600" dirty="0">
                <a:latin typeface="Lucida Handwriting" pitchFamily="66" charset="0"/>
              </a:endParaRPr>
            </a:p>
          </p:txBody>
        </p:sp>
        <p:sp>
          <p:nvSpPr>
            <p:cNvPr id="113" name="162 CuadroTexto"/>
            <p:cNvSpPr txBox="1"/>
            <p:nvPr/>
          </p:nvSpPr>
          <p:spPr>
            <a:xfrm rot="21360000">
              <a:off x="6626662" y="-69802"/>
              <a:ext cx="282910" cy="338554"/>
            </a:xfrm>
            <a:prstGeom prst="rect">
              <a:avLst/>
            </a:prstGeom>
            <a:noFill/>
          </p:spPr>
          <p:txBody>
            <a:bodyPr wrap="square" rtlCol="0">
              <a:spAutoFit/>
            </a:bodyPr>
            <a:lstStyle/>
            <a:p>
              <a:r>
                <a:rPr lang="es-ES" sz="1600" dirty="0" smtClean="0">
                  <a:latin typeface="Lucida Handwriting" pitchFamily="66" charset="0"/>
                </a:rPr>
                <a:t>B</a:t>
              </a:r>
              <a:endParaRPr lang="es-ES" sz="1600" dirty="0">
                <a:latin typeface="Lucida Handwriting" pitchFamily="66" charset="0"/>
              </a:endParaRPr>
            </a:p>
          </p:txBody>
        </p:sp>
        <p:sp>
          <p:nvSpPr>
            <p:cNvPr id="114" name="163 CuadroTexto"/>
            <p:cNvSpPr txBox="1"/>
            <p:nvPr/>
          </p:nvSpPr>
          <p:spPr>
            <a:xfrm rot="21360000">
              <a:off x="5371768" y="2588928"/>
              <a:ext cx="341760" cy="338554"/>
            </a:xfrm>
            <a:prstGeom prst="rect">
              <a:avLst/>
            </a:prstGeom>
            <a:noFill/>
          </p:spPr>
          <p:txBody>
            <a:bodyPr wrap="none" rtlCol="0">
              <a:spAutoFit/>
            </a:bodyPr>
            <a:lstStyle/>
            <a:p>
              <a:r>
                <a:rPr lang="es-ES" sz="1600" dirty="0" smtClean="0">
                  <a:latin typeface="Lucida Handwriting" pitchFamily="66" charset="0"/>
                </a:rPr>
                <a:t>C</a:t>
              </a:r>
              <a:endParaRPr lang="es-ES" sz="1600" dirty="0">
                <a:latin typeface="Lucida Handwriting" pitchFamily="66" charset="0"/>
              </a:endParaRPr>
            </a:p>
          </p:txBody>
        </p:sp>
        <p:sp>
          <p:nvSpPr>
            <p:cNvPr id="115" name="164 CuadroTexto"/>
            <p:cNvSpPr txBox="1"/>
            <p:nvPr/>
          </p:nvSpPr>
          <p:spPr>
            <a:xfrm rot="21360000">
              <a:off x="7254595" y="1395002"/>
              <a:ext cx="362600" cy="338554"/>
            </a:xfrm>
            <a:prstGeom prst="rect">
              <a:avLst/>
            </a:prstGeom>
            <a:noFill/>
          </p:spPr>
          <p:txBody>
            <a:bodyPr wrap="none" rtlCol="0">
              <a:spAutoFit/>
            </a:bodyPr>
            <a:lstStyle/>
            <a:p>
              <a:r>
                <a:rPr lang="es-ES" sz="1600" dirty="0" smtClean="0">
                  <a:latin typeface="Lucida Handwriting" pitchFamily="66" charset="0"/>
                </a:rPr>
                <a:t>D</a:t>
              </a:r>
              <a:endParaRPr lang="es-ES" sz="1600" dirty="0">
                <a:latin typeface="Lucida Handwriting" pitchFamily="66" charset="0"/>
              </a:endParaRPr>
            </a:p>
          </p:txBody>
        </p:sp>
        <p:cxnSp>
          <p:nvCxnSpPr>
            <p:cNvPr id="116" name="39 Conector recto"/>
            <p:cNvCxnSpPr/>
            <p:nvPr/>
          </p:nvCxnSpPr>
          <p:spPr bwMode="auto">
            <a:xfrm rot="-480000" flipV="1">
              <a:off x="5459850" y="1686298"/>
              <a:ext cx="1857829" cy="827313"/>
            </a:xfrm>
            <a:prstGeom prst="line">
              <a:avLst/>
            </a:prstGeom>
            <a:solidFill>
              <a:schemeClr val="accent1"/>
            </a:solidFill>
            <a:ln w="76200" cap="flat" cmpd="sng" algn="ctr">
              <a:gradFill>
                <a:gsLst>
                  <a:gs pos="0">
                    <a:srgbClr val="E6DCAC"/>
                  </a:gs>
                  <a:gs pos="12000">
                    <a:srgbClr val="E6D78A"/>
                  </a:gs>
                  <a:gs pos="30000">
                    <a:srgbClr val="C7AC4C"/>
                  </a:gs>
                  <a:gs pos="45000">
                    <a:srgbClr val="E6D78A"/>
                  </a:gs>
                  <a:gs pos="77000">
                    <a:srgbClr val="C7AC4C"/>
                  </a:gs>
                  <a:gs pos="100000">
                    <a:srgbClr val="E6DCAC"/>
                  </a:gs>
                </a:gsLst>
                <a:lin ang="5400000" scaled="0"/>
              </a:gradFill>
              <a:prstDash val="solid"/>
              <a:round/>
              <a:headEnd type="none" w="med" len="med"/>
              <a:tailEnd type="none" w="med" len="med"/>
            </a:ln>
            <a:effectLst/>
          </p:spPr>
        </p:cxnSp>
        <p:cxnSp>
          <p:nvCxnSpPr>
            <p:cNvPr id="117" name="40 Conector recto"/>
            <p:cNvCxnSpPr/>
            <p:nvPr/>
          </p:nvCxnSpPr>
          <p:spPr bwMode="auto">
            <a:xfrm rot="-480000" flipV="1">
              <a:off x="4945500" y="371848"/>
              <a:ext cx="1857829" cy="827313"/>
            </a:xfrm>
            <a:prstGeom prst="line">
              <a:avLst/>
            </a:prstGeom>
            <a:solidFill>
              <a:schemeClr val="accent1"/>
            </a:solidFill>
            <a:ln w="76200" cap="flat" cmpd="sng" algn="ctr">
              <a:gradFill>
                <a:gsLst>
                  <a:gs pos="0">
                    <a:srgbClr val="E6DCAC"/>
                  </a:gs>
                  <a:gs pos="12000">
                    <a:srgbClr val="E6D78A"/>
                  </a:gs>
                  <a:gs pos="30000">
                    <a:srgbClr val="C7AC4C"/>
                  </a:gs>
                  <a:gs pos="45000">
                    <a:srgbClr val="E6D78A"/>
                  </a:gs>
                  <a:gs pos="77000">
                    <a:srgbClr val="C7AC4C"/>
                  </a:gs>
                  <a:gs pos="100000">
                    <a:srgbClr val="E6DCAC"/>
                  </a:gs>
                </a:gsLst>
                <a:lin ang="5400000" scaled="0"/>
              </a:gradFill>
              <a:prstDash val="solid"/>
              <a:round/>
              <a:headEnd type="none" w="med" len="med"/>
              <a:tailEnd type="none" w="med" len="med"/>
            </a:ln>
            <a:effectLst/>
          </p:spPr>
        </p:cxnSp>
      </p:grpSp>
      <p:grpSp>
        <p:nvGrpSpPr>
          <p:cNvPr id="98" name="97 Grupo"/>
          <p:cNvGrpSpPr/>
          <p:nvPr/>
        </p:nvGrpSpPr>
        <p:grpSpPr>
          <a:xfrm>
            <a:off x="2327023" y="2986086"/>
            <a:ext cx="1027370" cy="1142851"/>
            <a:chOff x="2081212" y="2986086"/>
            <a:chExt cx="1027370" cy="1142851"/>
          </a:xfrm>
        </p:grpSpPr>
        <p:grpSp>
          <p:nvGrpSpPr>
            <p:cNvPr id="70" name="261 Grupo"/>
            <p:cNvGrpSpPr/>
            <p:nvPr/>
          </p:nvGrpSpPr>
          <p:grpSpPr>
            <a:xfrm>
              <a:off x="2350041" y="3728827"/>
              <a:ext cx="758541" cy="400110"/>
              <a:chOff x="6483891" y="985627"/>
              <a:chExt cx="758541" cy="400110"/>
            </a:xfrm>
          </p:grpSpPr>
          <p:sp>
            <p:nvSpPr>
              <p:cNvPr id="71" name="Text Box 107"/>
              <p:cNvSpPr txBox="1">
                <a:spLocks noChangeArrowheads="1"/>
              </p:cNvSpPr>
              <p:nvPr/>
            </p:nvSpPr>
            <p:spPr bwMode="auto">
              <a:xfrm>
                <a:off x="6483891" y="985627"/>
                <a:ext cx="758541"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dF</a:t>
                </a:r>
                <a:r>
                  <a:rPr lang="eu-ES" sz="1600" baseline="-25000" dirty="0" err="1" smtClean="0">
                    <a:solidFill>
                      <a:srgbClr val="66FF33"/>
                    </a:solidFill>
                    <a:latin typeface="Lucida Handwriting" pitchFamily="66" charset="0"/>
                  </a:rPr>
                  <a:t>CD</a:t>
                </a:r>
                <a:endParaRPr lang="eu-ES" sz="1600" dirty="0">
                  <a:solidFill>
                    <a:srgbClr val="66FF33"/>
                  </a:solidFill>
                  <a:latin typeface="Lucida Handwriting" pitchFamily="66" charset="0"/>
                </a:endParaRPr>
              </a:p>
            </p:txBody>
          </p:sp>
          <p:sp>
            <p:nvSpPr>
              <p:cNvPr id="72" name="Line 108"/>
              <p:cNvSpPr>
                <a:spLocks noChangeShapeType="1"/>
              </p:cNvSpPr>
              <p:nvPr/>
            </p:nvSpPr>
            <p:spPr bwMode="auto">
              <a:xfrm>
                <a:off x="6667499" y="990599"/>
                <a:ext cx="308517" cy="2965"/>
              </a:xfrm>
              <a:prstGeom prst="line">
                <a:avLst/>
              </a:prstGeom>
              <a:noFill/>
              <a:ln w="28575">
                <a:solidFill>
                  <a:srgbClr val="66FF33"/>
                </a:solidFill>
                <a:round/>
                <a:headEnd/>
                <a:tailEnd type="triangle" w="med" len="med"/>
              </a:ln>
              <a:effectLst/>
            </p:spPr>
            <p:txBody>
              <a:bodyPr/>
              <a:lstStyle/>
              <a:p>
                <a:endParaRPr lang="es-ES"/>
              </a:p>
            </p:txBody>
          </p:sp>
        </p:grpSp>
        <p:sp>
          <p:nvSpPr>
            <p:cNvPr id="73" name="Line 490"/>
            <p:cNvSpPr>
              <a:spLocks noChangeShapeType="1"/>
            </p:cNvSpPr>
            <p:nvPr/>
          </p:nvSpPr>
          <p:spPr bwMode="auto">
            <a:xfrm rot="14280000" flipH="1" flipV="1">
              <a:off x="1924050" y="3143248"/>
              <a:ext cx="876301" cy="561978"/>
            </a:xfrm>
            <a:prstGeom prst="line">
              <a:avLst/>
            </a:prstGeom>
            <a:ln>
              <a:solidFill>
                <a:srgbClr val="66FF33"/>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pSp>
      <p:grpSp>
        <p:nvGrpSpPr>
          <p:cNvPr id="95" name="94 Grupo"/>
          <p:cNvGrpSpPr/>
          <p:nvPr/>
        </p:nvGrpSpPr>
        <p:grpSpPr>
          <a:xfrm>
            <a:off x="2535584" y="2443652"/>
            <a:ext cx="691552" cy="338554"/>
            <a:chOff x="2289773" y="2443652"/>
            <a:chExt cx="691552" cy="338554"/>
          </a:xfrm>
        </p:grpSpPr>
        <p:grpSp>
          <p:nvGrpSpPr>
            <p:cNvPr id="61" name="253 Grupo"/>
            <p:cNvGrpSpPr/>
            <p:nvPr/>
          </p:nvGrpSpPr>
          <p:grpSpPr>
            <a:xfrm>
              <a:off x="2289773" y="2443652"/>
              <a:ext cx="562695" cy="338554"/>
              <a:chOff x="5166300" y="2613006"/>
              <a:chExt cx="562695" cy="338554"/>
            </a:xfrm>
          </p:grpSpPr>
          <p:sp>
            <p:nvSpPr>
              <p:cNvPr id="64" name="63 CuadroTexto"/>
              <p:cNvSpPr txBox="1"/>
              <p:nvPr/>
            </p:nvSpPr>
            <p:spPr>
              <a:xfrm>
                <a:off x="5166300" y="2613006"/>
                <a:ext cx="562695" cy="338554"/>
              </a:xfrm>
              <a:prstGeom prst="rect">
                <a:avLst/>
              </a:prstGeom>
              <a:noFill/>
            </p:spPr>
            <p:txBody>
              <a:bodyPr wrap="square" rtlCol="0">
                <a:spAutoFit/>
              </a:bodyPr>
              <a:lstStyle/>
              <a:p>
                <a:r>
                  <a:rPr lang="es-ES" sz="1600" dirty="0" smtClean="0">
                    <a:latin typeface="Lucida Handwriting" pitchFamily="66" charset="0"/>
                  </a:rPr>
                  <a:t>dl</a:t>
                </a:r>
                <a:endParaRPr lang="es-ES" sz="1600" dirty="0">
                  <a:latin typeface="Lucida Handwriting" pitchFamily="66" charset="0"/>
                </a:endParaRPr>
              </a:p>
            </p:txBody>
          </p:sp>
          <p:sp>
            <p:nvSpPr>
              <p:cNvPr id="69" name="Line 40"/>
              <p:cNvSpPr>
                <a:spLocks noChangeShapeType="1"/>
              </p:cNvSpPr>
              <p:nvPr/>
            </p:nvSpPr>
            <p:spPr bwMode="auto">
              <a:xfrm>
                <a:off x="5350071" y="2619245"/>
                <a:ext cx="210975" cy="2656"/>
              </a:xfrm>
              <a:prstGeom prst="line">
                <a:avLst/>
              </a:prstGeom>
              <a:noFill/>
              <a:ln w="19050">
                <a:solidFill>
                  <a:schemeClr val="tx1"/>
                </a:solidFill>
                <a:round/>
                <a:headEnd/>
                <a:tailEnd type="triangle" w="med" len="med"/>
              </a:ln>
              <a:effectLst/>
            </p:spPr>
            <p:txBody>
              <a:bodyPr/>
              <a:lstStyle/>
              <a:p>
                <a:endParaRPr lang="es-ES"/>
              </a:p>
            </p:txBody>
          </p:sp>
        </p:grpSp>
        <p:cxnSp>
          <p:nvCxnSpPr>
            <p:cNvPr id="74" name="73 Conector recto de flecha"/>
            <p:cNvCxnSpPr/>
            <p:nvPr/>
          </p:nvCxnSpPr>
          <p:spPr bwMode="auto">
            <a:xfrm rot="8880000" flipH="1" flipV="1">
              <a:off x="2332101" y="2724150"/>
              <a:ext cx="649224" cy="8702"/>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grpSp>
      <p:grpSp>
        <p:nvGrpSpPr>
          <p:cNvPr id="96" name="95 Grupo"/>
          <p:cNvGrpSpPr/>
          <p:nvPr/>
        </p:nvGrpSpPr>
        <p:grpSpPr>
          <a:xfrm>
            <a:off x="2627061" y="2886074"/>
            <a:ext cx="923925" cy="717190"/>
            <a:chOff x="2381250" y="2886074"/>
            <a:chExt cx="923925" cy="717190"/>
          </a:xfrm>
        </p:grpSpPr>
        <p:sp>
          <p:nvSpPr>
            <p:cNvPr id="75" name="Line 490"/>
            <p:cNvSpPr>
              <a:spLocks noChangeShapeType="1"/>
            </p:cNvSpPr>
            <p:nvPr/>
          </p:nvSpPr>
          <p:spPr bwMode="auto">
            <a:xfrm flipV="1">
              <a:off x="2381250" y="2886074"/>
              <a:ext cx="923925" cy="19049"/>
            </a:xfrm>
            <a:prstGeom prst="line">
              <a:avLst/>
            </a:prstGeom>
            <a:noFill/>
            <a:ln w="57150">
              <a:solidFill>
                <a:srgbClr val="FF0000"/>
              </a:solidFill>
              <a:round/>
              <a:headEnd/>
              <a:tailEnd type="triangle" w="med" len="lg"/>
            </a:ln>
            <a:effectLst/>
          </p:spPr>
          <p:txBody>
            <a:bodyPr wrap="none" anchor="ctr"/>
            <a:lstStyle/>
            <a:p>
              <a:endParaRPr lang="es-ES"/>
            </a:p>
          </p:txBody>
        </p:sp>
        <p:grpSp>
          <p:nvGrpSpPr>
            <p:cNvPr id="76" name="Group 6"/>
            <p:cNvGrpSpPr>
              <a:grpSpLocks/>
            </p:cNvGrpSpPr>
            <p:nvPr/>
          </p:nvGrpSpPr>
          <p:grpSpPr bwMode="auto">
            <a:xfrm>
              <a:off x="2768397" y="3023826"/>
              <a:ext cx="490538" cy="579438"/>
              <a:chOff x="3874" y="2110"/>
              <a:chExt cx="309" cy="365"/>
            </a:xfrm>
          </p:grpSpPr>
          <p:sp>
            <p:nvSpPr>
              <p:cNvPr id="77" name="Text Box 7"/>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dirty="0">
                    <a:solidFill>
                      <a:srgbClr val="FF0000"/>
                    </a:solidFill>
                    <a:latin typeface="Lucida Handwriting" pitchFamily="66" charset="0"/>
                  </a:rPr>
                  <a:t>B</a:t>
                </a:r>
              </a:p>
            </p:txBody>
          </p:sp>
          <p:sp>
            <p:nvSpPr>
              <p:cNvPr id="78" name="Line 8"/>
              <p:cNvSpPr>
                <a:spLocks noChangeShapeType="1"/>
              </p:cNvSpPr>
              <p:nvPr/>
            </p:nvSpPr>
            <p:spPr bwMode="auto">
              <a:xfrm>
                <a:off x="3977" y="2139"/>
                <a:ext cx="165" cy="0"/>
              </a:xfrm>
              <a:prstGeom prst="line">
                <a:avLst/>
              </a:prstGeom>
              <a:noFill/>
              <a:ln w="28575">
                <a:solidFill>
                  <a:srgbClr val="FF0000"/>
                </a:solidFill>
                <a:round/>
                <a:headEnd/>
                <a:tailEnd type="triangle" w="med" len="med"/>
              </a:ln>
              <a:effectLst/>
            </p:spPr>
            <p:txBody>
              <a:bodyPr/>
              <a:lstStyle/>
              <a:p>
                <a:endParaRPr lang="es-ES"/>
              </a:p>
            </p:txBody>
          </p:sp>
        </p:grpSp>
      </p:grpSp>
      <p:grpSp>
        <p:nvGrpSpPr>
          <p:cNvPr id="94" name="93 Grupo"/>
          <p:cNvGrpSpPr/>
          <p:nvPr/>
        </p:nvGrpSpPr>
        <p:grpSpPr>
          <a:xfrm>
            <a:off x="1882876" y="1695449"/>
            <a:ext cx="923925" cy="621940"/>
            <a:chOff x="1676400" y="1695449"/>
            <a:chExt cx="923925" cy="621940"/>
          </a:xfrm>
        </p:grpSpPr>
        <p:sp>
          <p:nvSpPr>
            <p:cNvPr id="79" name="Line 490"/>
            <p:cNvSpPr>
              <a:spLocks noChangeShapeType="1"/>
            </p:cNvSpPr>
            <p:nvPr/>
          </p:nvSpPr>
          <p:spPr bwMode="auto">
            <a:xfrm flipV="1">
              <a:off x="1676400" y="1695449"/>
              <a:ext cx="923925" cy="19049"/>
            </a:xfrm>
            <a:prstGeom prst="line">
              <a:avLst/>
            </a:prstGeom>
            <a:noFill/>
            <a:ln w="57150">
              <a:solidFill>
                <a:srgbClr val="FF0000"/>
              </a:solidFill>
              <a:round/>
              <a:headEnd/>
              <a:tailEnd type="triangle" w="med" len="lg"/>
            </a:ln>
            <a:effectLst/>
          </p:spPr>
          <p:txBody>
            <a:bodyPr wrap="none" anchor="ctr"/>
            <a:lstStyle/>
            <a:p>
              <a:endParaRPr lang="es-ES"/>
            </a:p>
          </p:txBody>
        </p:sp>
        <p:grpSp>
          <p:nvGrpSpPr>
            <p:cNvPr id="80" name="Group 6"/>
            <p:cNvGrpSpPr>
              <a:grpSpLocks/>
            </p:cNvGrpSpPr>
            <p:nvPr/>
          </p:nvGrpSpPr>
          <p:grpSpPr bwMode="auto">
            <a:xfrm>
              <a:off x="1853997" y="1737951"/>
              <a:ext cx="490538" cy="579438"/>
              <a:chOff x="3874" y="2110"/>
              <a:chExt cx="309" cy="365"/>
            </a:xfrm>
          </p:grpSpPr>
          <p:sp>
            <p:nvSpPr>
              <p:cNvPr id="81" name="Text Box 7"/>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dirty="0">
                    <a:solidFill>
                      <a:srgbClr val="FF0000"/>
                    </a:solidFill>
                    <a:latin typeface="Lucida Handwriting" pitchFamily="66" charset="0"/>
                  </a:rPr>
                  <a:t>B</a:t>
                </a:r>
              </a:p>
            </p:txBody>
          </p:sp>
          <p:sp>
            <p:nvSpPr>
              <p:cNvPr id="82" name="Line 8"/>
              <p:cNvSpPr>
                <a:spLocks noChangeShapeType="1"/>
              </p:cNvSpPr>
              <p:nvPr/>
            </p:nvSpPr>
            <p:spPr bwMode="auto">
              <a:xfrm>
                <a:off x="3977" y="2139"/>
                <a:ext cx="165" cy="0"/>
              </a:xfrm>
              <a:prstGeom prst="line">
                <a:avLst/>
              </a:prstGeom>
              <a:noFill/>
              <a:ln w="28575">
                <a:solidFill>
                  <a:srgbClr val="FF0000"/>
                </a:solidFill>
                <a:round/>
                <a:headEnd/>
                <a:tailEnd type="triangle" w="med" len="med"/>
              </a:ln>
              <a:effectLst/>
            </p:spPr>
            <p:txBody>
              <a:bodyPr/>
              <a:lstStyle/>
              <a:p>
                <a:endParaRPr lang="es-ES"/>
              </a:p>
            </p:txBody>
          </p:sp>
        </p:grpSp>
      </p:grpSp>
      <p:grpSp>
        <p:nvGrpSpPr>
          <p:cNvPr id="97" name="96 Grupo"/>
          <p:cNvGrpSpPr/>
          <p:nvPr/>
        </p:nvGrpSpPr>
        <p:grpSpPr>
          <a:xfrm>
            <a:off x="1070617" y="718927"/>
            <a:ext cx="1102773" cy="933661"/>
            <a:chOff x="864141" y="718927"/>
            <a:chExt cx="1102773" cy="933661"/>
          </a:xfrm>
        </p:grpSpPr>
        <p:grpSp>
          <p:nvGrpSpPr>
            <p:cNvPr id="85" name="219 Grupo"/>
            <p:cNvGrpSpPr/>
            <p:nvPr/>
          </p:nvGrpSpPr>
          <p:grpSpPr>
            <a:xfrm>
              <a:off x="864141" y="718927"/>
              <a:ext cx="744114" cy="400110"/>
              <a:chOff x="6483891" y="985627"/>
              <a:chExt cx="744114" cy="400110"/>
            </a:xfrm>
          </p:grpSpPr>
          <p:sp>
            <p:nvSpPr>
              <p:cNvPr id="86" name="Text Box 107"/>
              <p:cNvSpPr txBox="1">
                <a:spLocks noChangeArrowheads="1"/>
              </p:cNvSpPr>
              <p:nvPr/>
            </p:nvSpPr>
            <p:spPr bwMode="auto">
              <a:xfrm>
                <a:off x="6483891" y="985627"/>
                <a:ext cx="744114"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dF</a:t>
                </a:r>
                <a:r>
                  <a:rPr lang="eu-ES" sz="1600" baseline="-25000" dirty="0" err="1" smtClean="0">
                    <a:solidFill>
                      <a:srgbClr val="66FF33"/>
                    </a:solidFill>
                    <a:latin typeface="Lucida Handwriting" pitchFamily="66" charset="0"/>
                  </a:rPr>
                  <a:t>AB</a:t>
                </a:r>
                <a:endParaRPr lang="eu-ES" sz="1600" dirty="0">
                  <a:solidFill>
                    <a:srgbClr val="66FF33"/>
                  </a:solidFill>
                  <a:latin typeface="Lucida Handwriting" pitchFamily="66" charset="0"/>
                </a:endParaRPr>
              </a:p>
            </p:txBody>
          </p:sp>
          <p:sp>
            <p:nvSpPr>
              <p:cNvPr id="87" name="Line 108"/>
              <p:cNvSpPr>
                <a:spLocks noChangeShapeType="1"/>
              </p:cNvSpPr>
              <p:nvPr/>
            </p:nvSpPr>
            <p:spPr bwMode="auto">
              <a:xfrm>
                <a:off x="6667499" y="990599"/>
                <a:ext cx="308517" cy="2965"/>
              </a:xfrm>
              <a:prstGeom prst="line">
                <a:avLst/>
              </a:prstGeom>
              <a:noFill/>
              <a:ln w="28575">
                <a:solidFill>
                  <a:srgbClr val="66FF33"/>
                </a:solidFill>
                <a:round/>
                <a:headEnd/>
                <a:tailEnd type="triangle" w="med" len="med"/>
              </a:ln>
              <a:effectLst/>
            </p:spPr>
            <p:txBody>
              <a:bodyPr/>
              <a:lstStyle/>
              <a:p>
                <a:endParaRPr lang="es-ES"/>
              </a:p>
            </p:txBody>
          </p:sp>
        </p:grpSp>
        <p:sp>
          <p:nvSpPr>
            <p:cNvPr id="88" name="Line 490"/>
            <p:cNvSpPr>
              <a:spLocks noChangeShapeType="1"/>
            </p:cNvSpPr>
            <p:nvPr/>
          </p:nvSpPr>
          <p:spPr bwMode="auto">
            <a:xfrm rot="7320000" flipH="1">
              <a:off x="1247774" y="933449"/>
              <a:ext cx="876301" cy="561978"/>
            </a:xfrm>
            <a:prstGeom prst="line">
              <a:avLst/>
            </a:prstGeom>
            <a:ln>
              <a:solidFill>
                <a:srgbClr val="66FF33"/>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pSp>
      <p:grpSp>
        <p:nvGrpSpPr>
          <p:cNvPr id="93" name="92 Grupo"/>
          <p:cNvGrpSpPr/>
          <p:nvPr/>
        </p:nvGrpSpPr>
        <p:grpSpPr>
          <a:xfrm>
            <a:off x="1229424" y="1519727"/>
            <a:ext cx="739177" cy="338554"/>
            <a:chOff x="1022948" y="1519727"/>
            <a:chExt cx="739177" cy="338554"/>
          </a:xfrm>
        </p:grpSpPr>
        <p:grpSp>
          <p:nvGrpSpPr>
            <p:cNvPr id="89" name="253 Grupo"/>
            <p:cNvGrpSpPr/>
            <p:nvPr/>
          </p:nvGrpSpPr>
          <p:grpSpPr>
            <a:xfrm>
              <a:off x="1022948" y="1519727"/>
              <a:ext cx="562695" cy="338554"/>
              <a:chOff x="5166300" y="2613006"/>
              <a:chExt cx="562695" cy="338554"/>
            </a:xfrm>
          </p:grpSpPr>
          <p:sp>
            <p:nvSpPr>
              <p:cNvPr id="90" name="89 CuadroTexto"/>
              <p:cNvSpPr txBox="1"/>
              <p:nvPr/>
            </p:nvSpPr>
            <p:spPr>
              <a:xfrm>
                <a:off x="5166300" y="2613006"/>
                <a:ext cx="562695" cy="338554"/>
              </a:xfrm>
              <a:prstGeom prst="rect">
                <a:avLst/>
              </a:prstGeom>
              <a:noFill/>
            </p:spPr>
            <p:txBody>
              <a:bodyPr wrap="square" rtlCol="0">
                <a:spAutoFit/>
              </a:bodyPr>
              <a:lstStyle/>
              <a:p>
                <a:r>
                  <a:rPr lang="es-ES" sz="1600" dirty="0" smtClean="0">
                    <a:latin typeface="Lucida Handwriting" pitchFamily="66" charset="0"/>
                  </a:rPr>
                  <a:t>dl</a:t>
                </a:r>
                <a:endParaRPr lang="es-ES" sz="1600" dirty="0">
                  <a:latin typeface="Lucida Handwriting" pitchFamily="66" charset="0"/>
                </a:endParaRPr>
              </a:p>
            </p:txBody>
          </p:sp>
          <p:sp>
            <p:nvSpPr>
              <p:cNvPr id="91" name="Line 40"/>
              <p:cNvSpPr>
                <a:spLocks noChangeShapeType="1"/>
              </p:cNvSpPr>
              <p:nvPr/>
            </p:nvSpPr>
            <p:spPr bwMode="auto">
              <a:xfrm>
                <a:off x="5350071" y="2619245"/>
                <a:ext cx="210975" cy="2656"/>
              </a:xfrm>
              <a:prstGeom prst="line">
                <a:avLst/>
              </a:prstGeom>
              <a:noFill/>
              <a:ln w="19050">
                <a:solidFill>
                  <a:schemeClr val="tx1"/>
                </a:solidFill>
                <a:round/>
                <a:headEnd/>
                <a:tailEnd type="triangle" w="med" len="med"/>
              </a:ln>
              <a:effectLst/>
            </p:spPr>
            <p:txBody>
              <a:bodyPr/>
              <a:lstStyle/>
              <a:p>
                <a:endParaRPr lang="es-ES"/>
              </a:p>
            </p:txBody>
          </p:sp>
        </p:grpSp>
        <p:cxnSp>
          <p:nvCxnSpPr>
            <p:cNvPr id="92" name="91 Conector recto de flecha"/>
            <p:cNvCxnSpPr/>
            <p:nvPr/>
          </p:nvCxnSpPr>
          <p:spPr bwMode="auto">
            <a:xfrm rot="19680000" flipH="1" flipV="1">
              <a:off x="1112901" y="1847850"/>
              <a:ext cx="649224" cy="8702"/>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grpSp>
      <p:sp>
        <p:nvSpPr>
          <p:cNvPr id="118" name="Line 490"/>
          <p:cNvSpPr>
            <a:spLocks noChangeShapeType="1"/>
          </p:cNvSpPr>
          <p:nvPr/>
        </p:nvSpPr>
        <p:spPr bwMode="auto">
          <a:xfrm flipV="1">
            <a:off x="1369146" y="2733674"/>
            <a:ext cx="923925" cy="19049"/>
          </a:xfrm>
          <a:prstGeom prst="line">
            <a:avLst/>
          </a:prstGeom>
          <a:noFill/>
          <a:ln w="57150">
            <a:solidFill>
              <a:srgbClr val="FF0000"/>
            </a:solidFill>
            <a:round/>
            <a:headEnd/>
            <a:tailEnd type="triangle" w="med" len="lg"/>
          </a:ln>
          <a:effectLst/>
        </p:spPr>
        <p:txBody>
          <a:bodyPr wrap="none" anchor="ctr"/>
          <a:lstStyle/>
          <a:p>
            <a:endParaRPr lang="es-ES"/>
          </a:p>
        </p:txBody>
      </p:sp>
      <p:grpSp>
        <p:nvGrpSpPr>
          <p:cNvPr id="119" name="Group 6"/>
          <p:cNvGrpSpPr>
            <a:grpSpLocks/>
          </p:cNvGrpSpPr>
          <p:nvPr/>
        </p:nvGrpSpPr>
        <p:grpSpPr bwMode="auto">
          <a:xfrm>
            <a:off x="1680093" y="2233251"/>
            <a:ext cx="490538" cy="579438"/>
            <a:chOff x="3874" y="2110"/>
            <a:chExt cx="309" cy="365"/>
          </a:xfrm>
        </p:grpSpPr>
        <p:sp>
          <p:nvSpPr>
            <p:cNvPr id="120" name="Text Box 7"/>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dirty="0">
                  <a:solidFill>
                    <a:srgbClr val="FF0000"/>
                  </a:solidFill>
                  <a:latin typeface="Lucida Handwriting" pitchFamily="66" charset="0"/>
                </a:rPr>
                <a:t>B</a:t>
              </a:r>
            </a:p>
          </p:txBody>
        </p:sp>
        <p:sp>
          <p:nvSpPr>
            <p:cNvPr id="121" name="Line 8"/>
            <p:cNvSpPr>
              <a:spLocks noChangeShapeType="1"/>
            </p:cNvSpPr>
            <p:nvPr/>
          </p:nvSpPr>
          <p:spPr bwMode="auto">
            <a:xfrm>
              <a:off x="3977" y="2139"/>
              <a:ext cx="165" cy="0"/>
            </a:xfrm>
            <a:prstGeom prst="line">
              <a:avLst/>
            </a:prstGeom>
            <a:noFill/>
            <a:ln w="28575">
              <a:solidFill>
                <a:srgbClr val="FF0000"/>
              </a:solidFill>
              <a:round/>
              <a:headEnd/>
              <a:tailEnd type="triangle" w="med" len="med"/>
            </a:ln>
            <a:effectLst/>
          </p:spPr>
          <p:txBody>
            <a:bodyPr/>
            <a:lstStyle/>
            <a:p>
              <a:endParaRPr lang="es-ES"/>
            </a:p>
          </p:txBody>
        </p:sp>
      </p:grpSp>
      <p:grpSp>
        <p:nvGrpSpPr>
          <p:cNvPr id="122" name="27 Grupo"/>
          <p:cNvGrpSpPr/>
          <p:nvPr/>
        </p:nvGrpSpPr>
        <p:grpSpPr>
          <a:xfrm>
            <a:off x="1439594" y="2919902"/>
            <a:ext cx="562695" cy="338554"/>
            <a:chOff x="5166300" y="2613006"/>
            <a:chExt cx="562695" cy="338554"/>
          </a:xfrm>
        </p:grpSpPr>
        <p:sp>
          <p:nvSpPr>
            <p:cNvPr id="123" name="28 CuadroTexto"/>
            <p:cNvSpPr txBox="1"/>
            <p:nvPr/>
          </p:nvSpPr>
          <p:spPr>
            <a:xfrm>
              <a:off x="5166300" y="2613006"/>
              <a:ext cx="562695" cy="338554"/>
            </a:xfrm>
            <a:prstGeom prst="rect">
              <a:avLst/>
            </a:prstGeom>
            <a:noFill/>
          </p:spPr>
          <p:txBody>
            <a:bodyPr wrap="square" rtlCol="0">
              <a:spAutoFit/>
            </a:bodyPr>
            <a:lstStyle/>
            <a:p>
              <a:r>
                <a:rPr lang="es-ES" sz="1600" dirty="0" smtClean="0">
                  <a:latin typeface="Lucida Handwriting" pitchFamily="66" charset="0"/>
                </a:rPr>
                <a:t>dl</a:t>
              </a:r>
              <a:endParaRPr lang="es-ES" sz="1600" dirty="0">
                <a:latin typeface="Lucida Handwriting" pitchFamily="66" charset="0"/>
              </a:endParaRPr>
            </a:p>
          </p:txBody>
        </p:sp>
        <p:sp>
          <p:nvSpPr>
            <p:cNvPr id="124" name="Line 40"/>
            <p:cNvSpPr>
              <a:spLocks noChangeShapeType="1"/>
            </p:cNvSpPr>
            <p:nvPr/>
          </p:nvSpPr>
          <p:spPr bwMode="auto">
            <a:xfrm>
              <a:off x="5350071" y="2619245"/>
              <a:ext cx="210975" cy="2656"/>
            </a:xfrm>
            <a:prstGeom prst="line">
              <a:avLst/>
            </a:prstGeom>
            <a:noFill/>
            <a:ln w="19050">
              <a:solidFill>
                <a:schemeClr val="tx1"/>
              </a:solidFill>
              <a:round/>
              <a:headEnd/>
              <a:tailEnd type="triangle" w="med" len="med"/>
            </a:ln>
            <a:effectLst/>
          </p:spPr>
          <p:txBody>
            <a:bodyPr/>
            <a:lstStyle/>
            <a:p>
              <a:endParaRPr lang="es-ES"/>
            </a:p>
          </p:txBody>
        </p:sp>
      </p:grpSp>
      <p:cxnSp>
        <p:nvCxnSpPr>
          <p:cNvPr id="125" name="30 Conector recto de flecha"/>
          <p:cNvCxnSpPr/>
          <p:nvPr/>
        </p:nvCxnSpPr>
        <p:spPr bwMode="auto">
          <a:xfrm rot="5220000" flipV="1">
            <a:off x="1201485" y="2966099"/>
            <a:ext cx="571500" cy="17145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grpSp>
        <p:nvGrpSpPr>
          <p:cNvPr id="126" name="32 Grupo"/>
          <p:cNvGrpSpPr/>
          <p:nvPr/>
        </p:nvGrpSpPr>
        <p:grpSpPr>
          <a:xfrm>
            <a:off x="585462" y="3281152"/>
            <a:ext cx="744114" cy="400110"/>
            <a:chOff x="6483891" y="985627"/>
            <a:chExt cx="744114" cy="400110"/>
          </a:xfrm>
        </p:grpSpPr>
        <p:sp>
          <p:nvSpPr>
            <p:cNvPr id="127" name="Text Box 107"/>
            <p:cNvSpPr txBox="1">
              <a:spLocks noChangeArrowheads="1"/>
            </p:cNvSpPr>
            <p:nvPr/>
          </p:nvSpPr>
          <p:spPr bwMode="auto">
            <a:xfrm>
              <a:off x="6483891" y="985627"/>
              <a:ext cx="744114"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dF</a:t>
              </a:r>
              <a:r>
                <a:rPr lang="eu-ES" sz="1600" baseline="-25000" dirty="0" err="1" smtClean="0">
                  <a:solidFill>
                    <a:srgbClr val="66FF33"/>
                  </a:solidFill>
                  <a:latin typeface="Lucida Handwriting" pitchFamily="66" charset="0"/>
                </a:rPr>
                <a:t>AC</a:t>
              </a:r>
              <a:endParaRPr lang="eu-ES" sz="1600" dirty="0">
                <a:solidFill>
                  <a:srgbClr val="66FF33"/>
                </a:solidFill>
                <a:latin typeface="Lucida Handwriting" pitchFamily="66" charset="0"/>
              </a:endParaRPr>
            </a:p>
          </p:txBody>
        </p:sp>
        <p:sp>
          <p:nvSpPr>
            <p:cNvPr id="128" name="Line 108"/>
            <p:cNvSpPr>
              <a:spLocks noChangeShapeType="1"/>
            </p:cNvSpPr>
            <p:nvPr/>
          </p:nvSpPr>
          <p:spPr bwMode="auto">
            <a:xfrm>
              <a:off x="6667499" y="990599"/>
              <a:ext cx="308517" cy="2965"/>
            </a:xfrm>
            <a:prstGeom prst="line">
              <a:avLst/>
            </a:prstGeom>
            <a:noFill/>
            <a:ln w="28575">
              <a:solidFill>
                <a:srgbClr val="66FF33"/>
              </a:solidFill>
              <a:round/>
              <a:headEnd/>
              <a:tailEnd type="triangle" w="med" len="med"/>
            </a:ln>
            <a:effectLst/>
          </p:spPr>
          <p:txBody>
            <a:bodyPr/>
            <a:lstStyle/>
            <a:p>
              <a:endParaRPr lang="es-ES"/>
            </a:p>
          </p:txBody>
        </p:sp>
      </p:grpSp>
      <p:sp>
        <p:nvSpPr>
          <p:cNvPr id="129" name="Line 490"/>
          <p:cNvSpPr>
            <a:spLocks noChangeShapeType="1"/>
          </p:cNvSpPr>
          <p:nvPr/>
        </p:nvSpPr>
        <p:spPr bwMode="auto">
          <a:xfrm flipH="1">
            <a:off x="511895" y="2743197"/>
            <a:ext cx="876301" cy="561978"/>
          </a:xfrm>
          <a:prstGeom prst="line">
            <a:avLst/>
          </a:prstGeom>
          <a:ln>
            <a:solidFill>
              <a:srgbClr val="66FF33"/>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sp>
        <p:nvSpPr>
          <p:cNvPr id="130" name="Line 490"/>
          <p:cNvSpPr>
            <a:spLocks noChangeShapeType="1"/>
          </p:cNvSpPr>
          <p:nvPr/>
        </p:nvSpPr>
        <p:spPr bwMode="auto">
          <a:xfrm flipV="1">
            <a:off x="3112221" y="1781174"/>
            <a:ext cx="923925" cy="19049"/>
          </a:xfrm>
          <a:prstGeom prst="line">
            <a:avLst/>
          </a:prstGeom>
          <a:noFill/>
          <a:ln w="57150">
            <a:solidFill>
              <a:srgbClr val="FF0000"/>
            </a:solidFill>
            <a:round/>
            <a:headEnd/>
            <a:tailEnd type="triangle" w="med" len="lg"/>
          </a:ln>
          <a:effectLst/>
        </p:spPr>
        <p:txBody>
          <a:bodyPr wrap="none" anchor="ctr"/>
          <a:lstStyle/>
          <a:p>
            <a:endParaRPr lang="es-ES"/>
          </a:p>
        </p:txBody>
      </p:sp>
      <p:grpSp>
        <p:nvGrpSpPr>
          <p:cNvPr id="131" name="Group 6"/>
          <p:cNvGrpSpPr>
            <a:grpSpLocks/>
          </p:cNvGrpSpPr>
          <p:nvPr/>
        </p:nvGrpSpPr>
        <p:grpSpPr bwMode="auto">
          <a:xfrm>
            <a:off x="3718443" y="1880826"/>
            <a:ext cx="490538" cy="579438"/>
            <a:chOff x="3874" y="2110"/>
            <a:chExt cx="309" cy="365"/>
          </a:xfrm>
        </p:grpSpPr>
        <p:sp>
          <p:nvSpPr>
            <p:cNvPr id="132" name="Text Box 7"/>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dirty="0">
                  <a:solidFill>
                    <a:srgbClr val="FF0000"/>
                  </a:solidFill>
                  <a:latin typeface="Lucida Handwriting" pitchFamily="66" charset="0"/>
                </a:rPr>
                <a:t>B</a:t>
              </a:r>
            </a:p>
          </p:txBody>
        </p:sp>
        <p:sp>
          <p:nvSpPr>
            <p:cNvPr id="133" name="Line 8"/>
            <p:cNvSpPr>
              <a:spLocks noChangeShapeType="1"/>
            </p:cNvSpPr>
            <p:nvPr/>
          </p:nvSpPr>
          <p:spPr bwMode="auto">
            <a:xfrm>
              <a:off x="3977" y="2139"/>
              <a:ext cx="165" cy="0"/>
            </a:xfrm>
            <a:prstGeom prst="line">
              <a:avLst/>
            </a:prstGeom>
            <a:noFill/>
            <a:ln w="28575">
              <a:solidFill>
                <a:srgbClr val="FF0000"/>
              </a:solidFill>
              <a:round/>
              <a:headEnd/>
              <a:tailEnd type="triangle" w="med" len="med"/>
            </a:ln>
            <a:effectLst/>
          </p:spPr>
          <p:txBody>
            <a:bodyPr/>
            <a:lstStyle/>
            <a:p>
              <a:endParaRPr lang="es-ES"/>
            </a:p>
          </p:txBody>
        </p:sp>
      </p:grpSp>
      <p:grpSp>
        <p:nvGrpSpPr>
          <p:cNvPr id="134" name="63 Grupo"/>
          <p:cNvGrpSpPr/>
          <p:nvPr/>
        </p:nvGrpSpPr>
        <p:grpSpPr>
          <a:xfrm>
            <a:off x="2506394" y="1310177"/>
            <a:ext cx="562695" cy="338554"/>
            <a:chOff x="5166300" y="2613006"/>
            <a:chExt cx="562695" cy="338554"/>
          </a:xfrm>
        </p:grpSpPr>
        <p:sp>
          <p:nvSpPr>
            <p:cNvPr id="135" name="64 CuadroTexto"/>
            <p:cNvSpPr txBox="1"/>
            <p:nvPr/>
          </p:nvSpPr>
          <p:spPr>
            <a:xfrm>
              <a:off x="5166300" y="2613006"/>
              <a:ext cx="562695" cy="338554"/>
            </a:xfrm>
            <a:prstGeom prst="rect">
              <a:avLst/>
            </a:prstGeom>
            <a:noFill/>
          </p:spPr>
          <p:txBody>
            <a:bodyPr wrap="square" rtlCol="0">
              <a:spAutoFit/>
            </a:bodyPr>
            <a:lstStyle/>
            <a:p>
              <a:r>
                <a:rPr lang="es-ES" sz="1600" dirty="0" smtClean="0">
                  <a:latin typeface="Lucida Handwriting" pitchFamily="66" charset="0"/>
                </a:rPr>
                <a:t>dl</a:t>
              </a:r>
              <a:endParaRPr lang="es-ES" sz="1600" dirty="0">
                <a:latin typeface="Lucida Handwriting" pitchFamily="66" charset="0"/>
              </a:endParaRPr>
            </a:p>
          </p:txBody>
        </p:sp>
        <p:sp>
          <p:nvSpPr>
            <p:cNvPr id="136" name="Line 40"/>
            <p:cNvSpPr>
              <a:spLocks noChangeShapeType="1"/>
            </p:cNvSpPr>
            <p:nvPr/>
          </p:nvSpPr>
          <p:spPr bwMode="auto">
            <a:xfrm>
              <a:off x="5350071" y="2619245"/>
              <a:ext cx="210975" cy="2656"/>
            </a:xfrm>
            <a:prstGeom prst="line">
              <a:avLst/>
            </a:prstGeom>
            <a:noFill/>
            <a:ln w="19050">
              <a:solidFill>
                <a:schemeClr val="tx1"/>
              </a:solidFill>
              <a:round/>
              <a:headEnd/>
              <a:tailEnd type="triangle" w="med" len="med"/>
            </a:ln>
            <a:effectLst/>
          </p:spPr>
          <p:txBody>
            <a:bodyPr/>
            <a:lstStyle/>
            <a:p>
              <a:endParaRPr lang="es-ES"/>
            </a:p>
          </p:txBody>
        </p:sp>
      </p:grpSp>
      <p:cxnSp>
        <p:nvCxnSpPr>
          <p:cNvPr id="141" name="66 Conector recto de flecha"/>
          <p:cNvCxnSpPr/>
          <p:nvPr/>
        </p:nvCxnSpPr>
        <p:spPr bwMode="auto">
          <a:xfrm rot="15900000" flipV="1">
            <a:off x="2725485" y="1451624"/>
            <a:ext cx="571500" cy="17145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142" name="Line 490"/>
          <p:cNvSpPr>
            <a:spLocks noChangeShapeType="1"/>
          </p:cNvSpPr>
          <p:nvPr/>
        </p:nvSpPr>
        <p:spPr bwMode="auto">
          <a:xfrm flipV="1">
            <a:off x="3121745" y="1200147"/>
            <a:ext cx="876301" cy="561978"/>
          </a:xfrm>
          <a:prstGeom prst="line">
            <a:avLst/>
          </a:prstGeom>
          <a:ln>
            <a:solidFill>
              <a:srgbClr val="66FF33"/>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pSp>
        <p:nvGrpSpPr>
          <p:cNvPr id="144" name="81 Grupo"/>
          <p:cNvGrpSpPr/>
          <p:nvPr/>
        </p:nvGrpSpPr>
        <p:grpSpPr>
          <a:xfrm>
            <a:off x="3138162" y="947527"/>
            <a:ext cx="764953" cy="400110"/>
            <a:chOff x="6455316" y="576052"/>
            <a:chExt cx="764953" cy="400110"/>
          </a:xfrm>
        </p:grpSpPr>
        <p:sp>
          <p:nvSpPr>
            <p:cNvPr id="147" name="Text Box 107"/>
            <p:cNvSpPr txBox="1">
              <a:spLocks noChangeArrowheads="1"/>
            </p:cNvSpPr>
            <p:nvPr/>
          </p:nvSpPr>
          <p:spPr bwMode="auto">
            <a:xfrm>
              <a:off x="6455316" y="576052"/>
              <a:ext cx="764953"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dF</a:t>
              </a:r>
              <a:r>
                <a:rPr lang="eu-ES" sz="1600" baseline="-25000" dirty="0" err="1" smtClean="0">
                  <a:solidFill>
                    <a:srgbClr val="66FF33"/>
                  </a:solidFill>
                  <a:latin typeface="Lucida Handwriting" pitchFamily="66" charset="0"/>
                </a:rPr>
                <a:t>BD</a:t>
              </a:r>
              <a:endParaRPr lang="eu-ES" sz="1600" dirty="0">
                <a:solidFill>
                  <a:srgbClr val="66FF33"/>
                </a:solidFill>
                <a:latin typeface="Lucida Handwriting" pitchFamily="66" charset="0"/>
              </a:endParaRPr>
            </a:p>
          </p:txBody>
        </p:sp>
        <p:sp>
          <p:nvSpPr>
            <p:cNvPr id="148" name="Line 108"/>
            <p:cNvSpPr>
              <a:spLocks noChangeShapeType="1"/>
            </p:cNvSpPr>
            <p:nvPr/>
          </p:nvSpPr>
          <p:spPr bwMode="auto">
            <a:xfrm>
              <a:off x="6667499" y="581024"/>
              <a:ext cx="308517" cy="2965"/>
            </a:xfrm>
            <a:prstGeom prst="line">
              <a:avLst/>
            </a:prstGeom>
            <a:noFill/>
            <a:ln w="28575">
              <a:solidFill>
                <a:srgbClr val="66FF33"/>
              </a:solidFill>
              <a:round/>
              <a:headEnd/>
              <a:tailEnd type="triangle" w="med" len="med"/>
            </a:ln>
            <a:effectLst/>
          </p:spPr>
          <p:txBody>
            <a:bodyPr/>
            <a:lstStyle/>
            <a:p>
              <a:endParaRPr lang="es-ES"/>
            </a:p>
          </p:txBody>
        </p:sp>
      </p:grpSp>
      <p:sp>
        <p:nvSpPr>
          <p:cNvPr id="149" name="Text Box 7"/>
          <p:cNvSpPr txBox="1">
            <a:spLocks noChangeArrowheads="1"/>
          </p:cNvSpPr>
          <p:nvPr/>
        </p:nvSpPr>
        <p:spPr bwMode="auto">
          <a:xfrm>
            <a:off x="2080143" y="1737951"/>
            <a:ext cx="184731" cy="584775"/>
          </a:xfrm>
          <a:prstGeom prst="rect">
            <a:avLst/>
          </a:prstGeom>
          <a:noFill/>
          <a:ln w="9525">
            <a:noFill/>
            <a:miter lim="800000"/>
            <a:headEnd/>
            <a:tailEnd/>
          </a:ln>
          <a:effectLst/>
        </p:spPr>
        <p:txBody>
          <a:bodyPr wrap="none">
            <a:spAutoFit/>
          </a:bodyPr>
          <a:lstStyle/>
          <a:p>
            <a:endParaRPr lang="eu-ES" sz="3200" dirty="0">
              <a:solidFill>
                <a:srgbClr val="FF0000"/>
              </a:solidFill>
              <a:latin typeface="Lucida Handwriting" pitchFamily="66" charset="0"/>
            </a:endParaRPr>
          </a:p>
        </p:txBody>
      </p:sp>
      <p:grpSp>
        <p:nvGrpSpPr>
          <p:cNvPr id="169" name="97 Grupo"/>
          <p:cNvGrpSpPr/>
          <p:nvPr/>
        </p:nvGrpSpPr>
        <p:grpSpPr>
          <a:xfrm>
            <a:off x="6689702" y="2646134"/>
            <a:ext cx="1027370" cy="1142851"/>
            <a:chOff x="2081212" y="2986086"/>
            <a:chExt cx="1027370" cy="1142851"/>
          </a:xfrm>
        </p:grpSpPr>
        <p:grpSp>
          <p:nvGrpSpPr>
            <p:cNvPr id="170" name="261 Grupo"/>
            <p:cNvGrpSpPr/>
            <p:nvPr/>
          </p:nvGrpSpPr>
          <p:grpSpPr>
            <a:xfrm>
              <a:off x="2350041" y="3728827"/>
              <a:ext cx="758541" cy="400110"/>
              <a:chOff x="6483891" y="985627"/>
              <a:chExt cx="758541" cy="400110"/>
            </a:xfrm>
          </p:grpSpPr>
          <p:sp>
            <p:nvSpPr>
              <p:cNvPr id="172" name="Text Box 107"/>
              <p:cNvSpPr txBox="1">
                <a:spLocks noChangeArrowheads="1"/>
              </p:cNvSpPr>
              <p:nvPr/>
            </p:nvSpPr>
            <p:spPr bwMode="auto">
              <a:xfrm>
                <a:off x="6483891" y="985627"/>
                <a:ext cx="758541"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dF</a:t>
                </a:r>
                <a:r>
                  <a:rPr lang="eu-ES" sz="1600" baseline="-25000" dirty="0" err="1" smtClean="0">
                    <a:solidFill>
                      <a:srgbClr val="66FF33"/>
                    </a:solidFill>
                    <a:latin typeface="Lucida Handwriting" pitchFamily="66" charset="0"/>
                  </a:rPr>
                  <a:t>CD</a:t>
                </a:r>
                <a:endParaRPr lang="eu-ES" sz="1600" dirty="0">
                  <a:solidFill>
                    <a:srgbClr val="66FF33"/>
                  </a:solidFill>
                  <a:latin typeface="Lucida Handwriting" pitchFamily="66" charset="0"/>
                </a:endParaRPr>
              </a:p>
            </p:txBody>
          </p:sp>
          <p:sp>
            <p:nvSpPr>
              <p:cNvPr id="173" name="Line 108"/>
              <p:cNvSpPr>
                <a:spLocks noChangeShapeType="1"/>
              </p:cNvSpPr>
              <p:nvPr/>
            </p:nvSpPr>
            <p:spPr bwMode="auto">
              <a:xfrm>
                <a:off x="6667499" y="990599"/>
                <a:ext cx="308517" cy="2965"/>
              </a:xfrm>
              <a:prstGeom prst="line">
                <a:avLst/>
              </a:prstGeom>
              <a:noFill/>
              <a:ln w="28575">
                <a:solidFill>
                  <a:srgbClr val="66FF33"/>
                </a:solidFill>
                <a:round/>
                <a:headEnd/>
                <a:tailEnd type="triangle" w="med" len="med"/>
              </a:ln>
              <a:effectLst/>
            </p:spPr>
            <p:txBody>
              <a:bodyPr/>
              <a:lstStyle/>
              <a:p>
                <a:endParaRPr lang="es-ES"/>
              </a:p>
            </p:txBody>
          </p:sp>
        </p:grpSp>
        <p:sp>
          <p:nvSpPr>
            <p:cNvPr id="171" name="Line 490"/>
            <p:cNvSpPr>
              <a:spLocks noChangeShapeType="1"/>
            </p:cNvSpPr>
            <p:nvPr/>
          </p:nvSpPr>
          <p:spPr bwMode="auto">
            <a:xfrm rot="14280000" flipH="1" flipV="1">
              <a:off x="1924050" y="3143248"/>
              <a:ext cx="876301" cy="561978"/>
            </a:xfrm>
            <a:prstGeom prst="line">
              <a:avLst/>
            </a:prstGeom>
            <a:ln>
              <a:solidFill>
                <a:srgbClr val="66FF33"/>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pSp>
      <p:grpSp>
        <p:nvGrpSpPr>
          <p:cNvPr id="240" name="Grupo 239"/>
          <p:cNvGrpSpPr/>
          <p:nvPr/>
        </p:nvGrpSpPr>
        <p:grpSpPr>
          <a:xfrm>
            <a:off x="6878167" y="2113748"/>
            <a:ext cx="659639" cy="461471"/>
            <a:chOff x="6878167" y="2113748"/>
            <a:chExt cx="659639" cy="461471"/>
          </a:xfrm>
        </p:grpSpPr>
        <p:grpSp>
          <p:nvGrpSpPr>
            <p:cNvPr id="239" name="Grupo 238"/>
            <p:cNvGrpSpPr/>
            <p:nvPr/>
          </p:nvGrpSpPr>
          <p:grpSpPr>
            <a:xfrm>
              <a:off x="6878167" y="2113748"/>
              <a:ext cx="562695" cy="338554"/>
              <a:chOff x="6878167" y="2113748"/>
              <a:chExt cx="562695" cy="338554"/>
            </a:xfrm>
          </p:grpSpPr>
          <p:sp>
            <p:nvSpPr>
              <p:cNvPr id="177" name="63 CuadroTexto"/>
              <p:cNvSpPr txBox="1"/>
              <p:nvPr/>
            </p:nvSpPr>
            <p:spPr>
              <a:xfrm>
                <a:off x="6878167" y="2113748"/>
                <a:ext cx="562695" cy="338554"/>
              </a:xfrm>
              <a:prstGeom prst="rect">
                <a:avLst/>
              </a:prstGeom>
              <a:noFill/>
            </p:spPr>
            <p:txBody>
              <a:bodyPr wrap="square" rtlCol="0">
                <a:spAutoFit/>
              </a:bodyPr>
              <a:lstStyle/>
              <a:p>
                <a:r>
                  <a:rPr lang="es-ES" sz="1600" dirty="0" smtClean="0">
                    <a:latin typeface="Lucida Handwriting" pitchFamily="66" charset="0"/>
                  </a:rPr>
                  <a:t>dl</a:t>
                </a:r>
                <a:endParaRPr lang="es-ES" sz="1600" dirty="0">
                  <a:latin typeface="Lucida Handwriting" pitchFamily="66" charset="0"/>
                </a:endParaRPr>
              </a:p>
            </p:txBody>
          </p:sp>
          <p:sp>
            <p:nvSpPr>
              <p:cNvPr id="178" name="Line 40"/>
              <p:cNvSpPr>
                <a:spLocks noChangeShapeType="1"/>
              </p:cNvSpPr>
              <p:nvPr/>
            </p:nvSpPr>
            <p:spPr bwMode="auto">
              <a:xfrm>
                <a:off x="7061938" y="2119987"/>
                <a:ext cx="210975" cy="2656"/>
              </a:xfrm>
              <a:prstGeom prst="line">
                <a:avLst/>
              </a:prstGeom>
              <a:noFill/>
              <a:ln w="19050">
                <a:solidFill>
                  <a:schemeClr val="tx1"/>
                </a:solidFill>
                <a:round/>
                <a:headEnd/>
                <a:tailEnd type="triangle" w="med" len="med"/>
              </a:ln>
              <a:effectLst/>
            </p:spPr>
            <p:txBody>
              <a:bodyPr/>
              <a:lstStyle/>
              <a:p>
                <a:endParaRPr lang="es-ES"/>
              </a:p>
            </p:txBody>
          </p:sp>
        </p:grpSp>
        <p:cxnSp>
          <p:nvCxnSpPr>
            <p:cNvPr id="176" name="73 Conector recto de flecha"/>
            <p:cNvCxnSpPr>
              <a:stCxn id="180" idx="0"/>
            </p:cNvCxnSpPr>
            <p:nvPr/>
          </p:nvCxnSpPr>
          <p:spPr bwMode="auto">
            <a:xfrm flipV="1">
              <a:off x="6969644" y="2157549"/>
              <a:ext cx="568162" cy="41767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grpSp>
      <p:grpSp>
        <p:nvGrpSpPr>
          <p:cNvPr id="179" name="95 Grupo"/>
          <p:cNvGrpSpPr/>
          <p:nvPr/>
        </p:nvGrpSpPr>
        <p:grpSpPr>
          <a:xfrm>
            <a:off x="6969644" y="2556170"/>
            <a:ext cx="923925" cy="717190"/>
            <a:chOff x="2381250" y="2886074"/>
            <a:chExt cx="923925" cy="717190"/>
          </a:xfrm>
        </p:grpSpPr>
        <p:sp>
          <p:nvSpPr>
            <p:cNvPr id="180" name="Line 490"/>
            <p:cNvSpPr>
              <a:spLocks noChangeShapeType="1"/>
            </p:cNvSpPr>
            <p:nvPr/>
          </p:nvSpPr>
          <p:spPr bwMode="auto">
            <a:xfrm flipV="1">
              <a:off x="2381250" y="2886074"/>
              <a:ext cx="923925" cy="19049"/>
            </a:xfrm>
            <a:prstGeom prst="line">
              <a:avLst/>
            </a:prstGeom>
            <a:noFill/>
            <a:ln w="57150">
              <a:solidFill>
                <a:srgbClr val="FF0000"/>
              </a:solidFill>
              <a:round/>
              <a:headEnd/>
              <a:tailEnd type="triangle" w="med" len="lg"/>
            </a:ln>
            <a:effectLst/>
          </p:spPr>
          <p:txBody>
            <a:bodyPr wrap="none" anchor="ctr"/>
            <a:lstStyle/>
            <a:p>
              <a:endParaRPr lang="es-ES"/>
            </a:p>
          </p:txBody>
        </p:sp>
        <p:grpSp>
          <p:nvGrpSpPr>
            <p:cNvPr id="181" name="Group 6"/>
            <p:cNvGrpSpPr>
              <a:grpSpLocks/>
            </p:cNvGrpSpPr>
            <p:nvPr/>
          </p:nvGrpSpPr>
          <p:grpSpPr bwMode="auto">
            <a:xfrm>
              <a:off x="2768397" y="3023826"/>
              <a:ext cx="490538" cy="579438"/>
              <a:chOff x="3874" y="2110"/>
              <a:chExt cx="309" cy="365"/>
            </a:xfrm>
          </p:grpSpPr>
          <p:sp>
            <p:nvSpPr>
              <p:cNvPr id="182" name="Text Box 7"/>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dirty="0">
                    <a:solidFill>
                      <a:srgbClr val="FF0000"/>
                    </a:solidFill>
                    <a:latin typeface="Lucida Handwriting" pitchFamily="66" charset="0"/>
                  </a:rPr>
                  <a:t>B</a:t>
                </a:r>
              </a:p>
            </p:txBody>
          </p:sp>
          <p:sp>
            <p:nvSpPr>
              <p:cNvPr id="183" name="Line 8"/>
              <p:cNvSpPr>
                <a:spLocks noChangeShapeType="1"/>
              </p:cNvSpPr>
              <p:nvPr/>
            </p:nvSpPr>
            <p:spPr bwMode="auto">
              <a:xfrm>
                <a:off x="3977" y="2139"/>
                <a:ext cx="165" cy="0"/>
              </a:xfrm>
              <a:prstGeom prst="line">
                <a:avLst/>
              </a:prstGeom>
              <a:noFill/>
              <a:ln w="28575">
                <a:solidFill>
                  <a:srgbClr val="FF0000"/>
                </a:solidFill>
                <a:round/>
                <a:headEnd/>
                <a:tailEnd type="triangle" w="med" len="med"/>
              </a:ln>
              <a:effectLst/>
            </p:spPr>
            <p:txBody>
              <a:bodyPr/>
              <a:lstStyle/>
              <a:p>
                <a:endParaRPr lang="es-ES"/>
              </a:p>
            </p:txBody>
          </p:sp>
        </p:grpSp>
      </p:grpSp>
      <p:grpSp>
        <p:nvGrpSpPr>
          <p:cNvPr id="184" name="93 Grupo"/>
          <p:cNvGrpSpPr/>
          <p:nvPr/>
        </p:nvGrpSpPr>
        <p:grpSpPr>
          <a:xfrm>
            <a:off x="6788131" y="1074193"/>
            <a:ext cx="923925" cy="621940"/>
            <a:chOff x="1676400" y="1695449"/>
            <a:chExt cx="923925" cy="621940"/>
          </a:xfrm>
        </p:grpSpPr>
        <p:sp>
          <p:nvSpPr>
            <p:cNvPr id="185" name="Line 490"/>
            <p:cNvSpPr>
              <a:spLocks noChangeShapeType="1"/>
            </p:cNvSpPr>
            <p:nvPr/>
          </p:nvSpPr>
          <p:spPr bwMode="auto">
            <a:xfrm flipV="1">
              <a:off x="1676400" y="1695449"/>
              <a:ext cx="923925" cy="19049"/>
            </a:xfrm>
            <a:prstGeom prst="line">
              <a:avLst/>
            </a:prstGeom>
            <a:noFill/>
            <a:ln w="57150">
              <a:solidFill>
                <a:srgbClr val="FF0000"/>
              </a:solidFill>
              <a:round/>
              <a:headEnd/>
              <a:tailEnd type="triangle" w="med" len="lg"/>
            </a:ln>
            <a:effectLst/>
          </p:spPr>
          <p:txBody>
            <a:bodyPr wrap="none" anchor="ctr"/>
            <a:lstStyle/>
            <a:p>
              <a:endParaRPr lang="es-ES"/>
            </a:p>
          </p:txBody>
        </p:sp>
        <p:grpSp>
          <p:nvGrpSpPr>
            <p:cNvPr id="186" name="Group 6"/>
            <p:cNvGrpSpPr>
              <a:grpSpLocks/>
            </p:cNvGrpSpPr>
            <p:nvPr/>
          </p:nvGrpSpPr>
          <p:grpSpPr bwMode="auto">
            <a:xfrm>
              <a:off x="1853997" y="1737951"/>
              <a:ext cx="490538" cy="579438"/>
              <a:chOff x="3874" y="2110"/>
              <a:chExt cx="309" cy="365"/>
            </a:xfrm>
          </p:grpSpPr>
          <p:sp>
            <p:nvSpPr>
              <p:cNvPr id="187" name="Text Box 7"/>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dirty="0">
                    <a:solidFill>
                      <a:srgbClr val="FF0000"/>
                    </a:solidFill>
                    <a:latin typeface="Lucida Handwriting" pitchFamily="66" charset="0"/>
                  </a:rPr>
                  <a:t>B</a:t>
                </a:r>
              </a:p>
            </p:txBody>
          </p:sp>
          <p:sp>
            <p:nvSpPr>
              <p:cNvPr id="188" name="Line 8"/>
              <p:cNvSpPr>
                <a:spLocks noChangeShapeType="1"/>
              </p:cNvSpPr>
              <p:nvPr/>
            </p:nvSpPr>
            <p:spPr bwMode="auto">
              <a:xfrm>
                <a:off x="3977" y="2139"/>
                <a:ext cx="165" cy="0"/>
              </a:xfrm>
              <a:prstGeom prst="line">
                <a:avLst/>
              </a:prstGeom>
              <a:noFill/>
              <a:ln w="28575">
                <a:solidFill>
                  <a:srgbClr val="FF0000"/>
                </a:solidFill>
                <a:round/>
                <a:headEnd/>
                <a:tailEnd type="triangle" w="med" len="med"/>
              </a:ln>
              <a:effectLst/>
            </p:spPr>
            <p:txBody>
              <a:bodyPr/>
              <a:lstStyle/>
              <a:p>
                <a:endParaRPr lang="es-ES"/>
              </a:p>
            </p:txBody>
          </p:sp>
        </p:grpSp>
      </p:grpSp>
      <p:grpSp>
        <p:nvGrpSpPr>
          <p:cNvPr id="189" name="96 Grupo"/>
          <p:cNvGrpSpPr/>
          <p:nvPr/>
        </p:nvGrpSpPr>
        <p:grpSpPr>
          <a:xfrm>
            <a:off x="5975890" y="117712"/>
            <a:ext cx="1102773" cy="933661"/>
            <a:chOff x="864141" y="718927"/>
            <a:chExt cx="1102773" cy="933661"/>
          </a:xfrm>
        </p:grpSpPr>
        <p:grpSp>
          <p:nvGrpSpPr>
            <p:cNvPr id="190" name="219 Grupo"/>
            <p:cNvGrpSpPr/>
            <p:nvPr/>
          </p:nvGrpSpPr>
          <p:grpSpPr>
            <a:xfrm>
              <a:off x="864141" y="718927"/>
              <a:ext cx="744114" cy="400110"/>
              <a:chOff x="6483891" y="985627"/>
              <a:chExt cx="744114" cy="400110"/>
            </a:xfrm>
          </p:grpSpPr>
          <p:sp>
            <p:nvSpPr>
              <p:cNvPr id="192" name="Text Box 107"/>
              <p:cNvSpPr txBox="1">
                <a:spLocks noChangeArrowheads="1"/>
              </p:cNvSpPr>
              <p:nvPr/>
            </p:nvSpPr>
            <p:spPr bwMode="auto">
              <a:xfrm>
                <a:off x="6483891" y="985627"/>
                <a:ext cx="744114"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dF</a:t>
                </a:r>
                <a:r>
                  <a:rPr lang="eu-ES" sz="1600" baseline="-25000" dirty="0" err="1" smtClean="0">
                    <a:solidFill>
                      <a:srgbClr val="66FF33"/>
                    </a:solidFill>
                    <a:latin typeface="Lucida Handwriting" pitchFamily="66" charset="0"/>
                  </a:rPr>
                  <a:t>AB</a:t>
                </a:r>
                <a:endParaRPr lang="eu-ES" sz="1600" dirty="0">
                  <a:solidFill>
                    <a:srgbClr val="66FF33"/>
                  </a:solidFill>
                  <a:latin typeface="Lucida Handwriting" pitchFamily="66" charset="0"/>
                </a:endParaRPr>
              </a:p>
            </p:txBody>
          </p:sp>
          <p:sp>
            <p:nvSpPr>
              <p:cNvPr id="193" name="Line 108"/>
              <p:cNvSpPr>
                <a:spLocks noChangeShapeType="1"/>
              </p:cNvSpPr>
              <p:nvPr/>
            </p:nvSpPr>
            <p:spPr bwMode="auto">
              <a:xfrm>
                <a:off x="6667499" y="990599"/>
                <a:ext cx="308517" cy="2965"/>
              </a:xfrm>
              <a:prstGeom prst="line">
                <a:avLst/>
              </a:prstGeom>
              <a:noFill/>
              <a:ln w="28575">
                <a:solidFill>
                  <a:srgbClr val="66FF33"/>
                </a:solidFill>
                <a:round/>
                <a:headEnd/>
                <a:tailEnd type="triangle" w="med" len="med"/>
              </a:ln>
              <a:effectLst/>
            </p:spPr>
            <p:txBody>
              <a:bodyPr/>
              <a:lstStyle/>
              <a:p>
                <a:endParaRPr lang="es-ES"/>
              </a:p>
            </p:txBody>
          </p:sp>
        </p:grpSp>
        <p:sp>
          <p:nvSpPr>
            <p:cNvPr id="191" name="Line 490"/>
            <p:cNvSpPr>
              <a:spLocks noChangeShapeType="1"/>
            </p:cNvSpPr>
            <p:nvPr/>
          </p:nvSpPr>
          <p:spPr bwMode="auto">
            <a:xfrm rot="7320000" flipH="1">
              <a:off x="1247774" y="933449"/>
              <a:ext cx="876301" cy="561978"/>
            </a:xfrm>
            <a:prstGeom prst="line">
              <a:avLst/>
            </a:prstGeom>
            <a:ln>
              <a:solidFill>
                <a:srgbClr val="66FF33"/>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pSp>
      <p:grpSp>
        <p:nvGrpSpPr>
          <p:cNvPr id="24" name="Grupo 23"/>
          <p:cNvGrpSpPr/>
          <p:nvPr/>
        </p:nvGrpSpPr>
        <p:grpSpPr>
          <a:xfrm>
            <a:off x="6134697" y="918512"/>
            <a:ext cx="692157" cy="510034"/>
            <a:chOff x="6134697" y="918512"/>
            <a:chExt cx="692157" cy="510034"/>
          </a:xfrm>
        </p:grpSpPr>
        <p:grpSp>
          <p:nvGrpSpPr>
            <p:cNvPr id="195" name="253 Grupo"/>
            <p:cNvGrpSpPr/>
            <p:nvPr/>
          </p:nvGrpSpPr>
          <p:grpSpPr>
            <a:xfrm>
              <a:off x="6134697" y="918512"/>
              <a:ext cx="562695" cy="338554"/>
              <a:chOff x="5166300" y="2613006"/>
              <a:chExt cx="562695" cy="338554"/>
            </a:xfrm>
          </p:grpSpPr>
          <p:sp>
            <p:nvSpPr>
              <p:cNvPr id="197" name="89 CuadroTexto"/>
              <p:cNvSpPr txBox="1"/>
              <p:nvPr/>
            </p:nvSpPr>
            <p:spPr>
              <a:xfrm>
                <a:off x="5166300" y="2613006"/>
                <a:ext cx="562695" cy="338554"/>
              </a:xfrm>
              <a:prstGeom prst="rect">
                <a:avLst/>
              </a:prstGeom>
              <a:noFill/>
            </p:spPr>
            <p:txBody>
              <a:bodyPr wrap="square" rtlCol="0">
                <a:spAutoFit/>
              </a:bodyPr>
              <a:lstStyle/>
              <a:p>
                <a:r>
                  <a:rPr lang="es-ES" sz="1600" dirty="0" smtClean="0">
                    <a:latin typeface="Lucida Handwriting" pitchFamily="66" charset="0"/>
                  </a:rPr>
                  <a:t>dl</a:t>
                </a:r>
                <a:endParaRPr lang="es-ES" sz="1600" dirty="0">
                  <a:latin typeface="Lucida Handwriting" pitchFamily="66" charset="0"/>
                </a:endParaRPr>
              </a:p>
            </p:txBody>
          </p:sp>
          <p:sp>
            <p:nvSpPr>
              <p:cNvPr id="198" name="Line 40"/>
              <p:cNvSpPr>
                <a:spLocks noChangeShapeType="1"/>
              </p:cNvSpPr>
              <p:nvPr/>
            </p:nvSpPr>
            <p:spPr bwMode="auto">
              <a:xfrm>
                <a:off x="5350071" y="2619245"/>
                <a:ext cx="210975" cy="2656"/>
              </a:xfrm>
              <a:prstGeom prst="line">
                <a:avLst/>
              </a:prstGeom>
              <a:noFill/>
              <a:ln w="19050">
                <a:solidFill>
                  <a:schemeClr val="tx1"/>
                </a:solidFill>
                <a:round/>
                <a:headEnd/>
                <a:tailEnd type="triangle" w="med" len="med"/>
              </a:ln>
              <a:effectLst/>
            </p:spPr>
            <p:txBody>
              <a:bodyPr/>
              <a:lstStyle/>
              <a:p>
                <a:endParaRPr lang="es-ES"/>
              </a:p>
            </p:txBody>
          </p:sp>
        </p:grpSp>
        <p:cxnSp>
          <p:nvCxnSpPr>
            <p:cNvPr id="196" name="91 Conector recto de flecha"/>
            <p:cNvCxnSpPr/>
            <p:nvPr/>
          </p:nvCxnSpPr>
          <p:spPr bwMode="auto">
            <a:xfrm flipH="1">
              <a:off x="6347947" y="1082658"/>
              <a:ext cx="478907" cy="3458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grpSp>
      <p:grpSp>
        <p:nvGrpSpPr>
          <p:cNvPr id="242" name="Grupo 241"/>
          <p:cNvGrpSpPr/>
          <p:nvPr/>
        </p:nvGrpSpPr>
        <p:grpSpPr>
          <a:xfrm>
            <a:off x="6003126" y="1802867"/>
            <a:ext cx="1102927" cy="579438"/>
            <a:chOff x="6003126" y="1802867"/>
            <a:chExt cx="1102927" cy="579438"/>
          </a:xfrm>
        </p:grpSpPr>
        <p:sp>
          <p:nvSpPr>
            <p:cNvPr id="199" name="Line 490"/>
            <p:cNvSpPr>
              <a:spLocks noChangeShapeType="1"/>
            </p:cNvSpPr>
            <p:nvPr/>
          </p:nvSpPr>
          <p:spPr bwMode="auto">
            <a:xfrm flipV="1">
              <a:off x="6003126" y="2303290"/>
              <a:ext cx="923925" cy="19049"/>
            </a:xfrm>
            <a:prstGeom prst="line">
              <a:avLst/>
            </a:prstGeom>
            <a:noFill/>
            <a:ln w="57150">
              <a:solidFill>
                <a:srgbClr val="FF0000"/>
              </a:solidFill>
              <a:round/>
              <a:headEnd/>
              <a:tailEnd type="triangle" w="med" len="lg"/>
            </a:ln>
            <a:effectLst/>
          </p:spPr>
          <p:txBody>
            <a:bodyPr wrap="none" anchor="ctr"/>
            <a:lstStyle/>
            <a:p>
              <a:endParaRPr lang="es-ES"/>
            </a:p>
          </p:txBody>
        </p:sp>
        <p:grpSp>
          <p:nvGrpSpPr>
            <p:cNvPr id="200" name="Group 6"/>
            <p:cNvGrpSpPr>
              <a:grpSpLocks/>
            </p:cNvGrpSpPr>
            <p:nvPr/>
          </p:nvGrpSpPr>
          <p:grpSpPr bwMode="auto">
            <a:xfrm>
              <a:off x="6615515" y="1802867"/>
              <a:ext cx="490538" cy="579438"/>
              <a:chOff x="3874" y="2110"/>
              <a:chExt cx="309" cy="365"/>
            </a:xfrm>
          </p:grpSpPr>
          <p:sp>
            <p:nvSpPr>
              <p:cNvPr id="201" name="Text Box 7"/>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dirty="0">
                    <a:solidFill>
                      <a:srgbClr val="FF0000"/>
                    </a:solidFill>
                    <a:latin typeface="Lucida Handwriting" pitchFamily="66" charset="0"/>
                  </a:rPr>
                  <a:t>B</a:t>
                </a:r>
              </a:p>
            </p:txBody>
          </p:sp>
          <p:sp>
            <p:nvSpPr>
              <p:cNvPr id="202" name="Line 8"/>
              <p:cNvSpPr>
                <a:spLocks noChangeShapeType="1"/>
              </p:cNvSpPr>
              <p:nvPr/>
            </p:nvSpPr>
            <p:spPr bwMode="auto">
              <a:xfrm>
                <a:off x="3977" y="2139"/>
                <a:ext cx="165" cy="0"/>
              </a:xfrm>
              <a:prstGeom prst="line">
                <a:avLst/>
              </a:prstGeom>
              <a:noFill/>
              <a:ln w="28575">
                <a:solidFill>
                  <a:srgbClr val="FF0000"/>
                </a:solidFill>
                <a:round/>
                <a:headEnd/>
                <a:tailEnd type="triangle" w="med" len="med"/>
              </a:ln>
              <a:effectLst/>
            </p:spPr>
            <p:txBody>
              <a:bodyPr/>
              <a:lstStyle/>
              <a:p>
                <a:endParaRPr lang="es-ES"/>
              </a:p>
            </p:txBody>
          </p:sp>
        </p:grpSp>
      </p:grpSp>
      <p:grpSp>
        <p:nvGrpSpPr>
          <p:cNvPr id="27" name="Grupo 26"/>
          <p:cNvGrpSpPr/>
          <p:nvPr/>
        </p:nvGrpSpPr>
        <p:grpSpPr>
          <a:xfrm>
            <a:off x="5993185" y="2352202"/>
            <a:ext cx="562695" cy="562452"/>
            <a:chOff x="5993185" y="2352202"/>
            <a:chExt cx="562695" cy="562452"/>
          </a:xfrm>
        </p:grpSpPr>
        <p:grpSp>
          <p:nvGrpSpPr>
            <p:cNvPr id="203" name="27 Grupo"/>
            <p:cNvGrpSpPr/>
            <p:nvPr/>
          </p:nvGrpSpPr>
          <p:grpSpPr>
            <a:xfrm>
              <a:off x="5993185" y="2559851"/>
              <a:ext cx="562695" cy="338554"/>
              <a:chOff x="5166300" y="2613006"/>
              <a:chExt cx="562695" cy="338554"/>
            </a:xfrm>
          </p:grpSpPr>
          <p:sp>
            <p:nvSpPr>
              <p:cNvPr id="204" name="28 CuadroTexto"/>
              <p:cNvSpPr txBox="1"/>
              <p:nvPr/>
            </p:nvSpPr>
            <p:spPr>
              <a:xfrm>
                <a:off x="5166300" y="2613006"/>
                <a:ext cx="562695" cy="338554"/>
              </a:xfrm>
              <a:prstGeom prst="rect">
                <a:avLst/>
              </a:prstGeom>
              <a:noFill/>
            </p:spPr>
            <p:txBody>
              <a:bodyPr wrap="square" rtlCol="0">
                <a:spAutoFit/>
              </a:bodyPr>
              <a:lstStyle/>
              <a:p>
                <a:r>
                  <a:rPr lang="es-ES" sz="1600" dirty="0" smtClean="0">
                    <a:latin typeface="Lucida Handwriting" pitchFamily="66" charset="0"/>
                  </a:rPr>
                  <a:t>dl</a:t>
                </a:r>
                <a:endParaRPr lang="es-ES" sz="1600" dirty="0">
                  <a:latin typeface="Lucida Handwriting" pitchFamily="66" charset="0"/>
                </a:endParaRPr>
              </a:p>
            </p:txBody>
          </p:sp>
          <p:sp>
            <p:nvSpPr>
              <p:cNvPr id="205" name="Line 40"/>
              <p:cNvSpPr>
                <a:spLocks noChangeShapeType="1"/>
              </p:cNvSpPr>
              <p:nvPr/>
            </p:nvSpPr>
            <p:spPr bwMode="auto">
              <a:xfrm>
                <a:off x="5350071" y="2619245"/>
                <a:ext cx="210975" cy="2656"/>
              </a:xfrm>
              <a:prstGeom prst="line">
                <a:avLst/>
              </a:prstGeom>
              <a:noFill/>
              <a:ln w="19050">
                <a:solidFill>
                  <a:schemeClr val="tx1"/>
                </a:solidFill>
                <a:round/>
                <a:headEnd/>
                <a:tailEnd type="triangle" w="med" len="med"/>
              </a:ln>
              <a:effectLst/>
            </p:spPr>
            <p:txBody>
              <a:bodyPr/>
              <a:lstStyle/>
              <a:p>
                <a:endParaRPr lang="es-ES"/>
              </a:p>
            </p:txBody>
          </p:sp>
        </p:grpSp>
        <p:cxnSp>
          <p:nvCxnSpPr>
            <p:cNvPr id="206" name="30 Conector recto de flecha"/>
            <p:cNvCxnSpPr/>
            <p:nvPr/>
          </p:nvCxnSpPr>
          <p:spPr bwMode="auto">
            <a:xfrm>
              <a:off x="6050696" y="2352202"/>
              <a:ext cx="8616" cy="562452"/>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grpSp>
      <p:grpSp>
        <p:nvGrpSpPr>
          <p:cNvPr id="241" name="Grupo 240"/>
          <p:cNvGrpSpPr/>
          <p:nvPr/>
        </p:nvGrpSpPr>
        <p:grpSpPr>
          <a:xfrm>
            <a:off x="5145872" y="2322856"/>
            <a:ext cx="876301" cy="958166"/>
            <a:chOff x="5145872" y="2322856"/>
            <a:chExt cx="876301" cy="958166"/>
          </a:xfrm>
        </p:grpSpPr>
        <p:grpSp>
          <p:nvGrpSpPr>
            <p:cNvPr id="207" name="32 Grupo"/>
            <p:cNvGrpSpPr/>
            <p:nvPr/>
          </p:nvGrpSpPr>
          <p:grpSpPr>
            <a:xfrm>
              <a:off x="5219439" y="2880912"/>
              <a:ext cx="744114" cy="400110"/>
              <a:chOff x="6483891" y="985627"/>
              <a:chExt cx="744114" cy="400110"/>
            </a:xfrm>
          </p:grpSpPr>
          <p:sp>
            <p:nvSpPr>
              <p:cNvPr id="208" name="Text Box 107"/>
              <p:cNvSpPr txBox="1">
                <a:spLocks noChangeArrowheads="1"/>
              </p:cNvSpPr>
              <p:nvPr/>
            </p:nvSpPr>
            <p:spPr bwMode="auto">
              <a:xfrm>
                <a:off x="6483891" y="985627"/>
                <a:ext cx="744114"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dF</a:t>
                </a:r>
                <a:r>
                  <a:rPr lang="eu-ES" sz="1600" baseline="-25000" dirty="0" err="1" smtClean="0">
                    <a:solidFill>
                      <a:srgbClr val="66FF33"/>
                    </a:solidFill>
                    <a:latin typeface="Lucida Handwriting" pitchFamily="66" charset="0"/>
                  </a:rPr>
                  <a:t>AC</a:t>
                </a:r>
                <a:endParaRPr lang="eu-ES" sz="1600" dirty="0">
                  <a:solidFill>
                    <a:srgbClr val="66FF33"/>
                  </a:solidFill>
                  <a:latin typeface="Lucida Handwriting" pitchFamily="66" charset="0"/>
                </a:endParaRPr>
              </a:p>
            </p:txBody>
          </p:sp>
          <p:sp>
            <p:nvSpPr>
              <p:cNvPr id="209" name="Line 108"/>
              <p:cNvSpPr>
                <a:spLocks noChangeShapeType="1"/>
              </p:cNvSpPr>
              <p:nvPr/>
            </p:nvSpPr>
            <p:spPr bwMode="auto">
              <a:xfrm>
                <a:off x="6667499" y="990599"/>
                <a:ext cx="308517" cy="2965"/>
              </a:xfrm>
              <a:prstGeom prst="line">
                <a:avLst/>
              </a:prstGeom>
              <a:noFill/>
              <a:ln w="28575">
                <a:solidFill>
                  <a:srgbClr val="66FF33"/>
                </a:solidFill>
                <a:round/>
                <a:headEnd/>
                <a:tailEnd type="triangle" w="med" len="med"/>
              </a:ln>
              <a:effectLst/>
            </p:spPr>
            <p:txBody>
              <a:bodyPr/>
              <a:lstStyle/>
              <a:p>
                <a:endParaRPr lang="es-ES"/>
              </a:p>
            </p:txBody>
          </p:sp>
        </p:grpSp>
        <p:sp>
          <p:nvSpPr>
            <p:cNvPr id="210" name="Line 490"/>
            <p:cNvSpPr>
              <a:spLocks noChangeShapeType="1"/>
            </p:cNvSpPr>
            <p:nvPr/>
          </p:nvSpPr>
          <p:spPr bwMode="auto">
            <a:xfrm flipH="1">
              <a:off x="5145872" y="2322856"/>
              <a:ext cx="876301" cy="561978"/>
            </a:xfrm>
            <a:prstGeom prst="line">
              <a:avLst/>
            </a:prstGeom>
            <a:ln>
              <a:solidFill>
                <a:srgbClr val="66FF33"/>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pSp>
      <p:grpSp>
        <p:nvGrpSpPr>
          <p:cNvPr id="243" name="Grupo 242"/>
          <p:cNvGrpSpPr/>
          <p:nvPr/>
        </p:nvGrpSpPr>
        <p:grpSpPr>
          <a:xfrm>
            <a:off x="7746198" y="1612038"/>
            <a:ext cx="1096760" cy="679090"/>
            <a:chOff x="7746198" y="1612038"/>
            <a:chExt cx="1096760" cy="679090"/>
          </a:xfrm>
        </p:grpSpPr>
        <p:sp>
          <p:nvSpPr>
            <p:cNvPr id="211" name="Line 490"/>
            <p:cNvSpPr>
              <a:spLocks noChangeShapeType="1"/>
            </p:cNvSpPr>
            <p:nvPr/>
          </p:nvSpPr>
          <p:spPr bwMode="auto">
            <a:xfrm flipV="1">
              <a:off x="7746198" y="1612038"/>
              <a:ext cx="923925" cy="19049"/>
            </a:xfrm>
            <a:prstGeom prst="line">
              <a:avLst/>
            </a:prstGeom>
            <a:noFill/>
            <a:ln w="57150">
              <a:solidFill>
                <a:srgbClr val="FF0000"/>
              </a:solidFill>
              <a:round/>
              <a:headEnd/>
              <a:tailEnd type="triangle" w="med" len="lg"/>
            </a:ln>
            <a:effectLst/>
          </p:spPr>
          <p:txBody>
            <a:bodyPr wrap="none" anchor="ctr"/>
            <a:lstStyle/>
            <a:p>
              <a:endParaRPr lang="es-ES"/>
            </a:p>
          </p:txBody>
        </p:sp>
        <p:grpSp>
          <p:nvGrpSpPr>
            <p:cNvPr id="212" name="Group 6"/>
            <p:cNvGrpSpPr>
              <a:grpSpLocks/>
            </p:cNvGrpSpPr>
            <p:nvPr/>
          </p:nvGrpSpPr>
          <p:grpSpPr bwMode="auto">
            <a:xfrm>
              <a:off x="8352420" y="1711690"/>
              <a:ext cx="490538" cy="579438"/>
              <a:chOff x="3874" y="2110"/>
              <a:chExt cx="309" cy="365"/>
            </a:xfrm>
          </p:grpSpPr>
          <p:sp>
            <p:nvSpPr>
              <p:cNvPr id="213" name="Text Box 7"/>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dirty="0">
                    <a:solidFill>
                      <a:srgbClr val="FF0000"/>
                    </a:solidFill>
                    <a:latin typeface="Lucida Handwriting" pitchFamily="66" charset="0"/>
                  </a:rPr>
                  <a:t>B</a:t>
                </a:r>
              </a:p>
            </p:txBody>
          </p:sp>
          <p:sp>
            <p:nvSpPr>
              <p:cNvPr id="214" name="Line 8"/>
              <p:cNvSpPr>
                <a:spLocks noChangeShapeType="1"/>
              </p:cNvSpPr>
              <p:nvPr/>
            </p:nvSpPr>
            <p:spPr bwMode="auto">
              <a:xfrm>
                <a:off x="3977" y="2139"/>
                <a:ext cx="165" cy="0"/>
              </a:xfrm>
              <a:prstGeom prst="line">
                <a:avLst/>
              </a:prstGeom>
              <a:noFill/>
              <a:ln w="28575">
                <a:solidFill>
                  <a:srgbClr val="FF0000"/>
                </a:solidFill>
                <a:round/>
                <a:headEnd/>
                <a:tailEnd type="triangle" w="med" len="med"/>
              </a:ln>
              <a:effectLst/>
            </p:spPr>
            <p:txBody>
              <a:bodyPr/>
              <a:lstStyle/>
              <a:p>
                <a:endParaRPr lang="es-ES"/>
              </a:p>
            </p:txBody>
          </p:sp>
        </p:grpSp>
      </p:grpSp>
      <p:grpSp>
        <p:nvGrpSpPr>
          <p:cNvPr id="26" name="Grupo 25"/>
          <p:cNvGrpSpPr/>
          <p:nvPr/>
        </p:nvGrpSpPr>
        <p:grpSpPr>
          <a:xfrm>
            <a:off x="7250899" y="978446"/>
            <a:ext cx="562695" cy="666958"/>
            <a:chOff x="7250899" y="978446"/>
            <a:chExt cx="562695" cy="666958"/>
          </a:xfrm>
        </p:grpSpPr>
        <p:grpSp>
          <p:nvGrpSpPr>
            <p:cNvPr id="215" name="63 Grupo"/>
            <p:cNvGrpSpPr/>
            <p:nvPr/>
          </p:nvGrpSpPr>
          <p:grpSpPr>
            <a:xfrm>
              <a:off x="7250899" y="1141041"/>
              <a:ext cx="562695" cy="338554"/>
              <a:chOff x="5166300" y="2613006"/>
              <a:chExt cx="562695" cy="338554"/>
            </a:xfrm>
          </p:grpSpPr>
          <p:sp>
            <p:nvSpPr>
              <p:cNvPr id="216" name="64 CuadroTexto"/>
              <p:cNvSpPr txBox="1"/>
              <p:nvPr/>
            </p:nvSpPr>
            <p:spPr>
              <a:xfrm>
                <a:off x="5166300" y="2613006"/>
                <a:ext cx="562695" cy="338554"/>
              </a:xfrm>
              <a:prstGeom prst="rect">
                <a:avLst/>
              </a:prstGeom>
              <a:noFill/>
            </p:spPr>
            <p:txBody>
              <a:bodyPr wrap="square" rtlCol="0">
                <a:spAutoFit/>
              </a:bodyPr>
              <a:lstStyle/>
              <a:p>
                <a:r>
                  <a:rPr lang="es-ES" sz="1600" dirty="0" smtClean="0">
                    <a:latin typeface="Lucida Handwriting" pitchFamily="66" charset="0"/>
                  </a:rPr>
                  <a:t>dl</a:t>
                </a:r>
                <a:endParaRPr lang="es-ES" sz="1600" dirty="0">
                  <a:latin typeface="Lucida Handwriting" pitchFamily="66" charset="0"/>
                </a:endParaRPr>
              </a:p>
            </p:txBody>
          </p:sp>
          <p:sp>
            <p:nvSpPr>
              <p:cNvPr id="217" name="Line 40"/>
              <p:cNvSpPr>
                <a:spLocks noChangeShapeType="1"/>
              </p:cNvSpPr>
              <p:nvPr/>
            </p:nvSpPr>
            <p:spPr bwMode="auto">
              <a:xfrm>
                <a:off x="5350071" y="2619245"/>
                <a:ext cx="210975" cy="2656"/>
              </a:xfrm>
              <a:prstGeom prst="line">
                <a:avLst/>
              </a:prstGeom>
              <a:noFill/>
              <a:ln w="19050">
                <a:solidFill>
                  <a:schemeClr val="tx1"/>
                </a:solidFill>
                <a:round/>
                <a:headEnd/>
                <a:tailEnd type="triangle" w="med" len="med"/>
              </a:ln>
              <a:effectLst/>
            </p:spPr>
            <p:txBody>
              <a:bodyPr/>
              <a:lstStyle/>
              <a:p>
                <a:endParaRPr lang="es-ES"/>
              </a:p>
            </p:txBody>
          </p:sp>
        </p:grpSp>
        <p:cxnSp>
          <p:nvCxnSpPr>
            <p:cNvPr id="218" name="66 Conector recto de flecha"/>
            <p:cNvCxnSpPr>
              <a:endCxn id="221" idx="1"/>
            </p:cNvCxnSpPr>
            <p:nvPr/>
          </p:nvCxnSpPr>
          <p:spPr bwMode="auto">
            <a:xfrm flipV="1">
              <a:off x="7755516" y="978446"/>
              <a:ext cx="16623" cy="66695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grpSp>
      <p:grpSp>
        <p:nvGrpSpPr>
          <p:cNvPr id="244" name="Grupo 243"/>
          <p:cNvGrpSpPr/>
          <p:nvPr/>
        </p:nvGrpSpPr>
        <p:grpSpPr>
          <a:xfrm>
            <a:off x="7755722" y="778391"/>
            <a:ext cx="876301" cy="814598"/>
            <a:chOff x="7755722" y="778391"/>
            <a:chExt cx="876301" cy="814598"/>
          </a:xfrm>
        </p:grpSpPr>
        <p:sp>
          <p:nvSpPr>
            <p:cNvPr id="219" name="Line 490"/>
            <p:cNvSpPr>
              <a:spLocks noChangeShapeType="1"/>
            </p:cNvSpPr>
            <p:nvPr/>
          </p:nvSpPr>
          <p:spPr bwMode="auto">
            <a:xfrm flipV="1">
              <a:off x="7755722" y="1031011"/>
              <a:ext cx="876301" cy="561978"/>
            </a:xfrm>
            <a:prstGeom prst="line">
              <a:avLst/>
            </a:prstGeom>
            <a:ln>
              <a:solidFill>
                <a:srgbClr val="66FF33"/>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pSp>
          <p:nvGrpSpPr>
            <p:cNvPr id="220" name="81 Grupo"/>
            <p:cNvGrpSpPr/>
            <p:nvPr/>
          </p:nvGrpSpPr>
          <p:grpSpPr>
            <a:xfrm>
              <a:off x="7772139" y="778391"/>
              <a:ext cx="764953" cy="400110"/>
              <a:chOff x="6455316" y="576052"/>
              <a:chExt cx="764953" cy="400110"/>
            </a:xfrm>
          </p:grpSpPr>
          <p:sp>
            <p:nvSpPr>
              <p:cNvPr id="221" name="Text Box 107"/>
              <p:cNvSpPr txBox="1">
                <a:spLocks noChangeArrowheads="1"/>
              </p:cNvSpPr>
              <p:nvPr/>
            </p:nvSpPr>
            <p:spPr bwMode="auto">
              <a:xfrm>
                <a:off x="6455316" y="576052"/>
                <a:ext cx="764953" cy="400110"/>
              </a:xfrm>
              <a:prstGeom prst="rect">
                <a:avLst/>
              </a:prstGeom>
              <a:noFill/>
              <a:ln w="9525">
                <a:noFill/>
                <a:miter lim="800000"/>
                <a:headEnd/>
                <a:tailEnd/>
              </a:ln>
              <a:effectLst/>
            </p:spPr>
            <p:txBody>
              <a:bodyPr wrap="none">
                <a:spAutoFit/>
              </a:bodyPr>
              <a:lstStyle/>
              <a:p>
                <a:r>
                  <a:rPr lang="eu-ES" sz="2000" dirty="0" err="1" smtClean="0">
                    <a:solidFill>
                      <a:srgbClr val="66FF33"/>
                    </a:solidFill>
                    <a:latin typeface="Lucida Handwriting" pitchFamily="66" charset="0"/>
                  </a:rPr>
                  <a:t>dF</a:t>
                </a:r>
                <a:r>
                  <a:rPr lang="eu-ES" sz="1600" baseline="-25000" dirty="0" err="1" smtClean="0">
                    <a:solidFill>
                      <a:srgbClr val="66FF33"/>
                    </a:solidFill>
                    <a:latin typeface="Lucida Handwriting" pitchFamily="66" charset="0"/>
                  </a:rPr>
                  <a:t>BD</a:t>
                </a:r>
                <a:endParaRPr lang="eu-ES" sz="1600" dirty="0">
                  <a:solidFill>
                    <a:srgbClr val="66FF33"/>
                  </a:solidFill>
                  <a:latin typeface="Lucida Handwriting" pitchFamily="66" charset="0"/>
                </a:endParaRPr>
              </a:p>
            </p:txBody>
          </p:sp>
          <p:sp>
            <p:nvSpPr>
              <p:cNvPr id="222" name="Line 108"/>
              <p:cNvSpPr>
                <a:spLocks noChangeShapeType="1"/>
              </p:cNvSpPr>
              <p:nvPr/>
            </p:nvSpPr>
            <p:spPr bwMode="auto">
              <a:xfrm>
                <a:off x="6667499" y="581024"/>
                <a:ext cx="308517" cy="2965"/>
              </a:xfrm>
              <a:prstGeom prst="line">
                <a:avLst/>
              </a:prstGeom>
              <a:noFill/>
              <a:ln w="28575">
                <a:solidFill>
                  <a:srgbClr val="66FF33"/>
                </a:solidFill>
                <a:round/>
                <a:headEnd/>
                <a:tailEnd type="triangle" w="med" len="med"/>
              </a:ln>
              <a:effectLst/>
            </p:spPr>
            <p:txBody>
              <a:bodyPr/>
              <a:lstStyle/>
              <a:p>
                <a:endParaRPr lang="es-ES"/>
              </a:p>
            </p:txBody>
          </p:sp>
        </p:grpSp>
      </p:grpSp>
      <p:graphicFrame>
        <p:nvGraphicFramePr>
          <p:cNvPr id="245" name="Object 19"/>
          <p:cNvGraphicFramePr>
            <a:graphicFrameLocks noChangeAspect="1"/>
          </p:cNvGraphicFramePr>
          <p:nvPr>
            <p:extLst>
              <p:ext uri="{D42A27DB-BD31-4B8C-83A1-F6EECF244321}">
                <p14:modId xmlns:p14="http://schemas.microsoft.com/office/powerpoint/2010/main" val="3833588714"/>
              </p:ext>
            </p:extLst>
          </p:nvPr>
        </p:nvGraphicFramePr>
        <p:xfrm>
          <a:off x="312717" y="4482667"/>
          <a:ext cx="8638182" cy="431748"/>
        </p:xfrm>
        <a:graphic>
          <a:graphicData uri="http://schemas.openxmlformats.org/presentationml/2006/ole">
            <mc:AlternateContent xmlns:mc="http://schemas.openxmlformats.org/markup-compatibility/2006">
              <mc:Choice xmlns:v="urn:schemas-microsoft-com:vml" Requires="v">
                <p:oleObj spid="_x0000_s1400835" name="Equation" r:id="rId4" imgW="4825800" imgH="241200" progId="Equation.DSMT4">
                  <p:embed/>
                </p:oleObj>
              </mc:Choice>
              <mc:Fallback>
                <p:oleObj name="Equation" r:id="rId4" imgW="4825800" imgH="241200" progId="Equation.DSMT4">
                  <p:embed/>
                  <p:pic>
                    <p:nvPicPr>
                      <p:cNvPr id="150" name="Object 19"/>
                      <p:cNvPicPr>
                        <a:picLocks noChangeAspect="1" noChangeArrowheads="1"/>
                      </p:cNvPicPr>
                      <p:nvPr/>
                    </p:nvPicPr>
                    <p:blipFill>
                      <a:blip r:embed="rId5"/>
                      <a:srcRect/>
                      <a:stretch>
                        <a:fillRect/>
                      </a:stretch>
                    </p:blipFill>
                    <p:spPr bwMode="auto">
                      <a:xfrm>
                        <a:off x="312717" y="4482667"/>
                        <a:ext cx="8638182" cy="4317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9148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26"/>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243"/>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244"/>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27"/>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242"/>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241"/>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24"/>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184"/>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189"/>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nodeType="clickEffect">
                                  <p:stCondLst>
                                    <p:cond delay="0"/>
                                  </p:stCondLst>
                                  <p:childTnLst>
                                    <p:set>
                                      <p:cBhvr>
                                        <p:cTn id="107" dur="1" fill="hold">
                                          <p:stCondLst>
                                            <p:cond delay="0"/>
                                          </p:stCondLst>
                                        </p:cTn>
                                        <p:tgtEl>
                                          <p:spTgt spid="240"/>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nodeType="clickEffect">
                                  <p:stCondLst>
                                    <p:cond delay="0"/>
                                  </p:stCondLst>
                                  <p:childTnLst>
                                    <p:set>
                                      <p:cBhvr>
                                        <p:cTn id="111" dur="1" fill="hold">
                                          <p:stCondLst>
                                            <p:cond delay="0"/>
                                          </p:stCondLst>
                                        </p:cTn>
                                        <p:tgtEl>
                                          <p:spTgt spid="179"/>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nodeType="clickEffect">
                                  <p:stCondLst>
                                    <p:cond delay="0"/>
                                  </p:stCondLst>
                                  <p:childTnLst>
                                    <p:set>
                                      <p:cBhvr>
                                        <p:cTn id="115" dur="1" fill="hold">
                                          <p:stCondLst>
                                            <p:cond delay="0"/>
                                          </p:stCondLst>
                                        </p:cTn>
                                        <p:tgtEl>
                                          <p:spTgt spid="169"/>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nodeType="clickEffect">
                                  <p:stCondLst>
                                    <p:cond delay="0"/>
                                  </p:stCondLst>
                                  <p:childTnLst>
                                    <p:set>
                                      <p:cBhvr>
                                        <p:cTn id="119" dur="1" fill="hold">
                                          <p:stCondLst>
                                            <p:cond delay="0"/>
                                          </p:stCondLst>
                                        </p:cTn>
                                        <p:tgtEl>
                                          <p:spTgt spid="245"/>
                                        </p:tgtEl>
                                        <p:attrNameLst>
                                          <p:attrName>style.visibility</p:attrName>
                                        </p:attrNameLst>
                                      </p:cBhvr>
                                      <p:to>
                                        <p:strVal val="visible"/>
                                      </p:to>
                                    </p:set>
                                    <p:animEffect transition="in" filter="wipe(left)">
                                      <p:cBhvr>
                                        <p:cTn id="120" dur="5000"/>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29" grpId="0" animBg="1"/>
      <p:bldP spid="130" grpId="0" animBg="1"/>
      <p:bldP spid="14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896" name="Picture 2"/>
          <p:cNvPicPr>
            <a:picLocks noChangeAspect="1" noChangeArrowheads="1"/>
          </p:cNvPicPr>
          <p:nvPr/>
        </p:nvPicPr>
        <p:blipFill>
          <a:blip r:embed="rId4" cstate="print"/>
          <a:srcRect/>
          <a:stretch>
            <a:fillRect/>
          </a:stretch>
        </p:blipFill>
        <p:spPr bwMode="auto">
          <a:xfrm>
            <a:off x="3489325" y="1598613"/>
            <a:ext cx="3810000" cy="3149600"/>
          </a:xfrm>
          <a:prstGeom prst="rect">
            <a:avLst/>
          </a:prstGeom>
          <a:noFill/>
          <a:ln w="9525">
            <a:noFill/>
            <a:miter lim="800000"/>
            <a:headEnd/>
            <a:tailEnd/>
          </a:ln>
        </p:spPr>
      </p:pic>
      <p:grpSp>
        <p:nvGrpSpPr>
          <p:cNvPr id="2" name="6 Grupo"/>
          <p:cNvGrpSpPr>
            <a:grpSpLocks/>
          </p:cNvGrpSpPr>
          <p:nvPr/>
        </p:nvGrpSpPr>
        <p:grpSpPr bwMode="auto">
          <a:xfrm>
            <a:off x="285750" y="157163"/>
            <a:ext cx="8629650" cy="1908175"/>
            <a:chOff x="285750" y="219075"/>
            <a:chExt cx="8629650" cy="1908215"/>
          </a:xfrm>
        </p:grpSpPr>
        <p:sp>
          <p:nvSpPr>
            <p:cNvPr id="8" name="10 CuadroTexto"/>
            <p:cNvSpPr txBox="1">
              <a:spLocks noChangeArrowheads="1"/>
            </p:cNvSpPr>
            <p:nvPr/>
          </p:nvSpPr>
          <p:spPr bwMode="auto">
            <a:xfrm>
              <a:off x="285750" y="219075"/>
              <a:ext cx="8629650" cy="1908215"/>
            </a:xfrm>
            <a:prstGeom prst="rect">
              <a:avLst/>
            </a:prstGeom>
            <a:noFill/>
            <a:ln w="9525">
              <a:noFill/>
              <a:miter lim="800000"/>
              <a:headEnd/>
              <a:tailEnd/>
            </a:ln>
          </p:spPr>
          <p:txBody>
            <a:bodyPr>
              <a:spAutoFit/>
            </a:bodyPr>
            <a:lstStyle/>
            <a:p>
              <a:pPr indent="534988" algn="just" defTabSz="949325" eaLnBrk="0" hangingPunct="0">
                <a:lnSpc>
                  <a:spcPct val="150000"/>
                </a:lnSpc>
                <a:spcBef>
                  <a:spcPts val="1200"/>
                </a:spcBef>
                <a:tabLst>
                  <a:tab pos="1520825" algn="l"/>
                </a:tabLst>
                <a:defRPr/>
              </a:pPr>
              <a:r>
                <a:rPr lang="es-ES_tradnl" sz="1800" b="1" dirty="0" smtClean="0">
                  <a:latin typeface="Comic Sans MS" pitchFamily="66" charset="0"/>
                  <a:cs typeface="Times New Roman" pitchFamily="18" charset="0"/>
                </a:rPr>
                <a:t>L.I.12.- </a:t>
              </a:r>
              <a:r>
                <a:rPr lang="es-ES_tradnl" sz="1800" dirty="0" err="1">
                  <a:latin typeface="Comic Sans MS" pitchFamily="66" charset="0"/>
                  <a:cs typeface="Times New Roman" pitchFamily="18" charset="0"/>
                </a:rPr>
                <a:t>Irudiko</a:t>
              </a:r>
              <a:r>
                <a:rPr lang="es-ES_tradnl" sz="1800" dirty="0">
                  <a:latin typeface="Comic Sans MS" pitchFamily="66" charset="0"/>
                  <a:cs typeface="Times New Roman" pitchFamily="18" charset="0"/>
                </a:rPr>
                <a:t> ABC </a:t>
              </a:r>
              <a:r>
                <a:rPr lang="es-ES_tradnl" sz="1800" dirty="0" err="1">
                  <a:latin typeface="Comic Sans MS" pitchFamily="66" charset="0"/>
                  <a:cs typeface="Times New Roman" pitchFamily="18" charset="0"/>
                </a:rPr>
                <a:t>hari</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eroaleak</a:t>
              </a:r>
              <a:r>
                <a:rPr lang="es-ES_tradnl" sz="1800" dirty="0">
                  <a:latin typeface="Comic Sans MS" pitchFamily="66" charset="0"/>
                  <a:cs typeface="Times New Roman" pitchFamily="18" charset="0"/>
                </a:rPr>
                <a:t> I=0.5 A-</a:t>
              </a:r>
              <a:r>
                <a:rPr lang="es-ES_tradnl" sz="1800" dirty="0" err="1">
                  <a:latin typeface="Comic Sans MS" pitchFamily="66" charset="0"/>
                  <a:cs typeface="Times New Roman" pitchFamily="18" charset="0"/>
                </a:rPr>
                <a:t>ko</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korronte</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elektrikoa</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daroa</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eremu</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magnetiko</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uniformea</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ezartzen</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bada</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kalkula</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ezazu</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hariaren</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gaineko</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indar</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magnetikoa</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modulua</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norabidea</a:t>
              </a:r>
              <a:r>
                <a:rPr lang="es-ES_tradnl" sz="1800" dirty="0">
                  <a:latin typeface="Comic Sans MS" pitchFamily="66" charset="0"/>
                  <a:cs typeface="Times New Roman" pitchFamily="18" charset="0"/>
                </a:rPr>
                <a:t> eta </a:t>
              </a:r>
              <a:r>
                <a:rPr lang="es-ES_tradnl" sz="1800" dirty="0" err="1">
                  <a:latin typeface="Comic Sans MS" pitchFamily="66" charset="0"/>
                  <a:cs typeface="Times New Roman" pitchFamily="18" charset="0"/>
                </a:rPr>
                <a:t>norantza</a:t>
              </a:r>
              <a:r>
                <a:rPr lang="es-ES_tradnl" sz="1800" dirty="0">
                  <a:latin typeface="Comic Sans MS" pitchFamily="66" charset="0"/>
                  <a:cs typeface="Times New Roman" pitchFamily="18" charset="0"/>
                </a:rPr>
                <a:t>).</a:t>
              </a:r>
            </a:p>
            <a:p>
              <a:pPr indent="355600" algn="just" eaLnBrk="0" hangingPunct="0">
                <a:lnSpc>
                  <a:spcPct val="150000"/>
                </a:lnSpc>
                <a:spcBef>
                  <a:spcPts val="1200"/>
                </a:spcBef>
                <a:defRPr/>
              </a:pPr>
              <a:r>
                <a:rPr lang="es-ES_tradnl" sz="1800" dirty="0" err="1">
                  <a:latin typeface="Comic Sans MS" pitchFamily="66" charset="0"/>
                  <a:cs typeface="Times New Roman" pitchFamily="18" charset="0"/>
                </a:rPr>
                <a:t>Datuak</a:t>
              </a:r>
              <a:r>
                <a:rPr lang="es-ES_tradnl" sz="1800" dirty="0">
                  <a:latin typeface="Comic Sans MS" pitchFamily="66" charset="0"/>
                  <a:cs typeface="Times New Roman" pitchFamily="18" charset="0"/>
                </a:rPr>
                <a:t>: AB=0.75 m, BC= 1.5 m</a:t>
              </a:r>
            </a:p>
          </p:txBody>
        </p:sp>
        <p:graphicFrame>
          <p:nvGraphicFramePr>
            <p:cNvPr id="2426895" name="Object 15"/>
            <p:cNvGraphicFramePr>
              <a:graphicFrameLocks noChangeAspect="1"/>
            </p:cNvGraphicFramePr>
            <p:nvPr/>
          </p:nvGraphicFramePr>
          <p:xfrm>
            <a:off x="1123828" y="687388"/>
            <a:ext cx="1493838" cy="400050"/>
          </p:xfrm>
          <a:graphic>
            <a:graphicData uri="http://schemas.openxmlformats.org/presentationml/2006/ole">
              <mc:AlternateContent xmlns:mc="http://schemas.openxmlformats.org/markup-compatibility/2006">
                <mc:Choice xmlns:v="urn:schemas-microsoft-com:vml" Requires="v">
                  <p:oleObj spid="_x0000_s1104922" name="Ecuación" r:id="rId5" imgW="1002960" imgH="228600" progId="Equation.3">
                    <p:embed/>
                  </p:oleObj>
                </mc:Choice>
                <mc:Fallback>
                  <p:oleObj name="Ecuación" r:id="rId5" imgW="100296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3828" y="687388"/>
                          <a:ext cx="1493838"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8969" name="Picture 2"/>
          <p:cNvPicPr>
            <a:picLocks noChangeAspect="1" noChangeArrowheads="1"/>
          </p:cNvPicPr>
          <p:nvPr/>
        </p:nvPicPr>
        <p:blipFill>
          <a:blip r:embed="rId4" cstate="print"/>
          <a:srcRect/>
          <a:stretch>
            <a:fillRect/>
          </a:stretch>
        </p:blipFill>
        <p:spPr bwMode="auto">
          <a:xfrm>
            <a:off x="282575" y="304800"/>
            <a:ext cx="3810000" cy="3149600"/>
          </a:xfrm>
          <a:prstGeom prst="rect">
            <a:avLst/>
          </a:prstGeom>
          <a:noFill/>
          <a:ln w="9525">
            <a:noFill/>
            <a:miter lim="800000"/>
            <a:headEnd/>
            <a:tailEnd/>
          </a:ln>
        </p:spPr>
      </p:pic>
      <p:graphicFrame>
        <p:nvGraphicFramePr>
          <p:cNvPr id="78" name="Object 38"/>
          <p:cNvGraphicFramePr>
            <a:graphicFrameLocks noChangeAspect="1"/>
          </p:cNvGraphicFramePr>
          <p:nvPr/>
        </p:nvGraphicFramePr>
        <p:xfrm>
          <a:off x="1752600" y="3087688"/>
          <a:ext cx="5635625" cy="733425"/>
        </p:xfrm>
        <a:graphic>
          <a:graphicData uri="http://schemas.openxmlformats.org/presentationml/2006/ole">
            <mc:AlternateContent xmlns:mc="http://schemas.openxmlformats.org/markup-compatibility/2006">
              <mc:Choice xmlns:v="urn:schemas-microsoft-com:vml" Requires="v">
                <p:oleObj spid="_x0000_s1105976" name="Ecuación" r:id="rId5" imgW="3251160" imgH="419040" progId="Equation.3">
                  <p:embed/>
                </p:oleObj>
              </mc:Choice>
              <mc:Fallback>
                <p:oleObj name="Ecuación" r:id="rId5" imgW="3251160" imgH="41904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3087688"/>
                        <a:ext cx="5635625"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1 Grupo"/>
          <p:cNvGrpSpPr>
            <a:grpSpLocks/>
          </p:cNvGrpSpPr>
          <p:nvPr/>
        </p:nvGrpSpPr>
        <p:grpSpPr bwMode="auto">
          <a:xfrm>
            <a:off x="1066800" y="1879600"/>
            <a:ext cx="561975" cy="352425"/>
            <a:chOff x="950580" y="2734845"/>
            <a:chExt cx="561975" cy="352386"/>
          </a:xfrm>
        </p:grpSpPr>
        <p:sp>
          <p:nvSpPr>
            <p:cNvPr id="2429009" name="105 CuadroTexto"/>
            <p:cNvSpPr txBox="1">
              <a:spLocks noChangeArrowheads="1"/>
            </p:cNvSpPr>
            <p:nvPr/>
          </p:nvSpPr>
          <p:spPr bwMode="auto">
            <a:xfrm>
              <a:off x="950580" y="2749149"/>
              <a:ext cx="561975" cy="338082"/>
            </a:xfrm>
            <a:prstGeom prst="rect">
              <a:avLst/>
            </a:prstGeom>
            <a:noFill/>
            <a:ln w="9525">
              <a:noFill/>
              <a:miter lim="800000"/>
              <a:headEnd/>
              <a:tailEnd/>
            </a:ln>
          </p:spPr>
          <p:txBody>
            <a:bodyPr>
              <a:spAutoFit/>
            </a:bodyPr>
            <a:lstStyle/>
            <a:p>
              <a:pPr algn="r" eaLnBrk="0" hangingPunct="0"/>
              <a:r>
                <a:rPr lang="es-ES" sz="1600">
                  <a:latin typeface="Lucida Handwriting" pitchFamily="66" charset="0"/>
                </a:rPr>
                <a:t>dl</a:t>
              </a:r>
            </a:p>
          </p:txBody>
        </p:sp>
        <p:sp>
          <p:nvSpPr>
            <p:cNvPr id="2429010" name="Line 40"/>
            <p:cNvSpPr>
              <a:spLocks noChangeShapeType="1"/>
            </p:cNvSpPr>
            <p:nvPr/>
          </p:nvSpPr>
          <p:spPr bwMode="auto">
            <a:xfrm>
              <a:off x="1251867" y="2734845"/>
              <a:ext cx="216918" cy="97"/>
            </a:xfrm>
            <a:prstGeom prst="line">
              <a:avLst/>
            </a:prstGeom>
            <a:noFill/>
            <a:ln w="19050">
              <a:solidFill>
                <a:schemeClr val="tx1"/>
              </a:solidFill>
              <a:round/>
              <a:headEnd/>
              <a:tailEnd type="triangle" w="med" len="med"/>
            </a:ln>
          </p:spPr>
          <p:txBody>
            <a:bodyPr/>
            <a:lstStyle/>
            <a:p>
              <a:endParaRPr lang="es-ES"/>
            </a:p>
          </p:txBody>
        </p:sp>
      </p:grpSp>
      <p:grpSp>
        <p:nvGrpSpPr>
          <p:cNvPr id="3" name="219 Grupo"/>
          <p:cNvGrpSpPr>
            <a:grpSpLocks/>
          </p:cNvGrpSpPr>
          <p:nvPr/>
        </p:nvGrpSpPr>
        <p:grpSpPr bwMode="auto">
          <a:xfrm>
            <a:off x="109538" y="1517650"/>
            <a:ext cx="750887" cy="400050"/>
            <a:chOff x="6483886" y="985627"/>
            <a:chExt cx="751238" cy="400230"/>
          </a:xfrm>
        </p:grpSpPr>
        <p:sp>
          <p:nvSpPr>
            <p:cNvPr id="2429007" name="Text Box 107"/>
            <p:cNvSpPr txBox="1">
              <a:spLocks noChangeArrowheads="1"/>
            </p:cNvSpPr>
            <p:nvPr/>
          </p:nvSpPr>
          <p:spPr bwMode="auto">
            <a:xfrm>
              <a:off x="6483886" y="985627"/>
              <a:ext cx="751238" cy="400230"/>
            </a:xfrm>
            <a:prstGeom prst="rect">
              <a:avLst/>
            </a:prstGeom>
            <a:noFill/>
            <a:ln w="9525">
              <a:noFill/>
              <a:miter lim="800000"/>
              <a:headEnd/>
              <a:tailEnd/>
            </a:ln>
          </p:spPr>
          <p:txBody>
            <a:bodyPr wrap="none">
              <a:spAutoFit/>
            </a:bodyPr>
            <a:lstStyle/>
            <a:p>
              <a:pPr eaLnBrk="0" hangingPunct="0"/>
              <a:r>
                <a:rPr lang="eu-ES" sz="2000">
                  <a:solidFill>
                    <a:srgbClr val="66FF33"/>
                  </a:solidFill>
                  <a:latin typeface="Lucida Handwriting" pitchFamily="66" charset="0"/>
                </a:rPr>
                <a:t>dF</a:t>
              </a:r>
              <a:r>
                <a:rPr lang="eu-ES" sz="1600" baseline="-25000">
                  <a:solidFill>
                    <a:srgbClr val="66FF33"/>
                  </a:solidFill>
                  <a:latin typeface="Lucida Handwriting" pitchFamily="66" charset="0"/>
                </a:rPr>
                <a:t>AB</a:t>
              </a:r>
              <a:endParaRPr lang="eu-ES" sz="1600">
                <a:solidFill>
                  <a:srgbClr val="66FF33"/>
                </a:solidFill>
                <a:latin typeface="Lucida Handwriting" pitchFamily="66" charset="0"/>
              </a:endParaRPr>
            </a:p>
          </p:txBody>
        </p:sp>
        <p:sp>
          <p:nvSpPr>
            <p:cNvPr id="2429008" name="Line 108"/>
            <p:cNvSpPr>
              <a:spLocks noChangeShapeType="1"/>
            </p:cNvSpPr>
            <p:nvPr/>
          </p:nvSpPr>
          <p:spPr bwMode="auto">
            <a:xfrm>
              <a:off x="6667499" y="990599"/>
              <a:ext cx="308517" cy="2965"/>
            </a:xfrm>
            <a:prstGeom prst="line">
              <a:avLst/>
            </a:prstGeom>
            <a:noFill/>
            <a:ln w="28575">
              <a:solidFill>
                <a:srgbClr val="66FF33"/>
              </a:solidFill>
              <a:round/>
              <a:headEnd/>
              <a:tailEnd type="triangle" w="med" len="med"/>
            </a:ln>
          </p:spPr>
          <p:txBody>
            <a:bodyPr/>
            <a:lstStyle/>
            <a:p>
              <a:endParaRPr lang="es-ES"/>
            </a:p>
          </p:txBody>
        </p:sp>
      </p:grpSp>
      <p:sp>
        <p:nvSpPr>
          <p:cNvPr id="38" name="Line 490"/>
          <p:cNvSpPr>
            <a:spLocks noChangeShapeType="1"/>
          </p:cNvSpPr>
          <p:nvPr/>
        </p:nvSpPr>
        <p:spPr bwMode="auto">
          <a:xfrm>
            <a:off x="904875" y="1798638"/>
            <a:ext cx="903288" cy="0"/>
          </a:xfrm>
          <a:prstGeom prst="line">
            <a:avLst/>
          </a:prstGeom>
          <a:noFill/>
          <a:ln w="57150">
            <a:solidFill>
              <a:srgbClr val="FF0000"/>
            </a:solidFill>
            <a:round/>
            <a:headEnd/>
            <a:tailEnd type="triangle" w="med" len="lg"/>
          </a:ln>
        </p:spPr>
        <p:txBody>
          <a:bodyPr wrap="none" anchor="ctr"/>
          <a:lstStyle/>
          <a:p>
            <a:endParaRPr lang="es-ES"/>
          </a:p>
        </p:txBody>
      </p:sp>
      <p:grpSp>
        <p:nvGrpSpPr>
          <p:cNvPr id="4" name="Group 6"/>
          <p:cNvGrpSpPr>
            <a:grpSpLocks/>
          </p:cNvGrpSpPr>
          <p:nvPr/>
        </p:nvGrpSpPr>
        <p:grpSpPr bwMode="auto">
          <a:xfrm>
            <a:off x="1000125" y="1228725"/>
            <a:ext cx="490538" cy="579438"/>
            <a:chOff x="3874" y="2110"/>
            <a:chExt cx="309" cy="365"/>
          </a:xfrm>
        </p:grpSpPr>
        <p:sp>
          <p:nvSpPr>
            <p:cNvPr id="2429005" name="Text Box 7"/>
            <p:cNvSpPr txBox="1">
              <a:spLocks noChangeArrowheads="1"/>
            </p:cNvSpPr>
            <p:nvPr/>
          </p:nvSpPr>
          <p:spPr bwMode="auto">
            <a:xfrm>
              <a:off x="3874" y="2110"/>
              <a:ext cx="309" cy="365"/>
            </a:xfrm>
            <a:prstGeom prst="rect">
              <a:avLst/>
            </a:prstGeom>
            <a:noFill/>
            <a:ln w="9525">
              <a:noFill/>
              <a:miter lim="800000"/>
              <a:headEnd/>
              <a:tailEnd/>
            </a:ln>
          </p:spPr>
          <p:txBody>
            <a:bodyPr wrap="none">
              <a:spAutoFit/>
            </a:bodyPr>
            <a:lstStyle/>
            <a:p>
              <a:r>
                <a:rPr lang="eu-ES" sz="3200">
                  <a:solidFill>
                    <a:srgbClr val="FF0000"/>
                  </a:solidFill>
                  <a:latin typeface="Lucida Handwriting" pitchFamily="66" charset="0"/>
                </a:rPr>
                <a:t>B</a:t>
              </a:r>
            </a:p>
          </p:txBody>
        </p:sp>
        <p:sp>
          <p:nvSpPr>
            <p:cNvPr id="2429006" name="Line 8"/>
            <p:cNvSpPr>
              <a:spLocks noChangeShapeType="1"/>
            </p:cNvSpPr>
            <p:nvPr/>
          </p:nvSpPr>
          <p:spPr bwMode="auto">
            <a:xfrm>
              <a:off x="3977" y="2139"/>
              <a:ext cx="165" cy="0"/>
            </a:xfrm>
            <a:prstGeom prst="line">
              <a:avLst/>
            </a:prstGeom>
            <a:noFill/>
            <a:ln w="28575">
              <a:solidFill>
                <a:srgbClr val="FF0000"/>
              </a:solidFill>
              <a:round/>
              <a:headEnd/>
              <a:tailEnd type="triangle" w="med" len="med"/>
            </a:ln>
          </p:spPr>
          <p:txBody>
            <a:bodyPr/>
            <a:lstStyle/>
            <a:p>
              <a:endParaRPr lang="es-ES"/>
            </a:p>
          </p:txBody>
        </p:sp>
      </p:grpSp>
      <p:grpSp>
        <p:nvGrpSpPr>
          <p:cNvPr id="5" name="Group 43"/>
          <p:cNvGrpSpPr>
            <a:grpSpLocks noChangeAspect="1"/>
          </p:cNvGrpSpPr>
          <p:nvPr/>
        </p:nvGrpSpPr>
        <p:grpSpPr bwMode="auto">
          <a:xfrm>
            <a:off x="798513" y="1681163"/>
            <a:ext cx="252412" cy="252412"/>
            <a:chOff x="3990" y="1487"/>
            <a:chExt cx="127" cy="127"/>
          </a:xfrm>
        </p:grpSpPr>
        <p:sp>
          <p:nvSpPr>
            <p:cNvPr id="2429003" name="Oval 44"/>
            <p:cNvSpPr>
              <a:spLocks noChangeAspect="1" noChangeArrowheads="1"/>
            </p:cNvSpPr>
            <p:nvPr/>
          </p:nvSpPr>
          <p:spPr bwMode="auto">
            <a:xfrm rot="-5400000">
              <a:off x="3990" y="1487"/>
              <a:ext cx="127" cy="127"/>
            </a:xfrm>
            <a:prstGeom prst="ellipse">
              <a:avLst/>
            </a:prstGeom>
            <a:noFill/>
            <a:ln w="28575">
              <a:solidFill>
                <a:srgbClr val="92D050"/>
              </a:solidFill>
              <a:round/>
              <a:headEnd/>
              <a:tailEnd/>
            </a:ln>
          </p:spPr>
          <p:txBody>
            <a:bodyPr vert="eaVert" wrap="none" anchor="ctr"/>
            <a:lstStyle/>
            <a:p>
              <a:pPr algn="ctr" eaLnBrk="0" hangingPunct="0"/>
              <a:endParaRPr lang="eu-ES">
                <a:solidFill>
                  <a:schemeClr val="accent1"/>
                </a:solidFill>
              </a:endParaRPr>
            </a:p>
          </p:txBody>
        </p:sp>
        <p:sp>
          <p:nvSpPr>
            <p:cNvPr id="2429004" name="Oval 45"/>
            <p:cNvSpPr>
              <a:spLocks noChangeAspect="1" noChangeArrowheads="1"/>
            </p:cNvSpPr>
            <p:nvPr/>
          </p:nvSpPr>
          <p:spPr bwMode="auto">
            <a:xfrm rot="-5400000">
              <a:off x="4046" y="1543"/>
              <a:ext cx="14" cy="14"/>
            </a:xfrm>
            <a:prstGeom prst="ellipse">
              <a:avLst/>
            </a:prstGeom>
            <a:solidFill>
              <a:srgbClr val="FF0000"/>
            </a:solidFill>
            <a:ln w="28575">
              <a:solidFill>
                <a:srgbClr val="92D050"/>
              </a:solidFill>
              <a:round/>
              <a:headEnd/>
              <a:tailEnd/>
            </a:ln>
          </p:spPr>
          <p:txBody>
            <a:bodyPr vert="eaVert" wrap="none" anchor="ctr"/>
            <a:lstStyle/>
            <a:p>
              <a:pPr algn="ctr" eaLnBrk="0" hangingPunct="0"/>
              <a:endParaRPr lang="eu-ES">
                <a:solidFill>
                  <a:schemeClr val="accent1"/>
                </a:solidFill>
              </a:endParaRPr>
            </a:p>
          </p:txBody>
        </p:sp>
      </p:grpSp>
      <p:sp>
        <p:nvSpPr>
          <p:cNvPr id="43" name="Line 490"/>
          <p:cNvSpPr>
            <a:spLocks noChangeShapeType="1"/>
          </p:cNvSpPr>
          <p:nvPr/>
        </p:nvSpPr>
        <p:spPr bwMode="auto">
          <a:xfrm>
            <a:off x="2743200" y="1792288"/>
            <a:ext cx="903288" cy="0"/>
          </a:xfrm>
          <a:prstGeom prst="line">
            <a:avLst/>
          </a:prstGeom>
          <a:noFill/>
          <a:ln w="57150">
            <a:solidFill>
              <a:srgbClr val="FF0000"/>
            </a:solidFill>
            <a:round/>
            <a:headEnd/>
            <a:tailEnd type="triangle" w="med" len="lg"/>
          </a:ln>
        </p:spPr>
        <p:txBody>
          <a:bodyPr wrap="none" anchor="ctr"/>
          <a:lstStyle/>
          <a:p>
            <a:endParaRPr lang="es-ES"/>
          </a:p>
        </p:txBody>
      </p:sp>
      <p:grpSp>
        <p:nvGrpSpPr>
          <p:cNvPr id="6" name="Group 6"/>
          <p:cNvGrpSpPr>
            <a:grpSpLocks/>
          </p:cNvGrpSpPr>
          <p:nvPr/>
        </p:nvGrpSpPr>
        <p:grpSpPr bwMode="auto">
          <a:xfrm>
            <a:off x="3475038" y="1309688"/>
            <a:ext cx="490537" cy="579437"/>
            <a:chOff x="3874" y="2110"/>
            <a:chExt cx="309" cy="365"/>
          </a:xfrm>
        </p:grpSpPr>
        <p:sp>
          <p:nvSpPr>
            <p:cNvPr id="2429001" name="Text Box 7"/>
            <p:cNvSpPr txBox="1">
              <a:spLocks noChangeArrowheads="1"/>
            </p:cNvSpPr>
            <p:nvPr/>
          </p:nvSpPr>
          <p:spPr bwMode="auto">
            <a:xfrm>
              <a:off x="3874" y="2110"/>
              <a:ext cx="309" cy="365"/>
            </a:xfrm>
            <a:prstGeom prst="rect">
              <a:avLst/>
            </a:prstGeom>
            <a:noFill/>
            <a:ln w="9525">
              <a:noFill/>
              <a:miter lim="800000"/>
              <a:headEnd/>
              <a:tailEnd/>
            </a:ln>
          </p:spPr>
          <p:txBody>
            <a:bodyPr wrap="none">
              <a:spAutoFit/>
            </a:bodyPr>
            <a:lstStyle/>
            <a:p>
              <a:r>
                <a:rPr lang="eu-ES" sz="3200">
                  <a:solidFill>
                    <a:srgbClr val="FF0000"/>
                  </a:solidFill>
                  <a:latin typeface="Lucida Handwriting" pitchFamily="66" charset="0"/>
                </a:rPr>
                <a:t>B</a:t>
              </a:r>
            </a:p>
          </p:txBody>
        </p:sp>
        <p:sp>
          <p:nvSpPr>
            <p:cNvPr id="2429002" name="Line 8"/>
            <p:cNvSpPr>
              <a:spLocks noChangeShapeType="1"/>
            </p:cNvSpPr>
            <p:nvPr/>
          </p:nvSpPr>
          <p:spPr bwMode="auto">
            <a:xfrm>
              <a:off x="3977" y="2139"/>
              <a:ext cx="165" cy="0"/>
            </a:xfrm>
            <a:prstGeom prst="line">
              <a:avLst/>
            </a:prstGeom>
            <a:noFill/>
            <a:ln w="28575">
              <a:solidFill>
                <a:srgbClr val="FF0000"/>
              </a:solidFill>
              <a:round/>
              <a:headEnd/>
              <a:tailEnd type="triangle" w="med" len="med"/>
            </a:ln>
          </p:spPr>
          <p:txBody>
            <a:bodyPr/>
            <a:lstStyle/>
            <a:p>
              <a:endParaRPr lang="es-ES"/>
            </a:p>
          </p:txBody>
        </p:sp>
      </p:grpSp>
      <p:grpSp>
        <p:nvGrpSpPr>
          <p:cNvPr id="7" name="46 Grupo"/>
          <p:cNvGrpSpPr>
            <a:grpSpLocks/>
          </p:cNvGrpSpPr>
          <p:nvPr/>
        </p:nvGrpSpPr>
        <p:grpSpPr bwMode="auto">
          <a:xfrm>
            <a:off x="2743200" y="1196975"/>
            <a:ext cx="561975" cy="352425"/>
            <a:chOff x="950580" y="2734845"/>
            <a:chExt cx="561975" cy="352386"/>
          </a:xfrm>
        </p:grpSpPr>
        <p:sp>
          <p:nvSpPr>
            <p:cNvPr id="2428999" name="105 CuadroTexto"/>
            <p:cNvSpPr txBox="1">
              <a:spLocks noChangeArrowheads="1"/>
            </p:cNvSpPr>
            <p:nvPr/>
          </p:nvSpPr>
          <p:spPr bwMode="auto">
            <a:xfrm>
              <a:off x="950580" y="2749149"/>
              <a:ext cx="561975" cy="338082"/>
            </a:xfrm>
            <a:prstGeom prst="rect">
              <a:avLst/>
            </a:prstGeom>
            <a:noFill/>
            <a:ln w="9525">
              <a:noFill/>
              <a:miter lim="800000"/>
              <a:headEnd/>
              <a:tailEnd/>
            </a:ln>
          </p:spPr>
          <p:txBody>
            <a:bodyPr>
              <a:spAutoFit/>
            </a:bodyPr>
            <a:lstStyle/>
            <a:p>
              <a:pPr algn="r" eaLnBrk="0" hangingPunct="0"/>
              <a:r>
                <a:rPr lang="es-ES" sz="1600">
                  <a:latin typeface="Lucida Handwriting" pitchFamily="66" charset="0"/>
                </a:rPr>
                <a:t>dl</a:t>
              </a:r>
            </a:p>
          </p:txBody>
        </p:sp>
        <p:sp>
          <p:nvSpPr>
            <p:cNvPr id="2429000" name="Line 40"/>
            <p:cNvSpPr>
              <a:spLocks noChangeShapeType="1"/>
            </p:cNvSpPr>
            <p:nvPr/>
          </p:nvSpPr>
          <p:spPr bwMode="auto">
            <a:xfrm>
              <a:off x="1251867" y="2734845"/>
              <a:ext cx="216918" cy="97"/>
            </a:xfrm>
            <a:prstGeom prst="line">
              <a:avLst/>
            </a:prstGeom>
            <a:noFill/>
            <a:ln w="19050">
              <a:solidFill>
                <a:schemeClr val="tx1"/>
              </a:solidFill>
              <a:round/>
              <a:headEnd/>
              <a:tailEnd type="triangle" w="med" len="med"/>
            </a:ln>
          </p:spPr>
          <p:txBody>
            <a:bodyPr/>
            <a:lstStyle/>
            <a:p>
              <a:endParaRPr lang="es-ES"/>
            </a:p>
          </p:txBody>
        </p:sp>
      </p:grpSp>
      <p:grpSp>
        <p:nvGrpSpPr>
          <p:cNvPr id="8" name="53 Grupo"/>
          <p:cNvGrpSpPr>
            <a:grpSpLocks/>
          </p:cNvGrpSpPr>
          <p:nvPr/>
        </p:nvGrpSpPr>
        <p:grpSpPr bwMode="auto">
          <a:xfrm>
            <a:off x="2647950" y="1670050"/>
            <a:ext cx="254000" cy="255588"/>
            <a:chOff x="4457251" y="3378441"/>
            <a:chExt cx="255114" cy="255114"/>
          </a:xfrm>
        </p:grpSpPr>
        <p:sp>
          <p:nvSpPr>
            <p:cNvPr id="2428995" name="42 Elipse"/>
            <p:cNvSpPr>
              <a:spLocks noChangeAspect="1"/>
            </p:cNvSpPr>
            <p:nvPr/>
          </p:nvSpPr>
          <p:spPr bwMode="auto">
            <a:xfrm>
              <a:off x="4458845" y="3380034"/>
              <a:ext cx="251926" cy="251926"/>
            </a:xfrm>
            <a:prstGeom prst="ellipse">
              <a:avLst/>
            </a:prstGeom>
            <a:noFill/>
            <a:ln w="25400" algn="ctr">
              <a:solidFill>
                <a:srgbClr val="92D050"/>
              </a:solidFill>
              <a:round/>
              <a:headEnd/>
              <a:tailEnd/>
            </a:ln>
          </p:spPr>
          <p:txBody>
            <a:bodyPr/>
            <a:lstStyle/>
            <a:p>
              <a:pPr algn="r" eaLnBrk="0" hangingPunct="0"/>
              <a:endParaRPr lang="es-ES"/>
            </a:p>
          </p:txBody>
        </p:sp>
        <p:grpSp>
          <p:nvGrpSpPr>
            <p:cNvPr id="9" name="269 Grupo"/>
            <p:cNvGrpSpPr>
              <a:grpSpLocks noChangeAspect="1"/>
            </p:cNvGrpSpPr>
            <p:nvPr/>
          </p:nvGrpSpPr>
          <p:grpSpPr bwMode="auto">
            <a:xfrm rot="2700000">
              <a:off x="4457251" y="3378441"/>
              <a:ext cx="255114" cy="255114"/>
              <a:chOff x="4457251" y="3378441"/>
              <a:chExt cx="255114" cy="255114"/>
            </a:xfrm>
          </p:grpSpPr>
          <p:cxnSp>
            <p:nvCxnSpPr>
              <p:cNvPr id="2428997" name="44 Conector recto"/>
              <p:cNvCxnSpPr>
                <a:cxnSpLocks noChangeShapeType="1"/>
              </p:cNvCxnSpPr>
              <p:nvPr/>
            </p:nvCxnSpPr>
            <p:spPr bwMode="auto">
              <a:xfrm rot="10800000" flipV="1">
                <a:off x="4457251" y="3505224"/>
                <a:ext cx="255114" cy="1545"/>
              </a:xfrm>
              <a:prstGeom prst="line">
                <a:avLst/>
              </a:prstGeom>
              <a:noFill/>
              <a:ln w="31750" algn="ctr">
                <a:solidFill>
                  <a:srgbClr val="92D050"/>
                </a:solidFill>
                <a:round/>
                <a:headEnd/>
                <a:tailEnd/>
              </a:ln>
            </p:spPr>
          </p:cxnSp>
          <p:cxnSp>
            <p:nvCxnSpPr>
              <p:cNvPr id="2428998" name="45 Conector recto"/>
              <p:cNvCxnSpPr>
                <a:cxnSpLocks noChangeShapeType="1"/>
              </p:cNvCxnSpPr>
              <p:nvPr/>
            </p:nvCxnSpPr>
            <p:spPr bwMode="auto">
              <a:xfrm rot="5400000" flipV="1">
                <a:off x="4457251" y="3505225"/>
                <a:ext cx="255114" cy="1545"/>
              </a:xfrm>
              <a:prstGeom prst="line">
                <a:avLst/>
              </a:prstGeom>
              <a:noFill/>
              <a:ln w="31750" algn="ctr">
                <a:solidFill>
                  <a:srgbClr val="92D050"/>
                </a:solidFill>
                <a:round/>
                <a:headEnd/>
                <a:tailEnd/>
              </a:ln>
            </p:spPr>
          </p:cxnSp>
        </p:grpSp>
      </p:grpSp>
      <p:grpSp>
        <p:nvGrpSpPr>
          <p:cNvPr id="10" name="219 Grupo"/>
          <p:cNvGrpSpPr>
            <a:grpSpLocks/>
          </p:cNvGrpSpPr>
          <p:nvPr/>
        </p:nvGrpSpPr>
        <p:grpSpPr bwMode="auto">
          <a:xfrm>
            <a:off x="2000250" y="1592263"/>
            <a:ext cx="742950" cy="400050"/>
            <a:chOff x="6483886" y="985627"/>
            <a:chExt cx="743215" cy="400230"/>
          </a:xfrm>
        </p:grpSpPr>
        <p:sp>
          <p:nvSpPr>
            <p:cNvPr id="2428993" name="Text Box 107"/>
            <p:cNvSpPr txBox="1">
              <a:spLocks noChangeArrowheads="1"/>
            </p:cNvSpPr>
            <p:nvPr/>
          </p:nvSpPr>
          <p:spPr bwMode="auto">
            <a:xfrm>
              <a:off x="6483886" y="985627"/>
              <a:ext cx="743215" cy="400230"/>
            </a:xfrm>
            <a:prstGeom prst="rect">
              <a:avLst/>
            </a:prstGeom>
            <a:noFill/>
            <a:ln w="9525">
              <a:noFill/>
              <a:miter lim="800000"/>
              <a:headEnd/>
              <a:tailEnd/>
            </a:ln>
          </p:spPr>
          <p:txBody>
            <a:bodyPr wrap="none">
              <a:spAutoFit/>
            </a:bodyPr>
            <a:lstStyle/>
            <a:p>
              <a:pPr eaLnBrk="0" hangingPunct="0"/>
              <a:r>
                <a:rPr lang="eu-ES" sz="2000">
                  <a:solidFill>
                    <a:srgbClr val="66FF33"/>
                  </a:solidFill>
                  <a:latin typeface="Lucida Handwriting" pitchFamily="66" charset="0"/>
                </a:rPr>
                <a:t>dF</a:t>
              </a:r>
              <a:r>
                <a:rPr lang="eu-ES" sz="1600" baseline="-25000">
                  <a:solidFill>
                    <a:srgbClr val="66FF33"/>
                  </a:solidFill>
                  <a:latin typeface="Lucida Handwriting" pitchFamily="66" charset="0"/>
                </a:rPr>
                <a:t>BC</a:t>
              </a:r>
              <a:endParaRPr lang="eu-ES" sz="1600">
                <a:solidFill>
                  <a:srgbClr val="66FF33"/>
                </a:solidFill>
                <a:latin typeface="Lucida Handwriting" pitchFamily="66" charset="0"/>
              </a:endParaRPr>
            </a:p>
          </p:txBody>
        </p:sp>
        <p:sp>
          <p:nvSpPr>
            <p:cNvPr id="2428994" name="Line 108"/>
            <p:cNvSpPr>
              <a:spLocks noChangeShapeType="1"/>
            </p:cNvSpPr>
            <p:nvPr/>
          </p:nvSpPr>
          <p:spPr bwMode="auto">
            <a:xfrm>
              <a:off x="6667499" y="990599"/>
              <a:ext cx="308517" cy="2965"/>
            </a:xfrm>
            <a:prstGeom prst="line">
              <a:avLst/>
            </a:prstGeom>
            <a:noFill/>
            <a:ln w="28575">
              <a:solidFill>
                <a:srgbClr val="66FF33"/>
              </a:solidFill>
              <a:round/>
              <a:headEnd/>
              <a:tailEnd type="triangle" w="med" len="med"/>
            </a:ln>
          </p:spPr>
          <p:txBody>
            <a:bodyPr/>
            <a:lstStyle/>
            <a:p>
              <a:endParaRPr lang="es-ES"/>
            </a:p>
          </p:txBody>
        </p:sp>
      </p:grpSp>
      <p:graphicFrame>
        <p:nvGraphicFramePr>
          <p:cNvPr id="53" name="Object 39"/>
          <p:cNvGraphicFramePr>
            <a:graphicFrameLocks noChangeAspect="1"/>
          </p:cNvGraphicFramePr>
          <p:nvPr/>
        </p:nvGraphicFramePr>
        <p:xfrm>
          <a:off x="1792288" y="3870325"/>
          <a:ext cx="5259387" cy="679450"/>
        </p:xfrm>
        <a:graphic>
          <a:graphicData uri="http://schemas.openxmlformats.org/presentationml/2006/ole">
            <mc:AlternateContent xmlns:mc="http://schemas.openxmlformats.org/markup-compatibility/2006">
              <mc:Choice xmlns:v="urn:schemas-microsoft-com:vml" Requires="v">
                <p:oleObj spid="_x0000_s1105977" name="Ecuación" r:id="rId7" imgW="3035160" imgH="393480" progId="Equation.3">
                  <p:embed/>
                </p:oleObj>
              </mc:Choice>
              <mc:Fallback>
                <p:oleObj name="Ecuación" r:id="rId7" imgW="3035160" imgH="39348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2288" y="3870325"/>
                        <a:ext cx="5259387" cy="679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 name="Object 40"/>
          <p:cNvGraphicFramePr>
            <a:graphicFrameLocks noChangeAspect="1"/>
          </p:cNvGraphicFramePr>
          <p:nvPr/>
        </p:nvGraphicFramePr>
        <p:xfrm>
          <a:off x="509588" y="5003800"/>
          <a:ext cx="7453312" cy="368300"/>
        </p:xfrm>
        <a:graphic>
          <a:graphicData uri="http://schemas.openxmlformats.org/presentationml/2006/ole">
            <mc:AlternateContent xmlns:mc="http://schemas.openxmlformats.org/markup-compatibility/2006">
              <mc:Choice xmlns:v="urn:schemas-microsoft-com:vml" Requires="v">
                <p:oleObj spid="_x0000_s1105978" name="Ecuación" r:id="rId9" imgW="4305240" imgH="215640" progId="Equation.3">
                  <p:embed/>
                </p:oleObj>
              </mc:Choice>
              <mc:Fallback>
                <p:oleObj name="Ecuación" r:id="rId9" imgW="4305240" imgH="215640" progId="Equation.3">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9588" y="5003800"/>
                        <a:ext cx="7453312"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1" name="Group 43"/>
          <p:cNvGrpSpPr>
            <a:grpSpLocks noChangeAspect="1"/>
          </p:cNvGrpSpPr>
          <p:nvPr/>
        </p:nvGrpSpPr>
        <p:grpSpPr bwMode="auto">
          <a:xfrm>
            <a:off x="7486650" y="3327400"/>
            <a:ext cx="252413" cy="252413"/>
            <a:chOff x="3990" y="1487"/>
            <a:chExt cx="127" cy="127"/>
          </a:xfrm>
        </p:grpSpPr>
        <p:sp>
          <p:nvSpPr>
            <p:cNvPr id="2428991" name="Oval 44"/>
            <p:cNvSpPr>
              <a:spLocks noChangeAspect="1" noChangeArrowheads="1"/>
            </p:cNvSpPr>
            <p:nvPr/>
          </p:nvSpPr>
          <p:spPr bwMode="auto">
            <a:xfrm rot="-5400000">
              <a:off x="3990" y="1487"/>
              <a:ext cx="127" cy="127"/>
            </a:xfrm>
            <a:prstGeom prst="ellipse">
              <a:avLst/>
            </a:prstGeom>
            <a:noFill/>
            <a:ln w="28575">
              <a:solidFill>
                <a:schemeClr val="tx1"/>
              </a:solidFill>
              <a:round/>
              <a:headEnd/>
              <a:tailEnd/>
            </a:ln>
          </p:spPr>
          <p:txBody>
            <a:bodyPr vert="eaVert" wrap="none" anchor="ctr"/>
            <a:lstStyle/>
            <a:p>
              <a:pPr algn="ctr" eaLnBrk="0" hangingPunct="0"/>
              <a:endParaRPr lang="eu-ES">
                <a:solidFill>
                  <a:schemeClr val="accent1"/>
                </a:solidFill>
              </a:endParaRPr>
            </a:p>
          </p:txBody>
        </p:sp>
        <p:sp>
          <p:nvSpPr>
            <p:cNvPr id="2428992" name="Oval 45"/>
            <p:cNvSpPr>
              <a:spLocks noChangeAspect="1" noChangeArrowheads="1"/>
            </p:cNvSpPr>
            <p:nvPr/>
          </p:nvSpPr>
          <p:spPr bwMode="auto">
            <a:xfrm rot="-5400000">
              <a:off x="4046" y="1543"/>
              <a:ext cx="14" cy="14"/>
            </a:xfrm>
            <a:prstGeom prst="ellipse">
              <a:avLst/>
            </a:prstGeom>
            <a:solidFill>
              <a:srgbClr val="FF0000"/>
            </a:solidFill>
            <a:ln w="28575">
              <a:solidFill>
                <a:schemeClr val="tx1"/>
              </a:solidFill>
              <a:round/>
              <a:headEnd/>
              <a:tailEnd/>
            </a:ln>
          </p:spPr>
          <p:txBody>
            <a:bodyPr vert="eaVert" wrap="none" anchor="ctr"/>
            <a:lstStyle/>
            <a:p>
              <a:pPr algn="ctr" eaLnBrk="0" hangingPunct="0"/>
              <a:endParaRPr lang="eu-ES">
                <a:solidFill>
                  <a:schemeClr val="accent1"/>
                </a:solidFill>
              </a:endParaRPr>
            </a:p>
          </p:txBody>
        </p:sp>
      </p:grpSp>
      <p:grpSp>
        <p:nvGrpSpPr>
          <p:cNvPr id="12" name="53 Grupo"/>
          <p:cNvGrpSpPr>
            <a:grpSpLocks/>
          </p:cNvGrpSpPr>
          <p:nvPr/>
        </p:nvGrpSpPr>
        <p:grpSpPr bwMode="auto">
          <a:xfrm>
            <a:off x="7162800" y="4064000"/>
            <a:ext cx="254000" cy="255588"/>
            <a:chOff x="4457251" y="3378441"/>
            <a:chExt cx="255114" cy="255114"/>
          </a:xfrm>
        </p:grpSpPr>
        <p:sp>
          <p:nvSpPr>
            <p:cNvPr id="2428987" name="42 Elipse"/>
            <p:cNvSpPr>
              <a:spLocks noChangeAspect="1"/>
            </p:cNvSpPr>
            <p:nvPr/>
          </p:nvSpPr>
          <p:spPr bwMode="auto">
            <a:xfrm>
              <a:off x="4458845" y="3380034"/>
              <a:ext cx="251926" cy="251926"/>
            </a:xfrm>
            <a:prstGeom prst="ellipse">
              <a:avLst/>
            </a:prstGeom>
            <a:noFill/>
            <a:ln w="25400" algn="ctr">
              <a:solidFill>
                <a:schemeClr val="tx1"/>
              </a:solidFill>
              <a:round/>
              <a:headEnd/>
              <a:tailEnd/>
            </a:ln>
          </p:spPr>
          <p:txBody>
            <a:bodyPr/>
            <a:lstStyle/>
            <a:p>
              <a:pPr algn="r" eaLnBrk="0" hangingPunct="0"/>
              <a:endParaRPr lang="es-ES"/>
            </a:p>
          </p:txBody>
        </p:sp>
        <p:grpSp>
          <p:nvGrpSpPr>
            <p:cNvPr id="13" name="269 Grupo"/>
            <p:cNvGrpSpPr>
              <a:grpSpLocks noChangeAspect="1"/>
            </p:cNvGrpSpPr>
            <p:nvPr/>
          </p:nvGrpSpPr>
          <p:grpSpPr bwMode="auto">
            <a:xfrm rot="2700000">
              <a:off x="4457251" y="3378441"/>
              <a:ext cx="255114" cy="255114"/>
              <a:chOff x="4457251" y="3378441"/>
              <a:chExt cx="255114" cy="255114"/>
            </a:xfrm>
          </p:grpSpPr>
          <p:cxnSp>
            <p:nvCxnSpPr>
              <p:cNvPr id="2428989" name="44 Conector recto"/>
              <p:cNvCxnSpPr>
                <a:cxnSpLocks noChangeShapeType="1"/>
              </p:cNvCxnSpPr>
              <p:nvPr/>
            </p:nvCxnSpPr>
            <p:spPr bwMode="auto">
              <a:xfrm rot="10800000" flipV="1">
                <a:off x="4457251" y="3505224"/>
                <a:ext cx="255114" cy="1545"/>
              </a:xfrm>
              <a:prstGeom prst="line">
                <a:avLst/>
              </a:prstGeom>
              <a:noFill/>
              <a:ln w="31750" algn="ctr">
                <a:solidFill>
                  <a:schemeClr val="tx1"/>
                </a:solidFill>
                <a:round/>
                <a:headEnd/>
                <a:tailEnd/>
              </a:ln>
            </p:spPr>
          </p:cxnSp>
          <p:cxnSp>
            <p:nvCxnSpPr>
              <p:cNvPr id="2428990" name="45 Conector recto"/>
              <p:cNvCxnSpPr>
                <a:cxnSpLocks noChangeShapeType="1"/>
              </p:cNvCxnSpPr>
              <p:nvPr/>
            </p:nvCxnSpPr>
            <p:spPr bwMode="auto">
              <a:xfrm rot="5400000" flipV="1">
                <a:off x="4457251" y="3505225"/>
                <a:ext cx="255114" cy="1545"/>
              </a:xfrm>
              <a:prstGeom prst="line">
                <a:avLst/>
              </a:prstGeom>
              <a:noFill/>
              <a:ln w="31750" algn="ctr">
                <a:solidFill>
                  <a:schemeClr val="tx1"/>
                </a:solidFill>
                <a:round/>
                <a:headEnd/>
                <a:tailEnd/>
              </a:ln>
            </p:spPr>
          </p:cxnSp>
        </p:grpSp>
      </p:grpSp>
      <p:grpSp>
        <p:nvGrpSpPr>
          <p:cNvPr id="14" name="53 Grupo"/>
          <p:cNvGrpSpPr>
            <a:grpSpLocks/>
          </p:cNvGrpSpPr>
          <p:nvPr/>
        </p:nvGrpSpPr>
        <p:grpSpPr bwMode="auto">
          <a:xfrm>
            <a:off x="8048625" y="5049838"/>
            <a:ext cx="254000" cy="255587"/>
            <a:chOff x="4457251" y="3378441"/>
            <a:chExt cx="255114" cy="255114"/>
          </a:xfrm>
        </p:grpSpPr>
        <p:sp>
          <p:nvSpPr>
            <p:cNvPr id="2428983" name="42 Elipse"/>
            <p:cNvSpPr>
              <a:spLocks noChangeAspect="1"/>
            </p:cNvSpPr>
            <p:nvPr/>
          </p:nvSpPr>
          <p:spPr bwMode="auto">
            <a:xfrm>
              <a:off x="4458845" y="3380034"/>
              <a:ext cx="251926" cy="251926"/>
            </a:xfrm>
            <a:prstGeom prst="ellipse">
              <a:avLst/>
            </a:prstGeom>
            <a:noFill/>
            <a:ln w="25400" algn="ctr">
              <a:solidFill>
                <a:schemeClr val="tx1"/>
              </a:solidFill>
              <a:round/>
              <a:headEnd/>
              <a:tailEnd/>
            </a:ln>
          </p:spPr>
          <p:txBody>
            <a:bodyPr/>
            <a:lstStyle/>
            <a:p>
              <a:pPr algn="r" eaLnBrk="0" hangingPunct="0"/>
              <a:endParaRPr lang="es-ES"/>
            </a:p>
          </p:txBody>
        </p:sp>
        <p:grpSp>
          <p:nvGrpSpPr>
            <p:cNvPr id="15" name="269 Grupo"/>
            <p:cNvGrpSpPr>
              <a:grpSpLocks noChangeAspect="1"/>
            </p:cNvGrpSpPr>
            <p:nvPr/>
          </p:nvGrpSpPr>
          <p:grpSpPr bwMode="auto">
            <a:xfrm rot="2700000">
              <a:off x="4457251" y="3378441"/>
              <a:ext cx="255114" cy="255114"/>
              <a:chOff x="4457251" y="3378441"/>
              <a:chExt cx="255114" cy="255114"/>
            </a:xfrm>
          </p:grpSpPr>
          <p:cxnSp>
            <p:nvCxnSpPr>
              <p:cNvPr id="2428985" name="44 Conector recto"/>
              <p:cNvCxnSpPr>
                <a:cxnSpLocks noChangeShapeType="1"/>
              </p:cNvCxnSpPr>
              <p:nvPr/>
            </p:nvCxnSpPr>
            <p:spPr bwMode="auto">
              <a:xfrm rot="10800000" flipV="1">
                <a:off x="4457251" y="3505224"/>
                <a:ext cx="255114" cy="1545"/>
              </a:xfrm>
              <a:prstGeom prst="line">
                <a:avLst/>
              </a:prstGeom>
              <a:noFill/>
              <a:ln w="31750" algn="ctr">
                <a:solidFill>
                  <a:schemeClr val="tx1"/>
                </a:solidFill>
                <a:round/>
                <a:headEnd/>
                <a:tailEnd/>
              </a:ln>
            </p:spPr>
          </p:cxnSp>
          <p:cxnSp>
            <p:nvCxnSpPr>
              <p:cNvPr id="2428986" name="45 Conector recto"/>
              <p:cNvCxnSpPr>
                <a:cxnSpLocks noChangeShapeType="1"/>
              </p:cNvCxnSpPr>
              <p:nvPr/>
            </p:nvCxnSpPr>
            <p:spPr bwMode="auto">
              <a:xfrm rot="5400000" flipV="1">
                <a:off x="4457251" y="3505225"/>
                <a:ext cx="255114" cy="1545"/>
              </a:xfrm>
              <a:prstGeom prst="line">
                <a:avLst/>
              </a:prstGeom>
              <a:noFill/>
              <a:ln w="31750" algn="ctr">
                <a:solidFill>
                  <a:schemeClr val="tx1"/>
                </a:solidFill>
                <a:round/>
                <a:headEnd/>
                <a:tailEnd/>
              </a:ln>
            </p:spPr>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wipe(left)">
                                      <p:cBhvr>
                                        <p:cTn id="27" dur="5000"/>
                                        <p:tgtEl>
                                          <p:spTgt spid="7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par>
                                <p:cTn id="43" presetID="10"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left)">
                                      <p:cBhvr>
                                        <p:cTn id="56" dur="5000"/>
                                        <p:tgtEl>
                                          <p:spTgt spid="5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20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wipe(left)">
                                      <p:cBhvr>
                                        <p:cTn id="66" dur="2000"/>
                                        <p:tgtEl>
                                          <p:spTgt spid="54"/>
                                        </p:tgtEl>
                                      </p:cBhvr>
                                    </p:animEffect>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down)">
                                      <p:cBhvr>
                                        <p:cTn id="71" dur="580">
                                          <p:stCondLst>
                                            <p:cond delay="0"/>
                                          </p:stCondLst>
                                        </p:cTn>
                                        <p:tgtEl>
                                          <p:spTgt spid="14"/>
                                        </p:tgtEl>
                                      </p:cBhvr>
                                    </p:animEffect>
                                    <p:anim calcmode="lin" valueType="num">
                                      <p:cBhvr>
                                        <p:cTn id="7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77" dur="26">
                                          <p:stCondLst>
                                            <p:cond delay="650"/>
                                          </p:stCondLst>
                                        </p:cTn>
                                        <p:tgtEl>
                                          <p:spTgt spid="14"/>
                                        </p:tgtEl>
                                      </p:cBhvr>
                                      <p:to x="100000" y="60000"/>
                                    </p:animScale>
                                    <p:animScale>
                                      <p:cBhvr>
                                        <p:cTn id="78" dur="166" decel="50000">
                                          <p:stCondLst>
                                            <p:cond delay="676"/>
                                          </p:stCondLst>
                                        </p:cTn>
                                        <p:tgtEl>
                                          <p:spTgt spid="14"/>
                                        </p:tgtEl>
                                      </p:cBhvr>
                                      <p:to x="100000" y="100000"/>
                                    </p:animScale>
                                    <p:animScale>
                                      <p:cBhvr>
                                        <p:cTn id="79" dur="26">
                                          <p:stCondLst>
                                            <p:cond delay="1312"/>
                                          </p:stCondLst>
                                        </p:cTn>
                                        <p:tgtEl>
                                          <p:spTgt spid="14"/>
                                        </p:tgtEl>
                                      </p:cBhvr>
                                      <p:to x="100000" y="80000"/>
                                    </p:animScale>
                                    <p:animScale>
                                      <p:cBhvr>
                                        <p:cTn id="80" dur="166" decel="50000">
                                          <p:stCondLst>
                                            <p:cond delay="1338"/>
                                          </p:stCondLst>
                                        </p:cTn>
                                        <p:tgtEl>
                                          <p:spTgt spid="14"/>
                                        </p:tgtEl>
                                      </p:cBhvr>
                                      <p:to x="100000" y="100000"/>
                                    </p:animScale>
                                    <p:animScale>
                                      <p:cBhvr>
                                        <p:cTn id="81" dur="26">
                                          <p:stCondLst>
                                            <p:cond delay="1642"/>
                                          </p:stCondLst>
                                        </p:cTn>
                                        <p:tgtEl>
                                          <p:spTgt spid="14"/>
                                        </p:tgtEl>
                                      </p:cBhvr>
                                      <p:to x="100000" y="90000"/>
                                    </p:animScale>
                                    <p:animScale>
                                      <p:cBhvr>
                                        <p:cTn id="82" dur="166" decel="50000">
                                          <p:stCondLst>
                                            <p:cond delay="1668"/>
                                          </p:stCondLst>
                                        </p:cTn>
                                        <p:tgtEl>
                                          <p:spTgt spid="14"/>
                                        </p:tgtEl>
                                      </p:cBhvr>
                                      <p:to x="100000" y="100000"/>
                                    </p:animScale>
                                    <p:animScale>
                                      <p:cBhvr>
                                        <p:cTn id="83" dur="26">
                                          <p:stCondLst>
                                            <p:cond delay="1808"/>
                                          </p:stCondLst>
                                        </p:cTn>
                                        <p:tgtEl>
                                          <p:spTgt spid="14"/>
                                        </p:tgtEl>
                                      </p:cBhvr>
                                      <p:to x="100000" y="95000"/>
                                    </p:animScale>
                                    <p:animScale>
                                      <p:cBhvr>
                                        <p:cTn id="84"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4866" name="10 CuadroTexto"/>
          <p:cNvSpPr txBox="1">
            <a:spLocks noChangeArrowheads="1"/>
          </p:cNvSpPr>
          <p:nvPr/>
        </p:nvSpPr>
        <p:spPr bwMode="auto">
          <a:xfrm>
            <a:off x="285750" y="84138"/>
            <a:ext cx="8629650" cy="1338262"/>
          </a:xfrm>
          <a:prstGeom prst="rect">
            <a:avLst/>
          </a:prstGeom>
          <a:noFill/>
          <a:ln w="9525">
            <a:noFill/>
            <a:miter lim="800000"/>
            <a:headEnd/>
            <a:tailEnd/>
          </a:ln>
        </p:spPr>
        <p:txBody>
          <a:bodyPr>
            <a:spAutoFit/>
          </a:bodyPr>
          <a:lstStyle/>
          <a:p>
            <a:pPr indent="355600" algn="just" eaLnBrk="0" hangingPunct="0">
              <a:lnSpc>
                <a:spcPct val="150000"/>
              </a:lnSpc>
              <a:spcBef>
                <a:spcPts val="1200"/>
              </a:spcBef>
            </a:pPr>
            <a:r>
              <a:rPr lang="es-ES_tradnl" sz="1800" b="1" dirty="0" smtClean="0">
                <a:latin typeface="Comic Sans MS" pitchFamily="66" charset="0"/>
                <a:cs typeface="Times New Roman" pitchFamily="18" charset="0"/>
              </a:rPr>
              <a:t>L.I.13.- </a:t>
            </a:r>
            <a:r>
              <a:rPr lang="es-ES_tradnl" sz="1800" dirty="0" err="1">
                <a:latin typeface="Comic Sans MS" pitchFamily="66" charset="0"/>
                <a:cs typeface="Times New Roman" pitchFamily="18" charset="0"/>
              </a:rPr>
              <a:t>Irudiko</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espiratik</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korronte</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elektrikoa</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iragaten</a:t>
            </a:r>
            <a:r>
              <a:rPr lang="es-ES_tradnl" sz="1800" dirty="0">
                <a:latin typeface="Comic Sans MS" pitchFamily="66" charset="0"/>
                <a:cs typeface="Times New Roman" pitchFamily="18" charset="0"/>
              </a:rPr>
              <a:t> da </a:t>
            </a:r>
            <a:r>
              <a:rPr lang="es-ES_tradnl" sz="1800" dirty="0" err="1">
                <a:latin typeface="Comic Sans MS" pitchFamily="66" charset="0"/>
                <a:cs typeface="Times New Roman" pitchFamily="18" charset="0"/>
              </a:rPr>
              <a:t>erakusten</a:t>
            </a:r>
            <a:r>
              <a:rPr lang="es-ES_tradnl" sz="1800" dirty="0">
                <a:latin typeface="Comic Sans MS" pitchFamily="66" charset="0"/>
                <a:cs typeface="Times New Roman" pitchFamily="18" charset="0"/>
              </a:rPr>
              <a:t> den </a:t>
            </a:r>
            <a:r>
              <a:rPr lang="es-ES_tradnl" sz="1800" dirty="0" err="1">
                <a:latin typeface="Comic Sans MS" pitchFamily="66" charset="0"/>
                <a:cs typeface="Times New Roman" pitchFamily="18" charset="0"/>
              </a:rPr>
              <a:t>norantzan</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Zein</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norantzatan</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biratuko</a:t>
            </a:r>
            <a:r>
              <a:rPr lang="es-ES_tradnl" sz="1800" dirty="0">
                <a:latin typeface="Comic Sans MS" pitchFamily="66" charset="0"/>
                <a:cs typeface="Times New Roman" pitchFamily="18" charset="0"/>
              </a:rPr>
              <a:t> da espira? </a:t>
            </a:r>
            <a:r>
              <a:rPr lang="es-ES_tradnl" sz="1800" dirty="0" err="1">
                <a:latin typeface="Comic Sans MS" pitchFamily="66" charset="0"/>
                <a:cs typeface="Times New Roman" pitchFamily="18" charset="0"/>
              </a:rPr>
              <a:t>Ordulariaren</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orratzen</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norantzan</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edo</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aurkakoan</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Behatzailea</a:t>
            </a:r>
            <a:r>
              <a:rPr lang="es-ES_tradnl" sz="1800" dirty="0">
                <a:latin typeface="Comic Sans MS" pitchFamily="66" charset="0"/>
                <a:cs typeface="Times New Roman" pitchFamily="18" charset="0"/>
              </a:rPr>
              <a:t> P </a:t>
            </a:r>
            <a:r>
              <a:rPr lang="es-ES_tradnl" sz="1800" dirty="0" err="1">
                <a:latin typeface="Comic Sans MS" pitchFamily="66" charset="0"/>
                <a:cs typeface="Times New Roman" pitchFamily="18" charset="0"/>
              </a:rPr>
              <a:t>puntuan</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kokatuta</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dagoela</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suposatu</a:t>
            </a:r>
            <a:r>
              <a:rPr lang="es-ES_tradnl" sz="1800" dirty="0">
                <a:latin typeface="Comic Sans MS" pitchFamily="66" charset="0"/>
                <a:cs typeface="Times New Roman" pitchFamily="18" charset="0"/>
              </a:rPr>
              <a:t>)</a:t>
            </a:r>
          </a:p>
        </p:txBody>
      </p:sp>
      <p:pic>
        <p:nvPicPr>
          <p:cNvPr id="3364867" name="Picture 2"/>
          <p:cNvPicPr>
            <a:picLocks noChangeAspect="1" noChangeArrowheads="1"/>
          </p:cNvPicPr>
          <p:nvPr/>
        </p:nvPicPr>
        <p:blipFill>
          <a:blip r:embed="rId3" cstate="print"/>
          <a:srcRect/>
          <a:stretch>
            <a:fillRect/>
          </a:stretch>
        </p:blipFill>
        <p:spPr bwMode="auto">
          <a:xfrm>
            <a:off x="2679700" y="1965325"/>
            <a:ext cx="45974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64867" name="Picture 2"/>
          <p:cNvPicPr>
            <a:picLocks noChangeAspect="1" noChangeArrowheads="1"/>
          </p:cNvPicPr>
          <p:nvPr/>
        </p:nvPicPr>
        <p:blipFill>
          <a:blip r:embed="rId4" cstate="print"/>
          <a:srcRect/>
          <a:stretch>
            <a:fillRect/>
          </a:stretch>
        </p:blipFill>
        <p:spPr bwMode="auto">
          <a:xfrm>
            <a:off x="2679700" y="1965325"/>
            <a:ext cx="4597400" cy="3200400"/>
          </a:xfrm>
          <a:prstGeom prst="rect">
            <a:avLst/>
          </a:prstGeom>
          <a:noFill/>
          <a:ln w="9525">
            <a:noFill/>
            <a:miter lim="800000"/>
            <a:headEnd/>
            <a:tailEnd/>
          </a:ln>
        </p:spPr>
      </p:pic>
      <p:cxnSp>
        <p:nvCxnSpPr>
          <p:cNvPr id="5" name="4 Conector recto de flecha"/>
          <p:cNvCxnSpPr/>
          <p:nvPr/>
        </p:nvCxnSpPr>
        <p:spPr>
          <a:xfrm rot="10800000">
            <a:off x="4184650" y="3713163"/>
            <a:ext cx="854075" cy="46355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6"/>
          <p:cNvGrpSpPr>
            <a:grpSpLocks/>
          </p:cNvGrpSpPr>
          <p:nvPr/>
        </p:nvGrpSpPr>
        <p:grpSpPr bwMode="auto">
          <a:xfrm>
            <a:off x="4298950" y="4033838"/>
            <a:ext cx="490538" cy="579437"/>
            <a:chOff x="3874" y="2110"/>
            <a:chExt cx="309" cy="365"/>
          </a:xfrm>
        </p:grpSpPr>
        <p:sp>
          <p:nvSpPr>
            <p:cNvPr id="3364891" name="Text Box 7"/>
            <p:cNvSpPr txBox="1">
              <a:spLocks noChangeArrowheads="1"/>
            </p:cNvSpPr>
            <p:nvPr/>
          </p:nvSpPr>
          <p:spPr bwMode="auto">
            <a:xfrm>
              <a:off x="3874" y="2110"/>
              <a:ext cx="309" cy="365"/>
            </a:xfrm>
            <a:prstGeom prst="rect">
              <a:avLst/>
            </a:prstGeom>
            <a:noFill/>
            <a:ln w="9525">
              <a:noFill/>
              <a:miter lim="800000"/>
              <a:headEnd/>
              <a:tailEnd/>
            </a:ln>
          </p:spPr>
          <p:txBody>
            <a:bodyPr wrap="none">
              <a:spAutoFit/>
            </a:bodyPr>
            <a:lstStyle/>
            <a:p>
              <a:r>
                <a:rPr lang="eu-ES" sz="3200">
                  <a:solidFill>
                    <a:srgbClr val="FF0000"/>
                  </a:solidFill>
                  <a:latin typeface="Lucida Handwriting" pitchFamily="66" charset="0"/>
                </a:rPr>
                <a:t>B</a:t>
              </a:r>
            </a:p>
          </p:txBody>
        </p:sp>
        <p:sp>
          <p:nvSpPr>
            <p:cNvPr id="3364892" name="Line 8"/>
            <p:cNvSpPr>
              <a:spLocks noChangeShapeType="1"/>
            </p:cNvSpPr>
            <p:nvPr/>
          </p:nvSpPr>
          <p:spPr bwMode="auto">
            <a:xfrm>
              <a:off x="3977" y="2139"/>
              <a:ext cx="165" cy="0"/>
            </a:xfrm>
            <a:prstGeom prst="line">
              <a:avLst/>
            </a:prstGeom>
            <a:noFill/>
            <a:ln w="28575">
              <a:solidFill>
                <a:srgbClr val="FF0000"/>
              </a:solidFill>
              <a:round/>
              <a:headEnd/>
              <a:tailEnd type="triangle" w="med" len="med"/>
            </a:ln>
          </p:spPr>
          <p:txBody>
            <a:bodyPr/>
            <a:lstStyle/>
            <a:p>
              <a:endParaRPr lang="es-ES"/>
            </a:p>
          </p:txBody>
        </p:sp>
      </p:grpSp>
      <p:graphicFrame>
        <p:nvGraphicFramePr>
          <p:cNvPr id="3364865" name="Object 1"/>
          <p:cNvGraphicFramePr>
            <a:graphicFrameLocks noChangeAspect="1"/>
          </p:cNvGraphicFramePr>
          <p:nvPr/>
        </p:nvGraphicFramePr>
        <p:xfrm>
          <a:off x="303213" y="1885950"/>
          <a:ext cx="2281237" cy="508000"/>
        </p:xfrm>
        <a:graphic>
          <a:graphicData uri="http://schemas.openxmlformats.org/presentationml/2006/ole">
            <mc:AlternateContent xmlns:mc="http://schemas.openxmlformats.org/markup-compatibility/2006">
              <mc:Choice xmlns:v="urn:schemas-microsoft-com:vml" Requires="v">
                <p:oleObj spid="_x0000_s1109012" name="Ecuación" r:id="rId5" imgW="1091880" imgH="253800" progId="Equation.3">
                  <p:embed/>
                </p:oleObj>
              </mc:Choice>
              <mc:Fallback>
                <p:oleObj name="Ecuación" r:id="rId5" imgW="1091880" imgH="2538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213" y="1885950"/>
                        <a:ext cx="2281237"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13 Grupo"/>
          <p:cNvGrpSpPr>
            <a:grpSpLocks/>
          </p:cNvGrpSpPr>
          <p:nvPr/>
        </p:nvGrpSpPr>
        <p:grpSpPr bwMode="auto">
          <a:xfrm>
            <a:off x="4248150" y="3308350"/>
            <a:ext cx="461963" cy="382588"/>
            <a:chOff x="6619499" y="2006279"/>
            <a:chExt cx="461986" cy="382657"/>
          </a:xfrm>
        </p:grpSpPr>
        <p:sp>
          <p:nvSpPr>
            <p:cNvPr id="3364889" name="Text Box 7"/>
            <p:cNvSpPr txBox="1">
              <a:spLocks noChangeArrowheads="1"/>
            </p:cNvSpPr>
            <p:nvPr/>
          </p:nvSpPr>
          <p:spPr bwMode="auto">
            <a:xfrm>
              <a:off x="6619499" y="2019604"/>
              <a:ext cx="461986" cy="369332"/>
            </a:xfrm>
            <a:prstGeom prst="rect">
              <a:avLst/>
            </a:prstGeom>
            <a:noFill/>
            <a:ln w="9525">
              <a:noFill/>
              <a:miter lim="800000"/>
              <a:headEnd/>
              <a:tailEnd/>
            </a:ln>
          </p:spPr>
          <p:txBody>
            <a:bodyPr wrap="none">
              <a:spAutoFit/>
            </a:bodyPr>
            <a:lstStyle/>
            <a:p>
              <a:r>
                <a:rPr lang="eu-ES" sz="1800">
                  <a:solidFill>
                    <a:srgbClr val="0099FF"/>
                  </a:solidFill>
                  <a:latin typeface="Lucida Handwriting" pitchFamily="66" charset="0"/>
                </a:rPr>
                <a:t>dl</a:t>
              </a:r>
            </a:p>
          </p:txBody>
        </p:sp>
        <p:sp>
          <p:nvSpPr>
            <p:cNvPr id="3364890" name="Line 8"/>
            <p:cNvSpPr>
              <a:spLocks noChangeShapeType="1"/>
            </p:cNvSpPr>
            <p:nvPr/>
          </p:nvSpPr>
          <p:spPr bwMode="auto">
            <a:xfrm>
              <a:off x="6783056" y="2006279"/>
              <a:ext cx="262008" cy="0"/>
            </a:xfrm>
            <a:prstGeom prst="line">
              <a:avLst/>
            </a:prstGeom>
            <a:noFill/>
            <a:ln w="28575">
              <a:solidFill>
                <a:srgbClr val="00B0F0"/>
              </a:solidFill>
              <a:round/>
              <a:headEnd/>
              <a:tailEnd type="triangle" w="med" len="med"/>
            </a:ln>
          </p:spPr>
          <p:txBody>
            <a:bodyPr/>
            <a:lstStyle/>
            <a:p>
              <a:endParaRPr lang="es-ES"/>
            </a:p>
          </p:txBody>
        </p:sp>
      </p:grpSp>
      <p:cxnSp>
        <p:nvCxnSpPr>
          <p:cNvPr id="10" name="9 Conector recto de flecha"/>
          <p:cNvCxnSpPr/>
          <p:nvPr/>
        </p:nvCxnSpPr>
        <p:spPr>
          <a:xfrm rot="10800000" flipV="1">
            <a:off x="4403725" y="3043238"/>
            <a:ext cx="331788" cy="201612"/>
          </a:xfrm>
          <a:prstGeom prst="straightConnector1">
            <a:avLst/>
          </a:prstGeom>
          <a:ln w="38100">
            <a:solidFill>
              <a:srgbClr val="0099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17 Grupo"/>
          <p:cNvGrpSpPr>
            <a:grpSpLocks/>
          </p:cNvGrpSpPr>
          <p:nvPr/>
        </p:nvGrpSpPr>
        <p:grpSpPr bwMode="auto">
          <a:xfrm>
            <a:off x="5162550" y="3113088"/>
            <a:ext cx="461963" cy="382587"/>
            <a:chOff x="6619499" y="2006279"/>
            <a:chExt cx="461986" cy="382657"/>
          </a:xfrm>
        </p:grpSpPr>
        <p:sp>
          <p:nvSpPr>
            <p:cNvPr id="3364887" name="Text Box 7"/>
            <p:cNvSpPr txBox="1">
              <a:spLocks noChangeArrowheads="1"/>
            </p:cNvSpPr>
            <p:nvPr/>
          </p:nvSpPr>
          <p:spPr bwMode="auto">
            <a:xfrm>
              <a:off x="6619499" y="2019604"/>
              <a:ext cx="461986" cy="369332"/>
            </a:xfrm>
            <a:prstGeom prst="rect">
              <a:avLst/>
            </a:prstGeom>
            <a:noFill/>
            <a:ln w="9525">
              <a:noFill/>
              <a:miter lim="800000"/>
              <a:headEnd/>
              <a:tailEnd/>
            </a:ln>
          </p:spPr>
          <p:txBody>
            <a:bodyPr wrap="none">
              <a:spAutoFit/>
            </a:bodyPr>
            <a:lstStyle/>
            <a:p>
              <a:r>
                <a:rPr lang="eu-ES" sz="1800">
                  <a:solidFill>
                    <a:srgbClr val="0099FF"/>
                  </a:solidFill>
                  <a:latin typeface="Lucida Handwriting" pitchFamily="66" charset="0"/>
                </a:rPr>
                <a:t>dl</a:t>
              </a:r>
            </a:p>
          </p:txBody>
        </p:sp>
        <p:sp>
          <p:nvSpPr>
            <p:cNvPr id="3364888" name="Line 8"/>
            <p:cNvSpPr>
              <a:spLocks noChangeShapeType="1"/>
            </p:cNvSpPr>
            <p:nvPr/>
          </p:nvSpPr>
          <p:spPr bwMode="auto">
            <a:xfrm>
              <a:off x="6783056" y="2006279"/>
              <a:ext cx="262008" cy="0"/>
            </a:xfrm>
            <a:prstGeom prst="line">
              <a:avLst/>
            </a:prstGeom>
            <a:noFill/>
            <a:ln w="28575">
              <a:solidFill>
                <a:srgbClr val="00B0F0"/>
              </a:solidFill>
              <a:round/>
              <a:headEnd/>
              <a:tailEnd type="triangle" w="med" len="med"/>
            </a:ln>
          </p:spPr>
          <p:txBody>
            <a:bodyPr/>
            <a:lstStyle/>
            <a:p>
              <a:endParaRPr lang="es-ES"/>
            </a:p>
          </p:txBody>
        </p:sp>
      </p:grpSp>
      <p:cxnSp>
        <p:nvCxnSpPr>
          <p:cNvPr id="22" name="21 Conector recto de flecha"/>
          <p:cNvCxnSpPr/>
          <p:nvPr/>
        </p:nvCxnSpPr>
        <p:spPr>
          <a:xfrm rot="-120000" flipV="1">
            <a:off x="5337175" y="3335338"/>
            <a:ext cx="331788" cy="201612"/>
          </a:xfrm>
          <a:prstGeom prst="straightConnector1">
            <a:avLst/>
          </a:prstGeom>
          <a:ln w="38100">
            <a:solidFill>
              <a:srgbClr val="0099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rot="10800000">
            <a:off x="4356100" y="2836863"/>
            <a:ext cx="368300" cy="2047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6" name="34 Grupo"/>
          <p:cNvGrpSpPr>
            <a:grpSpLocks/>
          </p:cNvGrpSpPr>
          <p:nvPr/>
        </p:nvGrpSpPr>
        <p:grpSpPr bwMode="auto">
          <a:xfrm>
            <a:off x="4679950" y="3427413"/>
            <a:ext cx="436563" cy="307975"/>
            <a:chOff x="5079583" y="2112977"/>
            <a:chExt cx="436338" cy="307777"/>
          </a:xfrm>
        </p:grpSpPr>
        <p:sp>
          <p:nvSpPr>
            <p:cNvPr id="3364885" name="Text Box 7"/>
            <p:cNvSpPr txBox="1">
              <a:spLocks noChangeArrowheads="1"/>
            </p:cNvSpPr>
            <p:nvPr/>
          </p:nvSpPr>
          <p:spPr bwMode="auto">
            <a:xfrm>
              <a:off x="5079583" y="2112977"/>
              <a:ext cx="436338" cy="307777"/>
            </a:xfrm>
            <a:prstGeom prst="rect">
              <a:avLst/>
            </a:prstGeom>
            <a:noFill/>
            <a:ln w="9525">
              <a:noFill/>
              <a:miter lim="800000"/>
              <a:headEnd/>
              <a:tailEnd/>
            </a:ln>
          </p:spPr>
          <p:txBody>
            <a:bodyPr wrap="none">
              <a:spAutoFit/>
            </a:bodyPr>
            <a:lstStyle/>
            <a:p>
              <a:r>
                <a:rPr lang="eu-ES" sz="1400">
                  <a:solidFill>
                    <a:srgbClr val="92D050"/>
                  </a:solidFill>
                  <a:latin typeface="Lucida Handwriting" pitchFamily="66" charset="0"/>
                </a:rPr>
                <a:t>dF</a:t>
              </a:r>
            </a:p>
          </p:txBody>
        </p:sp>
        <p:sp>
          <p:nvSpPr>
            <p:cNvPr id="3364886" name="Line 8"/>
            <p:cNvSpPr>
              <a:spLocks noChangeShapeType="1"/>
            </p:cNvSpPr>
            <p:nvPr/>
          </p:nvSpPr>
          <p:spPr bwMode="auto">
            <a:xfrm>
              <a:off x="5205040" y="2133628"/>
              <a:ext cx="262008" cy="0"/>
            </a:xfrm>
            <a:prstGeom prst="line">
              <a:avLst/>
            </a:prstGeom>
            <a:noFill/>
            <a:ln w="12700">
              <a:solidFill>
                <a:srgbClr val="92D050"/>
              </a:solidFill>
              <a:round/>
              <a:headEnd/>
              <a:tailEnd type="triangle" w="med" len="med"/>
            </a:ln>
          </p:spPr>
          <p:txBody>
            <a:bodyPr/>
            <a:lstStyle/>
            <a:p>
              <a:endParaRPr lang="es-ES"/>
            </a:p>
          </p:txBody>
        </p:sp>
      </p:grpSp>
      <p:cxnSp>
        <p:nvCxnSpPr>
          <p:cNvPr id="28" name="27 Conector recto de flecha"/>
          <p:cNvCxnSpPr/>
          <p:nvPr/>
        </p:nvCxnSpPr>
        <p:spPr>
          <a:xfrm rot="5400000">
            <a:off x="4368800" y="3397250"/>
            <a:ext cx="698500" cy="1270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p:nvPr/>
        </p:nvCxnSpPr>
        <p:spPr>
          <a:xfrm rot="10800000">
            <a:off x="4972050" y="3338513"/>
            <a:ext cx="368300" cy="2047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p:nvPr/>
        </p:nvCxnSpPr>
        <p:spPr>
          <a:xfrm rot="16200000" flipV="1">
            <a:off x="4991100" y="3187700"/>
            <a:ext cx="698500" cy="1270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nvGrpSpPr>
          <p:cNvPr id="7" name="35 Grupo"/>
          <p:cNvGrpSpPr>
            <a:grpSpLocks/>
          </p:cNvGrpSpPr>
          <p:nvPr/>
        </p:nvGrpSpPr>
        <p:grpSpPr bwMode="auto">
          <a:xfrm>
            <a:off x="4889500" y="2862263"/>
            <a:ext cx="436563" cy="307975"/>
            <a:chOff x="5079583" y="2112977"/>
            <a:chExt cx="436338" cy="307777"/>
          </a:xfrm>
        </p:grpSpPr>
        <p:sp>
          <p:nvSpPr>
            <p:cNvPr id="3364883" name="Text Box 7"/>
            <p:cNvSpPr txBox="1">
              <a:spLocks noChangeArrowheads="1"/>
            </p:cNvSpPr>
            <p:nvPr/>
          </p:nvSpPr>
          <p:spPr bwMode="auto">
            <a:xfrm>
              <a:off x="5079583" y="2112977"/>
              <a:ext cx="436338" cy="307777"/>
            </a:xfrm>
            <a:prstGeom prst="rect">
              <a:avLst/>
            </a:prstGeom>
            <a:noFill/>
            <a:ln w="9525">
              <a:noFill/>
              <a:miter lim="800000"/>
              <a:headEnd/>
              <a:tailEnd/>
            </a:ln>
          </p:spPr>
          <p:txBody>
            <a:bodyPr wrap="none">
              <a:spAutoFit/>
            </a:bodyPr>
            <a:lstStyle/>
            <a:p>
              <a:r>
                <a:rPr lang="eu-ES" sz="1400">
                  <a:solidFill>
                    <a:srgbClr val="92D050"/>
                  </a:solidFill>
                  <a:latin typeface="Lucida Handwriting" pitchFamily="66" charset="0"/>
                </a:rPr>
                <a:t>dF</a:t>
              </a:r>
            </a:p>
          </p:txBody>
        </p:sp>
        <p:sp>
          <p:nvSpPr>
            <p:cNvPr id="3364884" name="Line 8"/>
            <p:cNvSpPr>
              <a:spLocks noChangeShapeType="1"/>
            </p:cNvSpPr>
            <p:nvPr/>
          </p:nvSpPr>
          <p:spPr bwMode="auto">
            <a:xfrm>
              <a:off x="5205040" y="2133628"/>
              <a:ext cx="262008" cy="0"/>
            </a:xfrm>
            <a:prstGeom prst="line">
              <a:avLst/>
            </a:prstGeom>
            <a:noFill/>
            <a:ln w="12700">
              <a:solidFill>
                <a:srgbClr val="92D050"/>
              </a:solidFill>
              <a:round/>
              <a:headEnd/>
              <a:tailEnd type="triangle" w="med" len="med"/>
            </a:ln>
          </p:spPr>
          <p:txBody>
            <a:bodyPr/>
            <a:lstStyle/>
            <a:p>
              <a:endParaRPr lang="es-ES"/>
            </a:p>
          </p:txBody>
        </p:sp>
      </p:grpSp>
      <p:sp>
        <p:nvSpPr>
          <p:cNvPr id="41" name="40 Flecha curvada hacia arriba"/>
          <p:cNvSpPr/>
          <p:nvPr/>
        </p:nvSpPr>
        <p:spPr>
          <a:xfrm>
            <a:off x="3084513" y="4545013"/>
            <a:ext cx="1036637" cy="5588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u-ES">
              <a:solidFill>
                <a:schemeClr val="tx1"/>
              </a:solidFill>
            </a:endParaRPr>
          </a:p>
        </p:txBody>
      </p:sp>
      <p:sp>
        <p:nvSpPr>
          <p:cNvPr id="42" name="41 Flecha curvada hacia arriba"/>
          <p:cNvSpPr/>
          <p:nvPr/>
        </p:nvSpPr>
        <p:spPr>
          <a:xfrm flipH="1" flipV="1">
            <a:off x="3005138" y="3960813"/>
            <a:ext cx="1036637" cy="5588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u-ES">
              <a:solidFill>
                <a:schemeClr val="tx1"/>
              </a:solidFill>
            </a:endParaRPr>
          </a:p>
        </p:txBody>
      </p:sp>
      <p:sp>
        <p:nvSpPr>
          <p:cNvPr id="3364882" name="10 CuadroTexto"/>
          <p:cNvSpPr txBox="1">
            <a:spLocks noChangeArrowheads="1"/>
          </p:cNvSpPr>
          <p:nvPr/>
        </p:nvSpPr>
        <p:spPr bwMode="auto">
          <a:xfrm>
            <a:off x="819150" y="5510213"/>
            <a:ext cx="5500688" cy="412750"/>
          </a:xfrm>
          <a:prstGeom prst="rect">
            <a:avLst/>
          </a:prstGeom>
          <a:noFill/>
          <a:ln w="9525">
            <a:noFill/>
            <a:miter lim="800000"/>
            <a:headEnd/>
            <a:tailEnd/>
          </a:ln>
        </p:spPr>
        <p:txBody>
          <a:bodyPr wrap="none" lIns="0" tIns="0" rIns="0" bIns="0" anchor="ctr" anchorCtr="1">
            <a:spAutoFit/>
          </a:bodyPr>
          <a:lstStyle/>
          <a:p>
            <a:pPr eaLnBrk="0" hangingPunct="0">
              <a:lnSpc>
                <a:spcPct val="150000"/>
              </a:lnSpc>
              <a:spcBef>
                <a:spcPts val="1200"/>
              </a:spcBef>
            </a:pPr>
            <a:r>
              <a:rPr lang="es-ES_tradnl" sz="1800">
                <a:latin typeface="Comic Sans MS" pitchFamily="66" charset="0"/>
                <a:cs typeface="Times New Roman" pitchFamily="18" charset="0"/>
              </a:rPr>
              <a:t>Emaitzak: Ordulariaren orratzen aurkako norantzan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364865"/>
                                        </p:tgtEl>
                                        <p:attrNameLst>
                                          <p:attrName>style.visibility</p:attrName>
                                        </p:attrNameLst>
                                      </p:cBhvr>
                                      <p:to>
                                        <p:strVal val="visible"/>
                                      </p:to>
                                    </p:set>
                                    <p:animEffect transition="in" filter="fade">
                                      <p:cBhvr>
                                        <p:cTn id="24" dur="2000"/>
                                        <p:tgtEl>
                                          <p:spTgt spid="336486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2000"/>
                                        <p:tgtEl>
                                          <p:spTgt spid="10"/>
                                        </p:tgtEl>
                                      </p:cBhvr>
                                    </p:animEffect>
                                  </p:childTnLst>
                                </p:cTn>
                              </p:par>
                              <p:par>
                                <p:cTn id="30" presetID="10"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20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right)">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up)">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down)">
                                      <p:cBhvr>
                                        <p:cTn id="47" dur="580">
                                          <p:stCondLst>
                                            <p:cond delay="0"/>
                                          </p:stCondLst>
                                        </p:cTn>
                                        <p:tgtEl>
                                          <p:spTgt spid="6"/>
                                        </p:tgtEl>
                                      </p:cBhvr>
                                    </p:animEffect>
                                    <p:anim calcmode="lin" valueType="num">
                                      <p:cBhvr>
                                        <p:cTn id="4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3" dur="26">
                                          <p:stCondLst>
                                            <p:cond delay="650"/>
                                          </p:stCondLst>
                                        </p:cTn>
                                        <p:tgtEl>
                                          <p:spTgt spid="6"/>
                                        </p:tgtEl>
                                      </p:cBhvr>
                                      <p:to x="100000" y="60000"/>
                                    </p:animScale>
                                    <p:animScale>
                                      <p:cBhvr>
                                        <p:cTn id="54" dur="166" decel="50000">
                                          <p:stCondLst>
                                            <p:cond delay="676"/>
                                          </p:stCondLst>
                                        </p:cTn>
                                        <p:tgtEl>
                                          <p:spTgt spid="6"/>
                                        </p:tgtEl>
                                      </p:cBhvr>
                                      <p:to x="100000" y="100000"/>
                                    </p:animScale>
                                    <p:animScale>
                                      <p:cBhvr>
                                        <p:cTn id="55" dur="26">
                                          <p:stCondLst>
                                            <p:cond delay="1312"/>
                                          </p:stCondLst>
                                        </p:cTn>
                                        <p:tgtEl>
                                          <p:spTgt spid="6"/>
                                        </p:tgtEl>
                                      </p:cBhvr>
                                      <p:to x="100000" y="80000"/>
                                    </p:animScale>
                                    <p:animScale>
                                      <p:cBhvr>
                                        <p:cTn id="56" dur="166" decel="50000">
                                          <p:stCondLst>
                                            <p:cond delay="1338"/>
                                          </p:stCondLst>
                                        </p:cTn>
                                        <p:tgtEl>
                                          <p:spTgt spid="6"/>
                                        </p:tgtEl>
                                      </p:cBhvr>
                                      <p:to x="100000" y="100000"/>
                                    </p:animScale>
                                    <p:animScale>
                                      <p:cBhvr>
                                        <p:cTn id="57" dur="26">
                                          <p:stCondLst>
                                            <p:cond delay="1642"/>
                                          </p:stCondLst>
                                        </p:cTn>
                                        <p:tgtEl>
                                          <p:spTgt spid="6"/>
                                        </p:tgtEl>
                                      </p:cBhvr>
                                      <p:to x="100000" y="90000"/>
                                    </p:animScale>
                                    <p:animScale>
                                      <p:cBhvr>
                                        <p:cTn id="58" dur="166" decel="50000">
                                          <p:stCondLst>
                                            <p:cond delay="1668"/>
                                          </p:stCondLst>
                                        </p:cTn>
                                        <p:tgtEl>
                                          <p:spTgt spid="6"/>
                                        </p:tgtEl>
                                      </p:cBhvr>
                                      <p:to x="100000" y="100000"/>
                                    </p:animScale>
                                    <p:animScale>
                                      <p:cBhvr>
                                        <p:cTn id="59" dur="26">
                                          <p:stCondLst>
                                            <p:cond delay="1808"/>
                                          </p:stCondLst>
                                        </p:cTn>
                                        <p:tgtEl>
                                          <p:spTgt spid="6"/>
                                        </p:tgtEl>
                                      </p:cBhvr>
                                      <p:to x="100000" y="95000"/>
                                    </p:animScale>
                                    <p:animScale>
                                      <p:cBhvr>
                                        <p:cTn id="60" dur="166" decel="50000">
                                          <p:stCondLst>
                                            <p:cond delay="1834"/>
                                          </p:stCondLst>
                                        </p:cTn>
                                        <p:tgtEl>
                                          <p:spTgt spid="6"/>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2000"/>
                                        <p:tgtEl>
                                          <p:spTgt spid="22"/>
                                        </p:tgtEl>
                                      </p:cBhvr>
                                    </p:animEffect>
                                  </p:childTnLst>
                                </p:cTn>
                              </p:par>
                              <p:par>
                                <p:cTn id="66" presetID="10" presetClass="entr" presetSubtype="0" fill="hold" nodeType="with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2000"/>
                                        <p:tgtEl>
                                          <p:spTgt spid="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2" fill="hold" nodeType="click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right)">
                                      <p:cBhvr>
                                        <p:cTn id="73" dur="500"/>
                                        <p:tgtEl>
                                          <p:spTgt spid="33"/>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wipe(down)">
                                      <p:cBhvr>
                                        <p:cTn id="78" dur="500"/>
                                        <p:tgtEl>
                                          <p:spTgt spid="34"/>
                                        </p:tgtEl>
                                      </p:cBhvr>
                                    </p:animEffect>
                                  </p:childTnLst>
                                </p:cTn>
                              </p:par>
                            </p:childTnLst>
                          </p:cTn>
                        </p:par>
                      </p:childTnLst>
                    </p:cTn>
                  </p:par>
                  <p:par>
                    <p:cTn id="79" fill="hold">
                      <p:stCondLst>
                        <p:cond delay="indefinite"/>
                      </p:stCondLst>
                      <p:childTnLst>
                        <p:par>
                          <p:cTn id="80" fill="hold">
                            <p:stCondLst>
                              <p:cond delay="0"/>
                            </p:stCondLst>
                            <p:childTnLst>
                              <p:par>
                                <p:cTn id="81" presetID="26" presetClass="entr" presetSubtype="0" fill="hold" nodeType="click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wipe(down)">
                                      <p:cBhvr>
                                        <p:cTn id="83" dur="580">
                                          <p:stCondLst>
                                            <p:cond delay="0"/>
                                          </p:stCondLst>
                                        </p:cTn>
                                        <p:tgtEl>
                                          <p:spTgt spid="7"/>
                                        </p:tgtEl>
                                      </p:cBhvr>
                                    </p:animEffect>
                                    <p:anim calcmode="lin" valueType="num">
                                      <p:cBhvr>
                                        <p:cTn id="8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89" dur="26">
                                          <p:stCondLst>
                                            <p:cond delay="650"/>
                                          </p:stCondLst>
                                        </p:cTn>
                                        <p:tgtEl>
                                          <p:spTgt spid="7"/>
                                        </p:tgtEl>
                                      </p:cBhvr>
                                      <p:to x="100000" y="60000"/>
                                    </p:animScale>
                                    <p:animScale>
                                      <p:cBhvr>
                                        <p:cTn id="90" dur="166" decel="50000">
                                          <p:stCondLst>
                                            <p:cond delay="676"/>
                                          </p:stCondLst>
                                        </p:cTn>
                                        <p:tgtEl>
                                          <p:spTgt spid="7"/>
                                        </p:tgtEl>
                                      </p:cBhvr>
                                      <p:to x="100000" y="100000"/>
                                    </p:animScale>
                                    <p:animScale>
                                      <p:cBhvr>
                                        <p:cTn id="91" dur="26">
                                          <p:stCondLst>
                                            <p:cond delay="1312"/>
                                          </p:stCondLst>
                                        </p:cTn>
                                        <p:tgtEl>
                                          <p:spTgt spid="7"/>
                                        </p:tgtEl>
                                      </p:cBhvr>
                                      <p:to x="100000" y="80000"/>
                                    </p:animScale>
                                    <p:animScale>
                                      <p:cBhvr>
                                        <p:cTn id="92" dur="166" decel="50000">
                                          <p:stCondLst>
                                            <p:cond delay="1338"/>
                                          </p:stCondLst>
                                        </p:cTn>
                                        <p:tgtEl>
                                          <p:spTgt spid="7"/>
                                        </p:tgtEl>
                                      </p:cBhvr>
                                      <p:to x="100000" y="100000"/>
                                    </p:animScale>
                                    <p:animScale>
                                      <p:cBhvr>
                                        <p:cTn id="93" dur="26">
                                          <p:stCondLst>
                                            <p:cond delay="1642"/>
                                          </p:stCondLst>
                                        </p:cTn>
                                        <p:tgtEl>
                                          <p:spTgt spid="7"/>
                                        </p:tgtEl>
                                      </p:cBhvr>
                                      <p:to x="100000" y="90000"/>
                                    </p:animScale>
                                    <p:animScale>
                                      <p:cBhvr>
                                        <p:cTn id="94" dur="166" decel="50000">
                                          <p:stCondLst>
                                            <p:cond delay="1668"/>
                                          </p:stCondLst>
                                        </p:cTn>
                                        <p:tgtEl>
                                          <p:spTgt spid="7"/>
                                        </p:tgtEl>
                                      </p:cBhvr>
                                      <p:to x="100000" y="100000"/>
                                    </p:animScale>
                                    <p:animScale>
                                      <p:cBhvr>
                                        <p:cTn id="95" dur="26">
                                          <p:stCondLst>
                                            <p:cond delay="1808"/>
                                          </p:stCondLst>
                                        </p:cTn>
                                        <p:tgtEl>
                                          <p:spTgt spid="7"/>
                                        </p:tgtEl>
                                      </p:cBhvr>
                                      <p:to x="100000" y="95000"/>
                                    </p:animScale>
                                    <p:animScale>
                                      <p:cBhvr>
                                        <p:cTn id="96" dur="166" decel="50000">
                                          <p:stCondLst>
                                            <p:cond delay="1834"/>
                                          </p:stCondLst>
                                        </p:cTn>
                                        <p:tgtEl>
                                          <p:spTgt spid="7"/>
                                        </p:tgtEl>
                                      </p:cBhvr>
                                      <p:to x="100000" y="100000"/>
                                    </p:animScale>
                                  </p:childTnLst>
                                </p:cTn>
                              </p:par>
                            </p:childTnLst>
                          </p:cTn>
                        </p:par>
                      </p:childTnLst>
                    </p:cTn>
                  </p:par>
                  <p:par>
                    <p:cTn id="97" fill="hold">
                      <p:stCondLst>
                        <p:cond delay="indefinite"/>
                      </p:stCondLst>
                      <p:childTnLst>
                        <p:par>
                          <p:cTn id="98" fill="hold">
                            <p:stCondLst>
                              <p:cond delay="0"/>
                            </p:stCondLst>
                            <p:childTnLst>
                              <p:par>
                                <p:cTn id="99" presetID="22" presetClass="entr" presetSubtype="2" fill="hold" grpId="0" nodeType="click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wipe(right)">
                                      <p:cBhvr>
                                        <p:cTn id="101" dur="500"/>
                                        <p:tgtEl>
                                          <p:spTgt spid="42"/>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wipe(left)">
                                      <p:cBhvr>
                                        <p:cTn id="106" dur="500"/>
                                        <p:tgtEl>
                                          <p:spTgt spid="41"/>
                                        </p:tgtEl>
                                      </p:cBhvr>
                                    </p:animEffect>
                                  </p:childTnLst>
                                </p:cTn>
                              </p:par>
                            </p:childTnLst>
                          </p:cTn>
                        </p:par>
                      </p:childTnLst>
                    </p:cTn>
                  </p:par>
                  <p:par>
                    <p:cTn id="107" fill="hold">
                      <p:stCondLst>
                        <p:cond delay="indefinite"/>
                      </p:stCondLst>
                      <p:childTnLst>
                        <p:par>
                          <p:cTn id="108" fill="hold">
                            <p:stCondLst>
                              <p:cond delay="0"/>
                            </p:stCondLst>
                            <p:childTnLst>
                              <p:par>
                                <p:cTn id="109" presetID="27" presetClass="entr" presetSubtype="0" fill="hold" grpId="0" nodeType="clickEffect">
                                  <p:stCondLst>
                                    <p:cond delay="0"/>
                                  </p:stCondLst>
                                  <p:iterate type="lt">
                                    <p:tmPct val="50000"/>
                                  </p:iterate>
                                  <p:childTnLst>
                                    <p:set>
                                      <p:cBhvr>
                                        <p:cTn id="110" dur="1" fill="hold">
                                          <p:stCondLst>
                                            <p:cond delay="0"/>
                                          </p:stCondLst>
                                        </p:cTn>
                                        <p:tgtEl>
                                          <p:spTgt spid="3364882"/>
                                        </p:tgtEl>
                                        <p:attrNameLst>
                                          <p:attrName>style.visibility</p:attrName>
                                        </p:attrNameLst>
                                      </p:cBhvr>
                                      <p:to>
                                        <p:strVal val="visible"/>
                                      </p:to>
                                    </p:set>
                                    <p:anim calcmode="discrete" valueType="clr">
                                      <p:cBhvr override="childStyle">
                                        <p:cTn id="111" dur="80"/>
                                        <p:tgtEl>
                                          <p:spTgt spid="3364882"/>
                                        </p:tgtEl>
                                        <p:attrNameLst>
                                          <p:attrName>style.color</p:attrName>
                                        </p:attrNameLst>
                                      </p:cBhvr>
                                      <p:tavLst>
                                        <p:tav tm="0">
                                          <p:val>
                                            <p:clrVal>
                                              <a:schemeClr val="accent2"/>
                                            </p:clrVal>
                                          </p:val>
                                        </p:tav>
                                        <p:tav tm="50000">
                                          <p:val>
                                            <p:clrVal>
                                              <a:schemeClr val="hlink"/>
                                            </p:clrVal>
                                          </p:val>
                                        </p:tav>
                                      </p:tavLst>
                                    </p:anim>
                                    <p:anim calcmode="discrete" valueType="clr">
                                      <p:cBhvr>
                                        <p:cTn id="112" dur="80"/>
                                        <p:tgtEl>
                                          <p:spTgt spid="3364882"/>
                                        </p:tgtEl>
                                        <p:attrNameLst>
                                          <p:attrName>fillcolor</p:attrName>
                                        </p:attrNameLst>
                                      </p:cBhvr>
                                      <p:tavLst>
                                        <p:tav tm="0">
                                          <p:val>
                                            <p:clrVal>
                                              <a:schemeClr val="accent2"/>
                                            </p:clrVal>
                                          </p:val>
                                        </p:tav>
                                        <p:tav tm="50000">
                                          <p:val>
                                            <p:clrVal>
                                              <a:schemeClr val="hlink"/>
                                            </p:clrVal>
                                          </p:val>
                                        </p:tav>
                                      </p:tavLst>
                                    </p:anim>
                                    <p:set>
                                      <p:cBhvr>
                                        <p:cTn id="113" dur="80"/>
                                        <p:tgtEl>
                                          <p:spTgt spid="336488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336488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p:cNvPicPr>
            <a:picLocks noChangeAspect="1" noChangeArrowheads="1"/>
          </p:cNvPicPr>
          <p:nvPr/>
        </p:nvPicPr>
        <p:blipFill>
          <a:blip r:embed="rId4" cstate="print"/>
          <a:srcRect/>
          <a:stretch>
            <a:fillRect/>
          </a:stretch>
        </p:blipFill>
        <p:spPr bwMode="auto">
          <a:xfrm>
            <a:off x="688975" y="2508250"/>
            <a:ext cx="4597400" cy="3200400"/>
          </a:xfrm>
          <a:prstGeom prst="rect">
            <a:avLst/>
          </a:prstGeom>
          <a:noFill/>
          <a:ln w="9525">
            <a:noFill/>
            <a:miter lim="800000"/>
            <a:headEnd/>
            <a:tailEnd/>
          </a:ln>
        </p:spPr>
      </p:pic>
      <p:sp>
        <p:nvSpPr>
          <p:cNvPr id="36" name="Line 490"/>
          <p:cNvSpPr>
            <a:spLocks noChangeShapeType="1"/>
          </p:cNvSpPr>
          <p:nvPr/>
        </p:nvSpPr>
        <p:spPr bwMode="auto">
          <a:xfrm flipV="1">
            <a:off x="2991720" y="2971800"/>
            <a:ext cx="37230" cy="941164"/>
          </a:xfrm>
          <a:prstGeom prst="line">
            <a:avLst/>
          </a:prstGeom>
          <a:noFill/>
          <a:ln w="57150">
            <a:solidFill>
              <a:srgbClr val="66FF33"/>
            </a:solidFill>
            <a:round/>
            <a:headEnd/>
            <a:tailEnd type="triangle" w="med" len="lg"/>
          </a:ln>
          <a:effectLst/>
        </p:spPr>
        <p:txBody>
          <a:bodyPr wrap="none" anchor="ctr"/>
          <a:lstStyle/>
          <a:p>
            <a:endParaRPr lang="es-ES"/>
          </a:p>
        </p:txBody>
      </p:sp>
      <p:grpSp>
        <p:nvGrpSpPr>
          <p:cNvPr id="5" name="Group 6"/>
          <p:cNvGrpSpPr>
            <a:grpSpLocks/>
          </p:cNvGrpSpPr>
          <p:nvPr/>
        </p:nvGrpSpPr>
        <p:grpSpPr bwMode="auto">
          <a:xfrm>
            <a:off x="3080728" y="2885342"/>
            <a:ext cx="422275" cy="584201"/>
            <a:chOff x="3874" y="2110"/>
            <a:chExt cx="266" cy="368"/>
          </a:xfrm>
        </p:grpSpPr>
        <p:sp>
          <p:nvSpPr>
            <p:cNvPr id="39" name="Text Box 7"/>
            <p:cNvSpPr txBox="1">
              <a:spLocks noChangeArrowheads="1"/>
            </p:cNvSpPr>
            <p:nvPr/>
          </p:nvSpPr>
          <p:spPr bwMode="auto">
            <a:xfrm>
              <a:off x="3874" y="2110"/>
              <a:ext cx="266" cy="368"/>
            </a:xfrm>
            <a:prstGeom prst="rect">
              <a:avLst/>
            </a:prstGeom>
            <a:noFill/>
            <a:ln w="9525">
              <a:noFill/>
              <a:miter lim="800000"/>
              <a:headEnd/>
              <a:tailEnd/>
            </a:ln>
            <a:effectLst/>
          </p:spPr>
          <p:txBody>
            <a:bodyPr wrap="none">
              <a:spAutoFit/>
            </a:bodyPr>
            <a:lstStyle/>
            <a:p>
              <a:r>
                <a:rPr lang="eu-ES" sz="3200" dirty="0" smtClean="0">
                  <a:solidFill>
                    <a:srgbClr val="66FF33"/>
                  </a:solidFill>
                  <a:latin typeface="Symbol" pitchFamily="18" charset="2"/>
                </a:rPr>
                <a:t>m</a:t>
              </a:r>
              <a:endParaRPr lang="eu-ES" sz="3200" dirty="0">
                <a:solidFill>
                  <a:srgbClr val="66FF33"/>
                </a:solidFill>
                <a:latin typeface="Symbol" pitchFamily="18" charset="2"/>
              </a:endParaRPr>
            </a:p>
          </p:txBody>
        </p:sp>
        <p:sp>
          <p:nvSpPr>
            <p:cNvPr id="40" name="Line 8"/>
            <p:cNvSpPr>
              <a:spLocks noChangeShapeType="1"/>
            </p:cNvSpPr>
            <p:nvPr/>
          </p:nvSpPr>
          <p:spPr bwMode="auto">
            <a:xfrm>
              <a:off x="3937" y="2213"/>
              <a:ext cx="165" cy="0"/>
            </a:xfrm>
            <a:prstGeom prst="line">
              <a:avLst/>
            </a:prstGeom>
            <a:noFill/>
            <a:ln w="28575">
              <a:solidFill>
                <a:srgbClr val="66FF33"/>
              </a:solidFill>
              <a:round/>
              <a:headEnd/>
              <a:tailEnd type="triangle" w="med" len="med"/>
            </a:ln>
            <a:effectLst/>
          </p:spPr>
          <p:txBody>
            <a:bodyPr/>
            <a:lstStyle/>
            <a:p>
              <a:endParaRPr lang="es-ES"/>
            </a:p>
          </p:txBody>
        </p:sp>
      </p:grpSp>
      <p:graphicFrame>
        <p:nvGraphicFramePr>
          <p:cNvPr id="42" name="Object 2"/>
          <p:cNvGraphicFramePr>
            <a:graphicFrameLocks noChangeAspect="1"/>
          </p:cNvGraphicFramePr>
          <p:nvPr/>
        </p:nvGraphicFramePr>
        <p:xfrm>
          <a:off x="6288321" y="1171985"/>
          <a:ext cx="1435100" cy="508000"/>
        </p:xfrm>
        <a:graphic>
          <a:graphicData uri="http://schemas.openxmlformats.org/presentationml/2006/ole">
            <mc:AlternateContent xmlns:mc="http://schemas.openxmlformats.org/markup-compatibility/2006">
              <mc:Choice xmlns:v="urn:schemas-microsoft-com:vml" Requires="v">
                <p:oleObj spid="_x0000_s1304598" name="Ecuación" r:id="rId5" imgW="685800" imgH="253800" progId="Equation.3">
                  <p:embed/>
                </p:oleObj>
              </mc:Choice>
              <mc:Fallback>
                <p:oleObj name="Ecuación" r:id="rId5" imgW="685800" imgH="2538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8321" y="1171985"/>
                        <a:ext cx="1435100" cy="508000"/>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rgbClr val="0000FF"/>
                            </a:solidFill>
                            <a:miter lim="800000"/>
                            <a:headEnd/>
                            <a:tailEnd/>
                          </a14:hiddenLine>
                        </a:ext>
                      </a:extLst>
                    </p:spPr>
                  </p:pic>
                </p:oleObj>
              </mc:Fallback>
            </mc:AlternateContent>
          </a:graphicData>
        </a:graphic>
      </p:graphicFrame>
      <p:sp>
        <p:nvSpPr>
          <p:cNvPr id="43" name="42 CuadroTexto"/>
          <p:cNvSpPr txBox="1"/>
          <p:nvPr/>
        </p:nvSpPr>
        <p:spPr>
          <a:xfrm>
            <a:off x="552683" y="1240247"/>
            <a:ext cx="5667375" cy="400110"/>
          </a:xfrm>
          <a:prstGeom prst="rect">
            <a:avLst/>
          </a:prstGeom>
          <a:solidFill>
            <a:schemeClr val="bg1"/>
          </a:solidFill>
          <a:ln w="38100">
            <a:noFill/>
          </a:ln>
        </p:spPr>
        <p:txBody>
          <a:bodyPr wrap="square" rtlCol="0">
            <a:spAutoFit/>
          </a:bodyPr>
          <a:lstStyle/>
          <a:p>
            <a:pPr algn="just"/>
            <a:r>
              <a:rPr lang="es-ES" sz="2000" dirty="0" smtClean="0">
                <a:latin typeface="Lucida Handwriting" pitchFamily="66" charset="0"/>
              </a:rPr>
              <a:t>Espiraren </a:t>
            </a:r>
            <a:r>
              <a:rPr lang="es-ES" sz="2000" dirty="0" err="1" smtClean="0">
                <a:latin typeface="Lucida Handwriting" pitchFamily="66" charset="0"/>
              </a:rPr>
              <a:t>gaineko</a:t>
            </a:r>
            <a:r>
              <a:rPr lang="es-ES" sz="2000" dirty="0" smtClean="0">
                <a:latin typeface="Lucida Handwriting" pitchFamily="66" charset="0"/>
              </a:rPr>
              <a:t> </a:t>
            </a:r>
            <a:r>
              <a:rPr lang="es-ES" sz="2000" dirty="0" err="1" smtClean="0">
                <a:latin typeface="Lucida Handwriting" pitchFamily="66" charset="0"/>
              </a:rPr>
              <a:t>indar-momentua</a:t>
            </a:r>
            <a:r>
              <a:rPr lang="es-ES" sz="2000" dirty="0" smtClean="0">
                <a:latin typeface="Lucida Handwriting" pitchFamily="66" charset="0"/>
              </a:rPr>
              <a:t>:</a:t>
            </a:r>
            <a:endParaRPr lang="es-ES" sz="2000" dirty="0">
              <a:latin typeface="Lucida Handwriting" pitchFamily="66" charset="0"/>
            </a:endParaRPr>
          </a:p>
        </p:txBody>
      </p:sp>
      <p:cxnSp>
        <p:nvCxnSpPr>
          <p:cNvPr id="41" name="40 Conector recto de flecha"/>
          <p:cNvCxnSpPr/>
          <p:nvPr/>
        </p:nvCxnSpPr>
        <p:spPr>
          <a:xfrm flipH="1" flipV="1">
            <a:off x="2352675" y="3533775"/>
            <a:ext cx="647701" cy="3571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44" name="Group 6"/>
          <p:cNvGrpSpPr>
            <a:grpSpLocks/>
          </p:cNvGrpSpPr>
          <p:nvPr/>
        </p:nvGrpSpPr>
        <p:grpSpPr bwMode="auto">
          <a:xfrm>
            <a:off x="2251075" y="2928938"/>
            <a:ext cx="490538" cy="579437"/>
            <a:chOff x="3874" y="2110"/>
            <a:chExt cx="309" cy="365"/>
          </a:xfrm>
        </p:grpSpPr>
        <p:sp>
          <p:nvSpPr>
            <p:cNvPr id="45" name="Text Box 7"/>
            <p:cNvSpPr txBox="1">
              <a:spLocks noChangeArrowheads="1"/>
            </p:cNvSpPr>
            <p:nvPr/>
          </p:nvSpPr>
          <p:spPr bwMode="auto">
            <a:xfrm>
              <a:off x="3874" y="2110"/>
              <a:ext cx="309" cy="365"/>
            </a:xfrm>
            <a:prstGeom prst="rect">
              <a:avLst/>
            </a:prstGeom>
            <a:noFill/>
            <a:ln w="9525">
              <a:noFill/>
              <a:miter lim="800000"/>
              <a:headEnd/>
              <a:tailEnd/>
            </a:ln>
          </p:spPr>
          <p:txBody>
            <a:bodyPr wrap="none">
              <a:spAutoFit/>
            </a:bodyPr>
            <a:lstStyle/>
            <a:p>
              <a:r>
                <a:rPr lang="eu-ES" sz="3200" dirty="0">
                  <a:solidFill>
                    <a:srgbClr val="FF0000"/>
                  </a:solidFill>
                  <a:latin typeface="Lucida Handwriting" pitchFamily="66" charset="0"/>
                </a:rPr>
                <a:t>B</a:t>
              </a:r>
            </a:p>
          </p:txBody>
        </p:sp>
        <p:sp>
          <p:nvSpPr>
            <p:cNvPr id="46" name="Line 8"/>
            <p:cNvSpPr>
              <a:spLocks noChangeShapeType="1"/>
            </p:cNvSpPr>
            <p:nvPr/>
          </p:nvSpPr>
          <p:spPr bwMode="auto">
            <a:xfrm>
              <a:off x="3977" y="2139"/>
              <a:ext cx="165" cy="0"/>
            </a:xfrm>
            <a:prstGeom prst="line">
              <a:avLst/>
            </a:prstGeom>
            <a:noFill/>
            <a:ln w="28575">
              <a:solidFill>
                <a:srgbClr val="FF0000"/>
              </a:solidFill>
              <a:round/>
              <a:headEnd/>
              <a:tailEnd type="triangle" w="med" len="med"/>
            </a:ln>
          </p:spPr>
          <p:txBody>
            <a:bodyPr/>
            <a:lstStyle/>
            <a:p>
              <a:endParaRPr lang="es-ES"/>
            </a:p>
          </p:txBody>
        </p:sp>
      </p:grpSp>
      <p:sp>
        <p:nvSpPr>
          <p:cNvPr id="47" name="46 Flecha curvada hacia arriba"/>
          <p:cNvSpPr/>
          <p:nvPr/>
        </p:nvSpPr>
        <p:spPr>
          <a:xfrm>
            <a:off x="1179513" y="5145088"/>
            <a:ext cx="1036637" cy="558800"/>
          </a:xfrm>
          <a:prstGeom prst="curvedUp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u-ES">
              <a:solidFill>
                <a:schemeClr val="tx1"/>
              </a:solidFill>
            </a:endParaRPr>
          </a:p>
        </p:txBody>
      </p:sp>
      <p:sp>
        <p:nvSpPr>
          <p:cNvPr id="48" name="47 Flecha curvada hacia arriba"/>
          <p:cNvSpPr/>
          <p:nvPr/>
        </p:nvSpPr>
        <p:spPr>
          <a:xfrm flipH="1" flipV="1">
            <a:off x="1100138" y="4560888"/>
            <a:ext cx="1036637" cy="558800"/>
          </a:xfrm>
          <a:prstGeom prst="curvedUp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u-ES">
              <a:solidFill>
                <a:schemeClr val="tx1"/>
              </a:solidFill>
            </a:endParaRPr>
          </a:p>
        </p:txBody>
      </p:sp>
      <p:sp>
        <p:nvSpPr>
          <p:cNvPr id="50" name="49 CuadroTexto"/>
          <p:cNvSpPr txBox="1"/>
          <p:nvPr/>
        </p:nvSpPr>
        <p:spPr>
          <a:xfrm>
            <a:off x="552684" y="325847"/>
            <a:ext cx="3057292" cy="400110"/>
          </a:xfrm>
          <a:prstGeom prst="rect">
            <a:avLst/>
          </a:prstGeom>
          <a:solidFill>
            <a:srgbClr val="FFFF00"/>
          </a:solidFill>
          <a:ln w="38100">
            <a:solidFill>
              <a:srgbClr val="332BD5"/>
            </a:solidFill>
          </a:ln>
        </p:spPr>
        <p:txBody>
          <a:bodyPr wrap="square" rtlCol="0">
            <a:spAutoFit/>
          </a:bodyPr>
          <a:lstStyle/>
          <a:p>
            <a:pPr algn="just"/>
            <a:r>
              <a:rPr lang="es-ES" sz="2000" dirty="0" err="1" smtClean="0">
                <a:latin typeface="Lucida Handwriting" pitchFamily="66" charset="0"/>
              </a:rPr>
              <a:t>Beste</a:t>
            </a:r>
            <a:r>
              <a:rPr lang="es-ES" sz="2000" dirty="0" smtClean="0">
                <a:latin typeface="Lucida Handwriting" pitchFamily="66" charset="0"/>
              </a:rPr>
              <a:t> </a:t>
            </a:r>
            <a:r>
              <a:rPr lang="es-ES" sz="2000" dirty="0" err="1" smtClean="0">
                <a:latin typeface="Lucida Handwriting" pitchFamily="66" charset="0"/>
              </a:rPr>
              <a:t>modu</a:t>
            </a:r>
            <a:r>
              <a:rPr lang="es-ES" sz="2000" dirty="0" smtClean="0">
                <a:latin typeface="Lucida Handwriting" pitchFamily="66" charset="0"/>
              </a:rPr>
              <a:t> batean:</a:t>
            </a:r>
            <a:endParaRPr lang="es-ES" sz="2000" dirty="0">
              <a:latin typeface="Lucida Handwriting" pitchFamily="66" charset="0"/>
            </a:endParaRPr>
          </a:p>
        </p:txBody>
      </p:sp>
      <p:grpSp>
        <p:nvGrpSpPr>
          <p:cNvPr id="52" name="Group 6"/>
          <p:cNvGrpSpPr>
            <a:grpSpLocks/>
          </p:cNvGrpSpPr>
          <p:nvPr/>
        </p:nvGrpSpPr>
        <p:grpSpPr bwMode="auto">
          <a:xfrm>
            <a:off x="2270126" y="4205285"/>
            <a:ext cx="363538" cy="584199"/>
            <a:chOff x="3874" y="2110"/>
            <a:chExt cx="229" cy="368"/>
          </a:xfrm>
        </p:grpSpPr>
        <p:sp>
          <p:nvSpPr>
            <p:cNvPr id="53" name="Text Box 7"/>
            <p:cNvSpPr txBox="1">
              <a:spLocks noChangeArrowheads="1"/>
            </p:cNvSpPr>
            <p:nvPr/>
          </p:nvSpPr>
          <p:spPr bwMode="auto">
            <a:xfrm>
              <a:off x="3874" y="2110"/>
              <a:ext cx="229" cy="368"/>
            </a:xfrm>
            <a:prstGeom prst="rect">
              <a:avLst/>
            </a:prstGeom>
            <a:noFill/>
            <a:ln w="9525">
              <a:noFill/>
              <a:miter lim="800000"/>
              <a:headEnd/>
              <a:tailEnd/>
            </a:ln>
          </p:spPr>
          <p:txBody>
            <a:bodyPr wrap="none">
              <a:spAutoFit/>
            </a:bodyPr>
            <a:lstStyle/>
            <a:p>
              <a:r>
                <a:rPr lang="eu-ES" sz="3200" dirty="0" smtClean="0">
                  <a:solidFill>
                    <a:srgbClr val="00B0F0"/>
                  </a:solidFill>
                  <a:latin typeface="Symbol" pitchFamily="18" charset="2"/>
                </a:rPr>
                <a:t>t</a:t>
              </a:r>
              <a:endParaRPr lang="eu-ES" sz="3200" dirty="0">
                <a:solidFill>
                  <a:srgbClr val="00B0F0"/>
                </a:solidFill>
                <a:latin typeface="Symbol" pitchFamily="18" charset="2"/>
              </a:endParaRPr>
            </a:p>
          </p:txBody>
        </p:sp>
        <p:sp>
          <p:nvSpPr>
            <p:cNvPr id="54" name="Line 8"/>
            <p:cNvSpPr>
              <a:spLocks noChangeShapeType="1"/>
            </p:cNvSpPr>
            <p:nvPr/>
          </p:nvSpPr>
          <p:spPr bwMode="auto">
            <a:xfrm>
              <a:off x="3935" y="2217"/>
              <a:ext cx="165" cy="0"/>
            </a:xfrm>
            <a:prstGeom prst="line">
              <a:avLst/>
            </a:prstGeom>
            <a:noFill/>
            <a:ln w="28575">
              <a:solidFill>
                <a:srgbClr val="00B0F0"/>
              </a:solidFill>
              <a:round/>
              <a:headEnd/>
              <a:tailEnd type="triangle" w="med" len="med"/>
            </a:ln>
          </p:spPr>
          <p:txBody>
            <a:bodyPr/>
            <a:lstStyle/>
            <a:p>
              <a:endParaRPr lang="es-ES"/>
            </a:p>
          </p:txBody>
        </p:sp>
      </p:grpSp>
      <p:sp>
        <p:nvSpPr>
          <p:cNvPr id="55" name="Line 490"/>
          <p:cNvSpPr>
            <a:spLocks noChangeShapeType="1"/>
          </p:cNvSpPr>
          <p:nvPr/>
        </p:nvSpPr>
        <p:spPr bwMode="auto">
          <a:xfrm flipH="1">
            <a:off x="2228850" y="3865339"/>
            <a:ext cx="762870" cy="487586"/>
          </a:xfrm>
          <a:prstGeom prst="line">
            <a:avLst/>
          </a:prstGeom>
          <a:noFill/>
          <a:ln w="57150">
            <a:solidFill>
              <a:srgbClr val="00B0F0"/>
            </a:solidFill>
            <a:round/>
            <a:headEnd/>
            <a:tailEnd type="triangle" w="med" len="lg"/>
          </a:ln>
          <a:effectLst/>
        </p:spPr>
        <p:txBody>
          <a:bodyPr wrap="none" anchor="ctr"/>
          <a:lstStyle/>
          <a:p>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down)">
                                      <p:cBhvr>
                                        <p:cTn id="12" dur="580">
                                          <p:stCondLst>
                                            <p:cond delay="0"/>
                                          </p:stCondLst>
                                        </p:cTn>
                                        <p:tgtEl>
                                          <p:spTgt spid="42"/>
                                        </p:tgtEl>
                                      </p:cBhvr>
                                    </p:animEffect>
                                    <p:anim calcmode="lin" valueType="num">
                                      <p:cBhvr>
                                        <p:cTn id="13"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18" dur="26">
                                          <p:stCondLst>
                                            <p:cond delay="650"/>
                                          </p:stCondLst>
                                        </p:cTn>
                                        <p:tgtEl>
                                          <p:spTgt spid="42"/>
                                        </p:tgtEl>
                                      </p:cBhvr>
                                      <p:to x="100000" y="60000"/>
                                    </p:animScale>
                                    <p:animScale>
                                      <p:cBhvr>
                                        <p:cTn id="19" dur="166" decel="50000">
                                          <p:stCondLst>
                                            <p:cond delay="676"/>
                                          </p:stCondLst>
                                        </p:cTn>
                                        <p:tgtEl>
                                          <p:spTgt spid="42"/>
                                        </p:tgtEl>
                                      </p:cBhvr>
                                      <p:to x="100000" y="100000"/>
                                    </p:animScale>
                                    <p:animScale>
                                      <p:cBhvr>
                                        <p:cTn id="20" dur="26">
                                          <p:stCondLst>
                                            <p:cond delay="1312"/>
                                          </p:stCondLst>
                                        </p:cTn>
                                        <p:tgtEl>
                                          <p:spTgt spid="42"/>
                                        </p:tgtEl>
                                      </p:cBhvr>
                                      <p:to x="100000" y="80000"/>
                                    </p:animScale>
                                    <p:animScale>
                                      <p:cBhvr>
                                        <p:cTn id="21" dur="166" decel="50000">
                                          <p:stCondLst>
                                            <p:cond delay="1338"/>
                                          </p:stCondLst>
                                        </p:cTn>
                                        <p:tgtEl>
                                          <p:spTgt spid="42"/>
                                        </p:tgtEl>
                                      </p:cBhvr>
                                      <p:to x="100000" y="100000"/>
                                    </p:animScale>
                                    <p:animScale>
                                      <p:cBhvr>
                                        <p:cTn id="22" dur="26">
                                          <p:stCondLst>
                                            <p:cond delay="1642"/>
                                          </p:stCondLst>
                                        </p:cTn>
                                        <p:tgtEl>
                                          <p:spTgt spid="42"/>
                                        </p:tgtEl>
                                      </p:cBhvr>
                                      <p:to x="100000" y="90000"/>
                                    </p:animScale>
                                    <p:animScale>
                                      <p:cBhvr>
                                        <p:cTn id="23" dur="166" decel="50000">
                                          <p:stCondLst>
                                            <p:cond delay="1668"/>
                                          </p:stCondLst>
                                        </p:cTn>
                                        <p:tgtEl>
                                          <p:spTgt spid="42"/>
                                        </p:tgtEl>
                                      </p:cBhvr>
                                      <p:to x="100000" y="100000"/>
                                    </p:animScale>
                                    <p:animScale>
                                      <p:cBhvr>
                                        <p:cTn id="24" dur="26">
                                          <p:stCondLst>
                                            <p:cond delay="1808"/>
                                          </p:stCondLst>
                                        </p:cTn>
                                        <p:tgtEl>
                                          <p:spTgt spid="42"/>
                                        </p:tgtEl>
                                      </p:cBhvr>
                                      <p:to x="100000" y="95000"/>
                                    </p:animScale>
                                    <p:animScale>
                                      <p:cBhvr>
                                        <p:cTn id="25" dur="166" decel="50000">
                                          <p:stCondLst>
                                            <p:cond delay="1834"/>
                                          </p:stCondLst>
                                        </p:cTn>
                                        <p:tgtEl>
                                          <p:spTgt spid="4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down)">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80">
                                          <p:stCondLst>
                                            <p:cond delay="0"/>
                                          </p:stCondLst>
                                        </p:cTn>
                                        <p:tgtEl>
                                          <p:spTgt spid="5"/>
                                        </p:tgtEl>
                                      </p:cBhvr>
                                    </p:animEffect>
                                    <p:anim calcmode="lin" valueType="num">
                                      <p:cBhvr>
                                        <p:cTn id="3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1" dur="26">
                                          <p:stCondLst>
                                            <p:cond delay="650"/>
                                          </p:stCondLst>
                                        </p:cTn>
                                        <p:tgtEl>
                                          <p:spTgt spid="5"/>
                                        </p:tgtEl>
                                      </p:cBhvr>
                                      <p:to x="100000" y="60000"/>
                                    </p:animScale>
                                    <p:animScale>
                                      <p:cBhvr>
                                        <p:cTn id="42" dur="166" decel="50000">
                                          <p:stCondLst>
                                            <p:cond delay="676"/>
                                          </p:stCondLst>
                                        </p:cTn>
                                        <p:tgtEl>
                                          <p:spTgt spid="5"/>
                                        </p:tgtEl>
                                      </p:cBhvr>
                                      <p:to x="100000" y="100000"/>
                                    </p:animScale>
                                    <p:animScale>
                                      <p:cBhvr>
                                        <p:cTn id="43" dur="26">
                                          <p:stCondLst>
                                            <p:cond delay="1312"/>
                                          </p:stCondLst>
                                        </p:cTn>
                                        <p:tgtEl>
                                          <p:spTgt spid="5"/>
                                        </p:tgtEl>
                                      </p:cBhvr>
                                      <p:to x="100000" y="80000"/>
                                    </p:animScale>
                                    <p:animScale>
                                      <p:cBhvr>
                                        <p:cTn id="44" dur="166" decel="50000">
                                          <p:stCondLst>
                                            <p:cond delay="1338"/>
                                          </p:stCondLst>
                                        </p:cTn>
                                        <p:tgtEl>
                                          <p:spTgt spid="5"/>
                                        </p:tgtEl>
                                      </p:cBhvr>
                                      <p:to x="100000" y="100000"/>
                                    </p:animScale>
                                    <p:animScale>
                                      <p:cBhvr>
                                        <p:cTn id="45" dur="26">
                                          <p:stCondLst>
                                            <p:cond delay="1642"/>
                                          </p:stCondLst>
                                        </p:cTn>
                                        <p:tgtEl>
                                          <p:spTgt spid="5"/>
                                        </p:tgtEl>
                                      </p:cBhvr>
                                      <p:to x="100000" y="90000"/>
                                    </p:animScale>
                                    <p:animScale>
                                      <p:cBhvr>
                                        <p:cTn id="46" dur="166" decel="50000">
                                          <p:stCondLst>
                                            <p:cond delay="1668"/>
                                          </p:stCondLst>
                                        </p:cTn>
                                        <p:tgtEl>
                                          <p:spTgt spid="5"/>
                                        </p:tgtEl>
                                      </p:cBhvr>
                                      <p:to x="100000" y="100000"/>
                                    </p:animScale>
                                    <p:animScale>
                                      <p:cBhvr>
                                        <p:cTn id="47" dur="26">
                                          <p:stCondLst>
                                            <p:cond delay="1808"/>
                                          </p:stCondLst>
                                        </p:cTn>
                                        <p:tgtEl>
                                          <p:spTgt spid="5"/>
                                        </p:tgtEl>
                                      </p:cBhvr>
                                      <p:to x="100000" y="95000"/>
                                    </p:animScale>
                                    <p:animScale>
                                      <p:cBhvr>
                                        <p:cTn id="48" dur="166" decel="50000">
                                          <p:stCondLst>
                                            <p:cond delay="1834"/>
                                          </p:stCondLst>
                                        </p:cTn>
                                        <p:tgtEl>
                                          <p:spTgt spid="5"/>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nodeType="click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wipe(right)">
                                      <p:cBhvr>
                                        <p:cTn id="53" dur="500"/>
                                        <p:tgtEl>
                                          <p:spTgt spid="41"/>
                                        </p:tgtEl>
                                      </p:cBhvr>
                                    </p:animEffect>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nodeType="click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wipe(down)">
                                      <p:cBhvr>
                                        <p:cTn id="58" dur="580">
                                          <p:stCondLst>
                                            <p:cond delay="0"/>
                                          </p:stCondLst>
                                        </p:cTn>
                                        <p:tgtEl>
                                          <p:spTgt spid="44"/>
                                        </p:tgtEl>
                                      </p:cBhvr>
                                    </p:animEffect>
                                    <p:anim calcmode="lin" valueType="num">
                                      <p:cBhvr>
                                        <p:cTn id="59"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64" dur="26">
                                          <p:stCondLst>
                                            <p:cond delay="650"/>
                                          </p:stCondLst>
                                        </p:cTn>
                                        <p:tgtEl>
                                          <p:spTgt spid="44"/>
                                        </p:tgtEl>
                                      </p:cBhvr>
                                      <p:to x="100000" y="60000"/>
                                    </p:animScale>
                                    <p:animScale>
                                      <p:cBhvr>
                                        <p:cTn id="65" dur="166" decel="50000">
                                          <p:stCondLst>
                                            <p:cond delay="676"/>
                                          </p:stCondLst>
                                        </p:cTn>
                                        <p:tgtEl>
                                          <p:spTgt spid="44"/>
                                        </p:tgtEl>
                                      </p:cBhvr>
                                      <p:to x="100000" y="100000"/>
                                    </p:animScale>
                                    <p:animScale>
                                      <p:cBhvr>
                                        <p:cTn id="66" dur="26">
                                          <p:stCondLst>
                                            <p:cond delay="1312"/>
                                          </p:stCondLst>
                                        </p:cTn>
                                        <p:tgtEl>
                                          <p:spTgt spid="44"/>
                                        </p:tgtEl>
                                      </p:cBhvr>
                                      <p:to x="100000" y="80000"/>
                                    </p:animScale>
                                    <p:animScale>
                                      <p:cBhvr>
                                        <p:cTn id="67" dur="166" decel="50000">
                                          <p:stCondLst>
                                            <p:cond delay="1338"/>
                                          </p:stCondLst>
                                        </p:cTn>
                                        <p:tgtEl>
                                          <p:spTgt spid="44"/>
                                        </p:tgtEl>
                                      </p:cBhvr>
                                      <p:to x="100000" y="100000"/>
                                    </p:animScale>
                                    <p:animScale>
                                      <p:cBhvr>
                                        <p:cTn id="68" dur="26">
                                          <p:stCondLst>
                                            <p:cond delay="1642"/>
                                          </p:stCondLst>
                                        </p:cTn>
                                        <p:tgtEl>
                                          <p:spTgt spid="44"/>
                                        </p:tgtEl>
                                      </p:cBhvr>
                                      <p:to x="100000" y="90000"/>
                                    </p:animScale>
                                    <p:animScale>
                                      <p:cBhvr>
                                        <p:cTn id="69" dur="166" decel="50000">
                                          <p:stCondLst>
                                            <p:cond delay="1668"/>
                                          </p:stCondLst>
                                        </p:cTn>
                                        <p:tgtEl>
                                          <p:spTgt spid="44"/>
                                        </p:tgtEl>
                                      </p:cBhvr>
                                      <p:to x="100000" y="100000"/>
                                    </p:animScale>
                                    <p:animScale>
                                      <p:cBhvr>
                                        <p:cTn id="70" dur="26">
                                          <p:stCondLst>
                                            <p:cond delay="1808"/>
                                          </p:stCondLst>
                                        </p:cTn>
                                        <p:tgtEl>
                                          <p:spTgt spid="44"/>
                                        </p:tgtEl>
                                      </p:cBhvr>
                                      <p:to x="100000" y="95000"/>
                                    </p:animScale>
                                    <p:animScale>
                                      <p:cBhvr>
                                        <p:cTn id="71" dur="166" decel="50000">
                                          <p:stCondLst>
                                            <p:cond delay="1834"/>
                                          </p:stCondLst>
                                        </p:cTn>
                                        <p:tgtEl>
                                          <p:spTgt spid="44"/>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up)">
                                      <p:cBhvr>
                                        <p:cTn id="76" dur="500"/>
                                        <p:tgtEl>
                                          <p:spTgt spid="55"/>
                                        </p:tgtEl>
                                      </p:cBhvr>
                                    </p:animEffect>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nodeType="clickEffect">
                                  <p:stCondLst>
                                    <p:cond delay="0"/>
                                  </p:stCondLst>
                                  <p:childTnLst>
                                    <p:set>
                                      <p:cBhvr>
                                        <p:cTn id="80" dur="1" fill="hold">
                                          <p:stCondLst>
                                            <p:cond delay="0"/>
                                          </p:stCondLst>
                                        </p:cTn>
                                        <p:tgtEl>
                                          <p:spTgt spid="52"/>
                                        </p:tgtEl>
                                        <p:attrNameLst>
                                          <p:attrName>style.visibility</p:attrName>
                                        </p:attrNameLst>
                                      </p:cBhvr>
                                      <p:to>
                                        <p:strVal val="visible"/>
                                      </p:to>
                                    </p:set>
                                    <p:animEffect transition="in" filter="wipe(down)">
                                      <p:cBhvr>
                                        <p:cTn id="81" dur="580">
                                          <p:stCondLst>
                                            <p:cond delay="0"/>
                                          </p:stCondLst>
                                        </p:cTn>
                                        <p:tgtEl>
                                          <p:spTgt spid="52"/>
                                        </p:tgtEl>
                                      </p:cBhvr>
                                    </p:animEffect>
                                    <p:anim calcmode="lin" valueType="num">
                                      <p:cBhvr>
                                        <p:cTn id="82"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87" dur="26">
                                          <p:stCondLst>
                                            <p:cond delay="650"/>
                                          </p:stCondLst>
                                        </p:cTn>
                                        <p:tgtEl>
                                          <p:spTgt spid="52"/>
                                        </p:tgtEl>
                                      </p:cBhvr>
                                      <p:to x="100000" y="60000"/>
                                    </p:animScale>
                                    <p:animScale>
                                      <p:cBhvr>
                                        <p:cTn id="88" dur="166" decel="50000">
                                          <p:stCondLst>
                                            <p:cond delay="676"/>
                                          </p:stCondLst>
                                        </p:cTn>
                                        <p:tgtEl>
                                          <p:spTgt spid="52"/>
                                        </p:tgtEl>
                                      </p:cBhvr>
                                      <p:to x="100000" y="100000"/>
                                    </p:animScale>
                                    <p:animScale>
                                      <p:cBhvr>
                                        <p:cTn id="89" dur="26">
                                          <p:stCondLst>
                                            <p:cond delay="1312"/>
                                          </p:stCondLst>
                                        </p:cTn>
                                        <p:tgtEl>
                                          <p:spTgt spid="52"/>
                                        </p:tgtEl>
                                      </p:cBhvr>
                                      <p:to x="100000" y="80000"/>
                                    </p:animScale>
                                    <p:animScale>
                                      <p:cBhvr>
                                        <p:cTn id="90" dur="166" decel="50000">
                                          <p:stCondLst>
                                            <p:cond delay="1338"/>
                                          </p:stCondLst>
                                        </p:cTn>
                                        <p:tgtEl>
                                          <p:spTgt spid="52"/>
                                        </p:tgtEl>
                                      </p:cBhvr>
                                      <p:to x="100000" y="100000"/>
                                    </p:animScale>
                                    <p:animScale>
                                      <p:cBhvr>
                                        <p:cTn id="91" dur="26">
                                          <p:stCondLst>
                                            <p:cond delay="1642"/>
                                          </p:stCondLst>
                                        </p:cTn>
                                        <p:tgtEl>
                                          <p:spTgt spid="52"/>
                                        </p:tgtEl>
                                      </p:cBhvr>
                                      <p:to x="100000" y="90000"/>
                                    </p:animScale>
                                    <p:animScale>
                                      <p:cBhvr>
                                        <p:cTn id="92" dur="166" decel="50000">
                                          <p:stCondLst>
                                            <p:cond delay="1668"/>
                                          </p:stCondLst>
                                        </p:cTn>
                                        <p:tgtEl>
                                          <p:spTgt spid="52"/>
                                        </p:tgtEl>
                                      </p:cBhvr>
                                      <p:to x="100000" y="100000"/>
                                    </p:animScale>
                                    <p:animScale>
                                      <p:cBhvr>
                                        <p:cTn id="93" dur="26">
                                          <p:stCondLst>
                                            <p:cond delay="1808"/>
                                          </p:stCondLst>
                                        </p:cTn>
                                        <p:tgtEl>
                                          <p:spTgt spid="52"/>
                                        </p:tgtEl>
                                      </p:cBhvr>
                                      <p:to x="100000" y="95000"/>
                                    </p:animScale>
                                    <p:animScale>
                                      <p:cBhvr>
                                        <p:cTn id="94" dur="166" decel="50000">
                                          <p:stCondLst>
                                            <p:cond delay="1834"/>
                                          </p:stCondLst>
                                        </p:cTn>
                                        <p:tgtEl>
                                          <p:spTgt spid="52"/>
                                        </p:tgtEl>
                                      </p:cBhvr>
                                      <p:to x="100000" y="100000"/>
                                    </p:animScale>
                                  </p:childTnLst>
                                </p:cTn>
                              </p:par>
                            </p:childTnLst>
                          </p:cTn>
                        </p:par>
                      </p:childTnLst>
                    </p:cTn>
                  </p:par>
                  <p:par>
                    <p:cTn id="95" fill="hold">
                      <p:stCondLst>
                        <p:cond delay="indefinite"/>
                      </p:stCondLst>
                      <p:childTnLst>
                        <p:par>
                          <p:cTn id="96" fill="hold">
                            <p:stCondLst>
                              <p:cond delay="0"/>
                            </p:stCondLst>
                            <p:childTnLst>
                              <p:par>
                                <p:cTn id="97" presetID="22" presetClass="entr" presetSubtype="2" fill="hold" grpId="0" nodeType="clickEffect">
                                  <p:stCondLst>
                                    <p:cond delay="0"/>
                                  </p:stCondLst>
                                  <p:childTnLst>
                                    <p:set>
                                      <p:cBhvr>
                                        <p:cTn id="98" dur="1" fill="hold">
                                          <p:stCondLst>
                                            <p:cond delay="0"/>
                                          </p:stCondLst>
                                        </p:cTn>
                                        <p:tgtEl>
                                          <p:spTgt spid="48"/>
                                        </p:tgtEl>
                                        <p:attrNameLst>
                                          <p:attrName>style.visibility</p:attrName>
                                        </p:attrNameLst>
                                      </p:cBhvr>
                                      <p:to>
                                        <p:strVal val="visible"/>
                                      </p:to>
                                    </p:set>
                                    <p:animEffect transition="in" filter="wipe(right)">
                                      <p:cBhvr>
                                        <p:cTn id="99" dur="500"/>
                                        <p:tgtEl>
                                          <p:spTgt spid="48"/>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left)">
                                      <p:cBhvr>
                                        <p:cTn id="10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3" grpId="0" animBg="1"/>
      <p:bldP spid="47" grpId="0" animBg="1"/>
      <p:bldP spid="48" grpId="0" animBg="1"/>
      <p:bldP spid="5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2674619" y="69185"/>
            <a:ext cx="5390100" cy="6447235"/>
          </a:xfrm>
          <a:prstGeom prst="rect">
            <a:avLst/>
          </a:prstGeom>
        </p:spPr>
      </p:pic>
      <p:sp>
        <p:nvSpPr>
          <p:cNvPr id="3" name="CuadroTexto 2"/>
          <p:cNvSpPr txBox="1"/>
          <p:nvPr/>
        </p:nvSpPr>
        <p:spPr>
          <a:xfrm>
            <a:off x="4854104" y="1741241"/>
            <a:ext cx="304892" cy="523220"/>
          </a:xfrm>
          <a:prstGeom prst="rect">
            <a:avLst/>
          </a:prstGeom>
          <a:noFill/>
        </p:spPr>
        <p:txBody>
          <a:bodyPr wrap="none" rtlCol="0">
            <a:spAutoFit/>
          </a:bodyPr>
          <a:lstStyle/>
          <a:p>
            <a:r>
              <a:rPr lang="es-ES" dirty="0" smtClean="0"/>
              <a:t>I</a:t>
            </a:r>
            <a:endParaRPr lang="es-ES" dirty="0"/>
          </a:p>
        </p:txBody>
      </p:sp>
      <p:sp>
        <p:nvSpPr>
          <p:cNvPr id="5" name="CuadroTexto 4"/>
          <p:cNvSpPr txBox="1"/>
          <p:nvPr/>
        </p:nvSpPr>
        <p:spPr>
          <a:xfrm>
            <a:off x="6796393" y="3868356"/>
            <a:ext cx="444352" cy="523220"/>
          </a:xfrm>
          <a:prstGeom prst="rect">
            <a:avLst/>
          </a:prstGeom>
          <a:noFill/>
        </p:spPr>
        <p:txBody>
          <a:bodyPr wrap="none" rtlCol="0">
            <a:spAutoFit/>
          </a:bodyPr>
          <a:lstStyle/>
          <a:p>
            <a:r>
              <a:rPr lang="es-ES" dirty="0" smtClean="0"/>
              <a:t>H</a:t>
            </a:r>
            <a:endParaRPr lang="es-ES" dirty="0"/>
          </a:p>
        </p:txBody>
      </p:sp>
      <p:sp>
        <p:nvSpPr>
          <p:cNvPr id="4" name="CuadroTexto 3"/>
          <p:cNvSpPr txBox="1"/>
          <p:nvPr/>
        </p:nvSpPr>
        <p:spPr>
          <a:xfrm>
            <a:off x="311285" y="486383"/>
            <a:ext cx="3581365" cy="523220"/>
          </a:xfrm>
          <a:prstGeom prst="rect">
            <a:avLst/>
          </a:prstGeom>
          <a:noFill/>
        </p:spPr>
        <p:txBody>
          <a:bodyPr wrap="none" rtlCol="0">
            <a:spAutoFit/>
          </a:bodyPr>
          <a:lstStyle/>
          <a:p>
            <a:r>
              <a:rPr lang="es-ES" dirty="0" smtClean="0"/>
              <a:t>MOTOR ELEKTRIKO</a:t>
            </a:r>
            <a:endParaRPr lang="es-ES" dirty="0"/>
          </a:p>
        </p:txBody>
      </p:sp>
      <p:sp>
        <p:nvSpPr>
          <p:cNvPr id="6" name="Forma libre 5"/>
          <p:cNvSpPr/>
          <p:nvPr/>
        </p:nvSpPr>
        <p:spPr>
          <a:xfrm>
            <a:off x="2305455" y="2393004"/>
            <a:ext cx="2548647" cy="3891064"/>
          </a:xfrm>
          <a:custGeom>
            <a:avLst/>
            <a:gdLst>
              <a:gd name="connsiteX0" fmla="*/ 1507788 w 2548647"/>
              <a:gd name="connsiteY0" fmla="*/ 0 h 3891064"/>
              <a:gd name="connsiteX1" fmla="*/ 1507788 w 2548647"/>
              <a:gd name="connsiteY1" fmla="*/ 0 h 3891064"/>
              <a:gd name="connsiteX2" fmla="*/ 1575881 w 2548647"/>
              <a:gd name="connsiteY2" fmla="*/ 48639 h 3891064"/>
              <a:gd name="connsiteX3" fmla="*/ 1595336 w 2548647"/>
              <a:gd name="connsiteY3" fmla="*/ 77822 h 3891064"/>
              <a:gd name="connsiteX4" fmla="*/ 1614792 w 2548647"/>
              <a:gd name="connsiteY4" fmla="*/ 136187 h 3891064"/>
              <a:gd name="connsiteX5" fmla="*/ 1643975 w 2548647"/>
              <a:gd name="connsiteY5" fmla="*/ 155643 h 3891064"/>
              <a:gd name="connsiteX6" fmla="*/ 1653702 w 2548647"/>
              <a:gd name="connsiteY6" fmla="*/ 194553 h 3891064"/>
              <a:gd name="connsiteX7" fmla="*/ 1673158 w 2548647"/>
              <a:gd name="connsiteY7" fmla="*/ 214009 h 3891064"/>
              <a:gd name="connsiteX8" fmla="*/ 1712068 w 2548647"/>
              <a:gd name="connsiteY8" fmla="*/ 262647 h 3891064"/>
              <a:gd name="connsiteX9" fmla="*/ 1731524 w 2548647"/>
              <a:gd name="connsiteY9" fmla="*/ 282102 h 3891064"/>
              <a:gd name="connsiteX10" fmla="*/ 1750979 w 2548647"/>
              <a:gd name="connsiteY10" fmla="*/ 311285 h 3891064"/>
              <a:gd name="connsiteX11" fmla="*/ 1780162 w 2548647"/>
              <a:gd name="connsiteY11" fmla="*/ 340468 h 3891064"/>
              <a:gd name="connsiteX12" fmla="*/ 1819073 w 2548647"/>
              <a:gd name="connsiteY12" fmla="*/ 398834 h 3891064"/>
              <a:gd name="connsiteX13" fmla="*/ 1838528 w 2548647"/>
              <a:gd name="connsiteY13" fmla="*/ 428017 h 3891064"/>
              <a:gd name="connsiteX14" fmla="*/ 1877439 w 2548647"/>
              <a:gd name="connsiteY14" fmla="*/ 466928 h 3891064"/>
              <a:gd name="connsiteX15" fmla="*/ 1887166 w 2548647"/>
              <a:gd name="connsiteY15" fmla="*/ 496111 h 3891064"/>
              <a:gd name="connsiteX16" fmla="*/ 1926077 w 2548647"/>
              <a:gd name="connsiteY16" fmla="*/ 535022 h 3891064"/>
              <a:gd name="connsiteX17" fmla="*/ 1974715 w 2548647"/>
              <a:gd name="connsiteY17" fmla="*/ 593387 h 3891064"/>
              <a:gd name="connsiteX18" fmla="*/ 1984443 w 2548647"/>
              <a:gd name="connsiteY18" fmla="*/ 622570 h 3891064"/>
              <a:gd name="connsiteX19" fmla="*/ 2003898 w 2548647"/>
              <a:gd name="connsiteY19" fmla="*/ 651753 h 3891064"/>
              <a:gd name="connsiteX20" fmla="*/ 2013626 w 2548647"/>
              <a:gd name="connsiteY20" fmla="*/ 680936 h 3891064"/>
              <a:gd name="connsiteX21" fmla="*/ 2071992 w 2548647"/>
              <a:gd name="connsiteY21" fmla="*/ 700392 h 3891064"/>
              <a:gd name="connsiteX22" fmla="*/ 2101175 w 2548647"/>
              <a:gd name="connsiteY22" fmla="*/ 739302 h 3891064"/>
              <a:gd name="connsiteX23" fmla="*/ 2120630 w 2548647"/>
              <a:gd name="connsiteY23" fmla="*/ 758758 h 3891064"/>
              <a:gd name="connsiteX24" fmla="*/ 2169268 w 2548647"/>
              <a:gd name="connsiteY24" fmla="*/ 817124 h 3891064"/>
              <a:gd name="connsiteX25" fmla="*/ 2188724 w 2548647"/>
              <a:gd name="connsiteY25" fmla="*/ 885217 h 3891064"/>
              <a:gd name="connsiteX26" fmla="*/ 2208179 w 2548647"/>
              <a:gd name="connsiteY26" fmla="*/ 904673 h 3891064"/>
              <a:gd name="connsiteX27" fmla="*/ 2227634 w 2548647"/>
              <a:gd name="connsiteY27" fmla="*/ 933856 h 3891064"/>
              <a:gd name="connsiteX28" fmla="*/ 2188724 w 2548647"/>
              <a:gd name="connsiteY28" fmla="*/ 963039 h 3891064"/>
              <a:gd name="connsiteX29" fmla="*/ 2159541 w 2548647"/>
              <a:gd name="connsiteY29" fmla="*/ 972766 h 3891064"/>
              <a:gd name="connsiteX30" fmla="*/ 2110902 w 2548647"/>
              <a:gd name="connsiteY30" fmla="*/ 1021405 h 3891064"/>
              <a:gd name="connsiteX31" fmla="*/ 2081719 w 2548647"/>
              <a:gd name="connsiteY31" fmla="*/ 1040860 h 3891064"/>
              <a:gd name="connsiteX32" fmla="*/ 2023354 w 2548647"/>
              <a:gd name="connsiteY32" fmla="*/ 1118681 h 3891064"/>
              <a:gd name="connsiteX33" fmla="*/ 2003898 w 2548647"/>
              <a:gd name="connsiteY33" fmla="*/ 1138136 h 3891064"/>
              <a:gd name="connsiteX34" fmla="*/ 1984443 w 2548647"/>
              <a:gd name="connsiteY34" fmla="*/ 1157592 h 3891064"/>
              <a:gd name="connsiteX35" fmla="*/ 1974715 w 2548647"/>
              <a:gd name="connsiteY35" fmla="*/ 1186775 h 3891064"/>
              <a:gd name="connsiteX36" fmla="*/ 1945532 w 2548647"/>
              <a:gd name="connsiteY36" fmla="*/ 1196502 h 3891064"/>
              <a:gd name="connsiteX37" fmla="*/ 1896894 w 2548647"/>
              <a:gd name="connsiteY37" fmla="*/ 1225685 h 3891064"/>
              <a:gd name="connsiteX38" fmla="*/ 1877439 w 2548647"/>
              <a:gd name="connsiteY38" fmla="*/ 1245141 h 3891064"/>
              <a:gd name="connsiteX39" fmla="*/ 1819073 w 2548647"/>
              <a:gd name="connsiteY39" fmla="*/ 1264596 h 3891064"/>
              <a:gd name="connsiteX40" fmla="*/ 1780162 w 2548647"/>
              <a:gd name="connsiteY40" fmla="*/ 1303507 h 3891064"/>
              <a:gd name="connsiteX41" fmla="*/ 1789890 w 2548647"/>
              <a:gd name="connsiteY41" fmla="*/ 1352145 h 3891064"/>
              <a:gd name="connsiteX42" fmla="*/ 1838528 w 2548647"/>
              <a:gd name="connsiteY42" fmla="*/ 1420239 h 3891064"/>
              <a:gd name="connsiteX43" fmla="*/ 1877439 w 2548647"/>
              <a:gd name="connsiteY43" fmla="*/ 1468877 h 3891064"/>
              <a:gd name="connsiteX44" fmla="*/ 1906622 w 2548647"/>
              <a:gd name="connsiteY44" fmla="*/ 1536970 h 3891064"/>
              <a:gd name="connsiteX45" fmla="*/ 1945532 w 2548647"/>
              <a:gd name="connsiteY45" fmla="*/ 1605064 h 3891064"/>
              <a:gd name="connsiteX46" fmla="*/ 1964988 w 2548647"/>
              <a:gd name="connsiteY46" fmla="*/ 1624519 h 3891064"/>
              <a:gd name="connsiteX47" fmla="*/ 1994171 w 2548647"/>
              <a:gd name="connsiteY47" fmla="*/ 1682885 h 3891064"/>
              <a:gd name="connsiteX48" fmla="*/ 2052536 w 2548647"/>
              <a:gd name="connsiteY48" fmla="*/ 1760707 h 3891064"/>
              <a:gd name="connsiteX49" fmla="*/ 2071992 w 2548647"/>
              <a:gd name="connsiteY49" fmla="*/ 1789890 h 3891064"/>
              <a:gd name="connsiteX50" fmla="*/ 2101175 w 2548647"/>
              <a:gd name="connsiteY50" fmla="*/ 1838528 h 3891064"/>
              <a:gd name="connsiteX51" fmla="*/ 2120630 w 2548647"/>
              <a:gd name="connsiteY51" fmla="*/ 1867711 h 3891064"/>
              <a:gd name="connsiteX52" fmla="*/ 2149813 w 2548647"/>
              <a:gd name="connsiteY52" fmla="*/ 1887166 h 3891064"/>
              <a:gd name="connsiteX53" fmla="*/ 2188724 w 2548647"/>
              <a:gd name="connsiteY53" fmla="*/ 1926077 h 3891064"/>
              <a:gd name="connsiteX54" fmla="*/ 2208179 w 2548647"/>
              <a:gd name="connsiteY54" fmla="*/ 1964987 h 3891064"/>
              <a:gd name="connsiteX55" fmla="*/ 2266545 w 2548647"/>
              <a:gd name="connsiteY55" fmla="*/ 2003898 h 3891064"/>
              <a:gd name="connsiteX56" fmla="*/ 2305456 w 2548647"/>
              <a:gd name="connsiteY56" fmla="*/ 2052536 h 3891064"/>
              <a:gd name="connsiteX57" fmla="*/ 2324911 w 2548647"/>
              <a:gd name="connsiteY57" fmla="*/ 2081719 h 3891064"/>
              <a:gd name="connsiteX58" fmla="*/ 2363822 w 2548647"/>
              <a:gd name="connsiteY58" fmla="*/ 2120630 h 3891064"/>
              <a:gd name="connsiteX59" fmla="*/ 2383277 w 2548647"/>
              <a:gd name="connsiteY59" fmla="*/ 2159541 h 3891064"/>
              <a:gd name="connsiteX60" fmla="*/ 2393005 w 2548647"/>
              <a:gd name="connsiteY60" fmla="*/ 2188724 h 3891064"/>
              <a:gd name="connsiteX61" fmla="*/ 2431915 w 2548647"/>
              <a:gd name="connsiteY61" fmla="*/ 2247090 h 3891064"/>
              <a:gd name="connsiteX62" fmla="*/ 2441643 w 2548647"/>
              <a:gd name="connsiteY62" fmla="*/ 2276273 h 3891064"/>
              <a:gd name="connsiteX63" fmla="*/ 2490281 w 2548647"/>
              <a:gd name="connsiteY63" fmla="*/ 2363822 h 3891064"/>
              <a:gd name="connsiteX64" fmla="*/ 2519464 w 2548647"/>
              <a:gd name="connsiteY64" fmla="*/ 2461098 h 3891064"/>
              <a:gd name="connsiteX65" fmla="*/ 2529192 w 2548647"/>
              <a:gd name="connsiteY65" fmla="*/ 2490281 h 3891064"/>
              <a:gd name="connsiteX66" fmla="*/ 2548647 w 2548647"/>
              <a:gd name="connsiteY66" fmla="*/ 2519464 h 3891064"/>
              <a:gd name="connsiteX67" fmla="*/ 2509736 w 2548647"/>
              <a:gd name="connsiteY67" fmla="*/ 2577830 h 3891064"/>
              <a:gd name="connsiteX68" fmla="*/ 2470826 w 2548647"/>
              <a:gd name="connsiteY68" fmla="*/ 2655651 h 3891064"/>
              <a:gd name="connsiteX69" fmla="*/ 2451371 w 2548647"/>
              <a:gd name="connsiteY69" fmla="*/ 2684834 h 3891064"/>
              <a:gd name="connsiteX70" fmla="*/ 2412460 w 2548647"/>
              <a:gd name="connsiteY70" fmla="*/ 2752928 h 3891064"/>
              <a:gd name="connsiteX71" fmla="*/ 2393005 w 2548647"/>
              <a:gd name="connsiteY71" fmla="*/ 2811294 h 3891064"/>
              <a:gd name="connsiteX72" fmla="*/ 2315183 w 2548647"/>
              <a:gd name="connsiteY72" fmla="*/ 2889115 h 3891064"/>
              <a:gd name="connsiteX73" fmla="*/ 2286000 w 2548647"/>
              <a:gd name="connsiteY73" fmla="*/ 2918298 h 3891064"/>
              <a:gd name="connsiteX74" fmla="*/ 2256817 w 2548647"/>
              <a:gd name="connsiteY74" fmla="*/ 2957209 h 3891064"/>
              <a:gd name="connsiteX75" fmla="*/ 2237362 w 2548647"/>
              <a:gd name="connsiteY75" fmla="*/ 2986392 h 3891064"/>
              <a:gd name="connsiteX76" fmla="*/ 2149813 w 2548647"/>
              <a:gd name="connsiteY76" fmla="*/ 3064213 h 3891064"/>
              <a:gd name="connsiteX77" fmla="*/ 2130358 w 2548647"/>
              <a:gd name="connsiteY77" fmla="*/ 3093396 h 3891064"/>
              <a:gd name="connsiteX78" fmla="*/ 2071992 w 2548647"/>
              <a:gd name="connsiteY78" fmla="*/ 3122579 h 3891064"/>
              <a:gd name="connsiteX79" fmla="*/ 2003898 w 2548647"/>
              <a:gd name="connsiteY79" fmla="*/ 3151762 h 3891064"/>
              <a:gd name="connsiteX80" fmla="*/ 1935805 w 2548647"/>
              <a:gd name="connsiteY80" fmla="*/ 3190673 h 3891064"/>
              <a:gd name="connsiteX81" fmla="*/ 1877439 w 2548647"/>
              <a:gd name="connsiteY81" fmla="*/ 3210128 h 3891064"/>
              <a:gd name="connsiteX82" fmla="*/ 1799617 w 2548647"/>
              <a:gd name="connsiteY82" fmla="*/ 3249039 h 3891064"/>
              <a:gd name="connsiteX83" fmla="*/ 1760707 w 2548647"/>
              <a:gd name="connsiteY83" fmla="*/ 3268494 h 3891064"/>
              <a:gd name="connsiteX84" fmla="*/ 1731524 w 2548647"/>
              <a:gd name="connsiteY84" fmla="*/ 3278222 h 3891064"/>
              <a:gd name="connsiteX85" fmla="*/ 1682885 w 2548647"/>
              <a:gd name="connsiteY85" fmla="*/ 3307405 h 3891064"/>
              <a:gd name="connsiteX86" fmla="*/ 1614792 w 2548647"/>
              <a:gd name="connsiteY86" fmla="*/ 3336587 h 3891064"/>
              <a:gd name="connsiteX87" fmla="*/ 1556426 w 2548647"/>
              <a:gd name="connsiteY87" fmla="*/ 3385226 h 3891064"/>
              <a:gd name="connsiteX88" fmla="*/ 1517515 w 2548647"/>
              <a:gd name="connsiteY88" fmla="*/ 3394953 h 3891064"/>
              <a:gd name="connsiteX89" fmla="*/ 1420239 w 2548647"/>
              <a:gd name="connsiteY89" fmla="*/ 3443592 h 3891064"/>
              <a:gd name="connsiteX90" fmla="*/ 1274324 w 2548647"/>
              <a:gd name="connsiteY90" fmla="*/ 3521413 h 3891064"/>
              <a:gd name="connsiteX91" fmla="*/ 1118681 w 2548647"/>
              <a:gd name="connsiteY91" fmla="*/ 3579779 h 3891064"/>
              <a:gd name="connsiteX92" fmla="*/ 1070043 w 2548647"/>
              <a:gd name="connsiteY92" fmla="*/ 3608962 h 3891064"/>
              <a:gd name="connsiteX93" fmla="*/ 982494 w 2548647"/>
              <a:gd name="connsiteY93" fmla="*/ 3647873 h 3891064"/>
              <a:gd name="connsiteX94" fmla="*/ 953311 w 2548647"/>
              <a:gd name="connsiteY94" fmla="*/ 3667328 h 3891064"/>
              <a:gd name="connsiteX95" fmla="*/ 894945 w 2548647"/>
              <a:gd name="connsiteY95" fmla="*/ 3686783 h 3891064"/>
              <a:gd name="connsiteX96" fmla="*/ 817124 w 2548647"/>
              <a:gd name="connsiteY96" fmla="*/ 3725694 h 3891064"/>
              <a:gd name="connsiteX97" fmla="*/ 739302 w 2548647"/>
              <a:gd name="connsiteY97" fmla="*/ 3754877 h 3891064"/>
              <a:gd name="connsiteX98" fmla="*/ 710119 w 2548647"/>
              <a:gd name="connsiteY98" fmla="*/ 3784060 h 3891064"/>
              <a:gd name="connsiteX99" fmla="*/ 671209 w 2548647"/>
              <a:gd name="connsiteY99" fmla="*/ 3793787 h 3891064"/>
              <a:gd name="connsiteX100" fmla="*/ 612843 w 2548647"/>
              <a:gd name="connsiteY100" fmla="*/ 3813243 h 3891064"/>
              <a:gd name="connsiteX101" fmla="*/ 583660 w 2548647"/>
              <a:gd name="connsiteY101" fmla="*/ 3822970 h 3891064"/>
              <a:gd name="connsiteX102" fmla="*/ 525294 w 2548647"/>
              <a:gd name="connsiteY102" fmla="*/ 3832698 h 3891064"/>
              <a:gd name="connsiteX103" fmla="*/ 496111 w 2548647"/>
              <a:gd name="connsiteY103" fmla="*/ 3842426 h 3891064"/>
              <a:gd name="connsiteX104" fmla="*/ 457200 w 2548647"/>
              <a:gd name="connsiteY104" fmla="*/ 3852153 h 3891064"/>
              <a:gd name="connsiteX105" fmla="*/ 389107 w 2548647"/>
              <a:gd name="connsiteY105" fmla="*/ 3871609 h 3891064"/>
              <a:gd name="connsiteX106" fmla="*/ 262647 w 2548647"/>
              <a:gd name="connsiteY106" fmla="*/ 3891064 h 3891064"/>
              <a:gd name="connsiteX107" fmla="*/ 194554 w 2548647"/>
              <a:gd name="connsiteY107" fmla="*/ 3881336 h 3891064"/>
              <a:gd name="connsiteX108" fmla="*/ 165371 w 2548647"/>
              <a:gd name="connsiteY108" fmla="*/ 3793787 h 3891064"/>
              <a:gd name="connsiteX109" fmla="*/ 155643 w 2548647"/>
              <a:gd name="connsiteY109" fmla="*/ 3754877 h 3891064"/>
              <a:gd name="connsiteX110" fmla="*/ 136188 w 2548647"/>
              <a:gd name="connsiteY110" fmla="*/ 3657600 h 3891064"/>
              <a:gd name="connsiteX111" fmla="*/ 126460 w 2548647"/>
              <a:gd name="connsiteY111" fmla="*/ 3618690 h 3891064"/>
              <a:gd name="connsiteX112" fmla="*/ 107005 w 2548647"/>
              <a:gd name="connsiteY112" fmla="*/ 3589507 h 3891064"/>
              <a:gd name="connsiteX113" fmla="*/ 87549 w 2548647"/>
              <a:gd name="connsiteY113" fmla="*/ 3463047 h 3891064"/>
              <a:gd name="connsiteX114" fmla="*/ 77822 w 2548647"/>
              <a:gd name="connsiteY114" fmla="*/ 3433864 h 3891064"/>
              <a:gd name="connsiteX115" fmla="*/ 58366 w 2548647"/>
              <a:gd name="connsiteY115" fmla="*/ 3268494 h 3891064"/>
              <a:gd name="connsiteX116" fmla="*/ 38911 w 2548647"/>
              <a:gd name="connsiteY116" fmla="*/ 2791839 h 3891064"/>
              <a:gd name="connsiteX117" fmla="*/ 29183 w 2548647"/>
              <a:gd name="connsiteY117" fmla="*/ 2344366 h 3891064"/>
              <a:gd name="connsiteX118" fmla="*/ 19456 w 2548647"/>
              <a:gd name="connsiteY118" fmla="*/ 2120630 h 3891064"/>
              <a:gd name="connsiteX119" fmla="*/ 0 w 2548647"/>
              <a:gd name="connsiteY119" fmla="*/ 1536970 h 3891064"/>
              <a:gd name="connsiteX120" fmla="*/ 9728 w 2548647"/>
              <a:gd name="connsiteY120" fmla="*/ 1118681 h 3891064"/>
              <a:gd name="connsiteX121" fmla="*/ 19456 w 2548647"/>
              <a:gd name="connsiteY121" fmla="*/ 1031132 h 3891064"/>
              <a:gd name="connsiteX122" fmla="*/ 38911 w 2548647"/>
              <a:gd name="connsiteY122" fmla="*/ 982494 h 3891064"/>
              <a:gd name="connsiteX123" fmla="*/ 48639 w 2548647"/>
              <a:gd name="connsiteY123" fmla="*/ 904673 h 3891064"/>
              <a:gd name="connsiteX124" fmla="*/ 58366 w 2548647"/>
              <a:gd name="connsiteY124" fmla="*/ 875490 h 3891064"/>
              <a:gd name="connsiteX125" fmla="*/ 97277 w 2548647"/>
              <a:gd name="connsiteY125" fmla="*/ 739302 h 3891064"/>
              <a:gd name="connsiteX126" fmla="*/ 116732 w 2548647"/>
              <a:gd name="connsiteY126" fmla="*/ 700392 h 3891064"/>
              <a:gd name="connsiteX127" fmla="*/ 126460 w 2548647"/>
              <a:gd name="connsiteY127" fmla="*/ 651753 h 3891064"/>
              <a:gd name="connsiteX128" fmla="*/ 145915 w 2548647"/>
              <a:gd name="connsiteY128" fmla="*/ 612843 h 3891064"/>
              <a:gd name="connsiteX129" fmla="*/ 204281 w 2548647"/>
              <a:gd name="connsiteY129" fmla="*/ 515566 h 3891064"/>
              <a:gd name="connsiteX130" fmla="*/ 223736 w 2548647"/>
              <a:gd name="connsiteY130" fmla="*/ 486383 h 3891064"/>
              <a:gd name="connsiteX131" fmla="*/ 243192 w 2548647"/>
              <a:gd name="connsiteY131" fmla="*/ 466928 h 3891064"/>
              <a:gd name="connsiteX132" fmla="*/ 272375 w 2548647"/>
              <a:gd name="connsiteY132" fmla="*/ 428017 h 3891064"/>
              <a:gd name="connsiteX133" fmla="*/ 330741 w 2548647"/>
              <a:gd name="connsiteY133" fmla="*/ 350196 h 3891064"/>
              <a:gd name="connsiteX134" fmla="*/ 379379 w 2548647"/>
              <a:gd name="connsiteY134" fmla="*/ 311285 h 3891064"/>
              <a:gd name="connsiteX135" fmla="*/ 408562 w 2548647"/>
              <a:gd name="connsiteY135" fmla="*/ 282102 h 3891064"/>
              <a:gd name="connsiteX136" fmla="*/ 476656 w 2548647"/>
              <a:gd name="connsiteY136" fmla="*/ 243192 h 3891064"/>
              <a:gd name="connsiteX137" fmla="*/ 525294 w 2548647"/>
              <a:gd name="connsiteY137" fmla="*/ 214009 h 3891064"/>
              <a:gd name="connsiteX138" fmla="*/ 583660 w 2548647"/>
              <a:gd name="connsiteY138" fmla="*/ 184826 h 3891064"/>
              <a:gd name="connsiteX139" fmla="*/ 603115 w 2548647"/>
              <a:gd name="connsiteY139" fmla="*/ 165370 h 3891064"/>
              <a:gd name="connsiteX140" fmla="*/ 690664 w 2548647"/>
              <a:gd name="connsiteY140" fmla="*/ 136187 h 3891064"/>
              <a:gd name="connsiteX141" fmla="*/ 719847 w 2548647"/>
              <a:gd name="connsiteY141" fmla="*/ 126460 h 3891064"/>
              <a:gd name="connsiteX142" fmla="*/ 758758 w 2548647"/>
              <a:gd name="connsiteY142" fmla="*/ 107005 h 3891064"/>
              <a:gd name="connsiteX143" fmla="*/ 807396 w 2548647"/>
              <a:gd name="connsiteY143" fmla="*/ 97277 h 3891064"/>
              <a:gd name="connsiteX144" fmla="*/ 846307 w 2548647"/>
              <a:gd name="connsiteY144" fmla="*/ 87549 h 3891064"/>
              <a:gd name="connsiteX145" fmla="*/ 904673 w 2548647"/>
              <a:gd name="connsiteY145" fmla="*/ 68094 h 3891064"/>
              <a:gd name="connsiteX146" fmla="*/ 943583 w 2548647"/>
              <a:gd name="connsiteY146" fmla="*/ 58366 h 3891064"/>
              <a:gd name="connsiteX147" fmla="*/ 1011677 w 2548647"/>
              <a:gd name="connsiteY147" fmla="*/ 38911 h 3891064"/>
              <a:gd name="connsiteX148" fmla="*/ 1060315 w 2548647"/>
              <a:gd name="connsiteY148" fmla="*/ 29183 h 3891064"/>
              <a:gd name="connsiteX149" fmla="*/ 1507788 w 2548647"/>
              <a:gd name="connsiteY149" fmla="*/ 0 h 389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2548647" h="3891064">
                <a:moveTo>
                  <a:pt x="1507788" y="0"/>
                </a:moveTo>
                <a:lnTo>
                  <a:pt x="1507788" y="0"/>
                </a:lnTo>
                <a:cubicBezTo>
                  <a:pt x="1530486" y="16213"/>
                  <a:pt x="1555033" y="30107"/>
                  <a:pt x="1575881" y="48639"/>
                </a:cubicBezTo>
                <a:cubicBezTo>
                  <a:pt x="1584619" y="56406"/>
                  <a:pt x="1590588" y="67139"/>
                  <a:pt x="1595336" y="77822"/>
                </a:cubicBezTo>
                <a:cubicBezTo>
                  <a:pt x="1603665" y="96562"/>
                  <a:pt x="1597729" y="124811"/>
                  <a:pt x="1614792" y="136187"/>
                </a:cubicBezTo>
                <a:lnTo>
                  <a:pt x="1643975" y="155643"/>
                </a:lnTo>
                <a:cubicBezTo>
                  <a:pt x="1647217" y="168613"/>
                  <a:pt x="1647723" y="182595"/>
                  <a:pt x="1653702" y="194553"/>
                </a:cubicBezTo>
                <a:cubicBezTo>
                  <a:pt x="1657804" y="202756"/>
                  <a:pt x="1667189" y="207045"/>
                  <a:pt x="1673158" y="214009"/>
                </a:cubicBezTo>
                <a:cubicBezTo>
                  <a:pt x="1686670" y="229773"/>
                  <a:pt x="1698556" y="246883"/>
                  <a:pt x="1712068" y="262647"/>
                </a:cubicBezTo>
                <a:cubicBezTo>
                  <a:pt x="1718037" y="269610"/>
                  <a:pt x="1725795" y="274940"/>
                  <a:pt x="1731524" y="282102"/>
                </a:cubicBezTo>
                <a:cubicBezTo>
                  <a:pt x="1738827" y="291231"/>
                  <a:pt x="1743495" y="302304"/>
                  <a:pt x="1750979" y="311285"/>
                </a:cubicBezTo>
                <a:cubicBezTo>
                  <a:pt x="1759786" y="321853"/>
                  <a:pt x="1771716" y="329609"/>
                  <a:pt x="1780162" y="340468"/>
                </a:cubicBezTo>
                <a:cubicBezTo>
                  <a:pt x="1794517" y="358925"/>
                  <a:pt x="1806103" y="379379"/>
                  <a:pt x="1819073" y="398834"/>
                </a:cubicBezTo>
                <a:cubicBezTo>
                  <a:pt x="1825558" y="408562"/>
                  <a:pt x="1830261" y="419750"/>
                  <a:pt x="1838528" y="428017"/>
                </a:cubicBezTo>
                <a:lnTo>
                  <a:pt x="1877439" y="466928"/>
                </a:lnTo>
                <a:cubicBezTo>
                  <a:pt x="1880681" y="476656"/>
                  <a:pt x="1881206" y="487767"/>
                  <a:pt x="1887166" y="496111"/>
                </a:cubicBezTo>
                <a:cubicBezTo>
                  <a:pt x="1897827" y="511037"/>
                  <a:pt x="1913107" y="522052"/>
                  <a:pt x="1926077" y="535022"/>
                </a:cubicBezTo>
                <a:cubicBezTo>
                  <a:pt x="1947590" y="556535"/>
                  <a:pt x="1961172" y="566302"/>
                  <a:pt x="1974715" y="593387"/>
                </a:cubicBezTo>
                <a:cubicBezTo>
                  <a:pt x="1979301" y="602558"/>
                  <a:pt x="1979857" y="613399"/>
                  <a:pt x="1984443" y="622570"/>
                </a:cubicBezTo>
                <a:cubicBezTo>
                  <a:pt x="1989671" y="633027"/>
                  <a:pt x="1998670" y="641296"/>
                  <a:pt x="2003898" y="651753"/>
                </a:cubicBezTo>
                <a:cubicBezTo>
                  <a:pt x="2008484" y="660924"/>
                  <a:pt x="2005282" y="674976"/>
                  <a:pt x="2013626" y="680936"/>
                </a:cubicBezTo>
                <a:cubicBezTo>
                  <a:pt x="2030314" y="692856"/>
                  <a:pt x="2071992" y="700392"/>
                  <a:pt x="2071992" y="700392"/>
                </a:cubicBezTo>
                <a:cubicBezTo>
                  <a:pt x="2081720" y="713362"/>
                  <a:pt x="2090796" y="726847"/>
                  <a:pt x="2101175" y="739302"/>
                </a:cubicBezTo>
                <a:cubicBezTo>
                  <a:pt x="2107046" y="746348"/>
                  <a:pt x="2114759" y="751712"/>
                  <a:pt x="2120630" y="758758"/>
                </a:cubicBezTo>
                <a:cubicBezTo>
                  <a:pt x="2178439" y="828130"/>
                  <a:pt x="2125268" y="773122"/>
                  <a:pt x="2169268" y="817124"/>
                </a:cubicBezTo>
                <a:cubicBezTo>
                  <a:pt x="2171085" y="824393"/>
                  <a:pt x="2182743" y="875248"/>
                  <a:pt x="2188724" y="885217"/>
                </a:cubicBezTo>
                <a:cubicBezTo>
                  <a:pt x="2193443" y="893081"/>
                  <a:pt x="2202450" y="897511"/>
                  <a:pt x="2208179" y="904673"/>
                </a:cubicBezTo>
                <a:cubicBezTo>
                  <a:pt x="2215482" y="913802"/>
                  <a:pt x="2221149" y="924128"/>
                  <a:pt x="2227634" y="933856"/>
                </a:cubicBezTo>
                <a:cubicBezTo>
                  <a:pt x="2214664" y="943584"/>
                  <a:pt x="2202801" y="954995"/>
                  <a:pt x="2188724" y="963039"/>
                </a:cubicBezTo>
                <a:cubicBezTo>
                  <a:pt x="2179821" y="968126"/>
                  <a:pt x="2167744" y="966614"/>
                  <a:pt x="2159541" y="972766"/>
                </a:cubicBezTo>
                <a:cubicBezTo>
                  <a:pt x="2141198" y="986523"/>
                  <a:pt x="2129980" y="1008687"/>
                  <a:pt x="2110902" y="1021405"/>
                </a:cubicBezTo>
                <a:lnTo>
                  <a:pt x="2081719" y="1040860"/>
                </a:lnTo>
                <a:cubicBezTo>
                  <a:pt x="2064742" y="1091794"/>
                  <a:pt x="2079242" y="1062794"/>
                  <a:pt x="2023354" y="1118681"/>
                </a:cubicBezTo>
                <a:lnTo>
                  <a:pt x="2003898" y="1138136"/>
                </a:lnTo>
                <a:lnTo>
                  <a:pt x="1984443" y="1157592"/>
                </a:lnTo>
                <a:cubicBezTo>
                  <a:pt x="1981200" y="1167320"/>
                  <a:pt x="1981966" y="1179524"/>
                  <a:pt x="1974715" y="1186775"/>
                </a:cubicBezTo>
                <a:cubicBezTo>
                  <a:pt x="1967464" y="1194025"/>
                  <a:pt x="1954325" y="1191226"/>
                  <a:pt x="1945532" y="1196502"/>
                </a:cubicBezTo>
                <a:cubicBezTo>
                  <a:pt x="1878768" y="1236561"/>
                  <a:pt x="1979564" y="1198130"/>
                  <a:pt x="1896894" y="1225685"/>
                </a:cubicBezTo>
                <a:cubicBezTo>
                  <a:pt x="1890409" y="1232170"/>
                  <a:pt x="1885642" y="1241039"/>
                  <a:pt x="1877439" y="1245141"/>
                </a:cubicBezTo>
                <a:cubicBezTo>
                  <a:pt x="1859096" y="1254312"/>
                  <a:pt x="1819073" y="1264596"/>
                  <a:pt x="1819073" y="1264596"/>
                </a:cubicBezTo>
                <a:cubicBezTo>
                  <a:pt x="1806103" y="1277566"/>
                  <a:pt x="1776565" y="1285520"/>
                  <a:pt x="1780162" y="1303507"/>
                </a:cubicBezTo>
                <a:cubicBezTo>
                  <a:pt x="1783405" y="1319720"/>
                  <a:pt x="1784662" y="1336460"/>
                  <a:pt x="1789890" y="1352145"/>
                </a:cubicBezTo>
                <a:cubicBezTo>
                  <a:pt x="1805891" y="1400147"/>
                  <a:pt x="1808205" y="1383851"/>
                  <a:pt x="1838528" y="1420239"/>
                </a:cubicBezTo>
                <a:cubicBezTo>
                  <a:pt x="1899875" y="1493856"/>
                  <a:pt x="1820844" y="1412284"/>
                  <a:pt x="1877439" y="1468877"/>
                </a:cubicBezTo>
                <a:cubicBezTo>
                  <a:pt x="1893416" y="1532788"/>
                  <a:pt x="1876764" y="1484719"/>
                  <a:pt x="1906622" y="1536970"/>
                </a:cubicBezTo>
                <a:cubicBezTo>
                  <a:pt x="1926593" y="1571919"/>
                  <a:pt x="1921833" y="1575440"/>
                  <a:pt x="1945532" y="1605064"/>
                </a:cubicBezTo>
                <a:cubicBezTo>
                  <a:pt x="1951261" y="1612226"/>
                  <a:pt x="1959259" y="1617357"/>
                  <a:pt x="1964988" y="1624519"/>
                </a:cubicBezTo>
                <a:cubicBezTo>
                  <a:pt x="2012093" y="1683399"/>
                  <a:pt x="1961484" y="1624048"/>
                  <a:pt x="1994171" y="1682885"/>
                </a:cubicBezTo>
                <a:cubicBezTo>
                  <a:pt x="2055868" y="1793941"/>
                  <a:pt x="2009605" y="1707043"/>
                  <a:pt x="2052536" y="1760707"/>
                </a:cubicBezTo>
                <a:cubicBezTo>
                  <a:pt x="2059839" y="1769836"/>
                  <a:pt x="2065507" y="1780162"/>
                  <a:pt x="2071992" y="1789890"/>
                </a:cubicBezTo>
                <a:cubicBezTo>
                  <a:pt x="2088885" y="1840571"/>
                  <a:pt x="2070653" y="1800376"/>
                  <a:pt x="2101175" y="1838528"/>
                </a:cubicBezTo>
                <a:cubicBezTo>
                  <a:pt x="2108478" y="1847657"/>
                  <a:pt x="2112363" y="1859444"/>
                  <a:pt x="2120630" y="1867711"/>
                </a:cubicBezTo>
                <a:cubicBezTo>
                  <a:pt x="2128897" y="1875978"/>
                  <a:pt x="2140936" y="1879558"/>
                  <a:pt x="2149813" y="1887166"/>
                </a:cubicBezTo>
                <a:cubicBezTo>
                  <a:pt x="2163740" y="1899103"/>
                  <a:pt x="2188724" y="1926077"/>
                  <a:pt x="2188724" y="1926077"/>
                </a:cubicBezTo>
                <a:cubicBezTo>
                  <a:pt x="2195209" y="1939047"/>
                  <a:pt x="2197925" y="1954733"/>
                  <a:pt x="2208179" y="1964987"/>
                </a:cubicBezTo>
                <a:cubicBezTo>
                  <a:pt x="2224713" y="1981521"/>
                  <a:pt x="2266545" y="2003898"/>
                  <a:pt x="2266545" y="2003898"/>
                </a:cubicBezTo>
                <a:cubicBezTo>
                  <a:pt x="2285484" y="2060712"/>
                  <a:pt x="2261455" y="2008535"/>
                  <a:pt x="2305456" y="2052536"/>
                </a:cubicBezTo>
                <a:cubicBezTo>
                  <a:pt x="2313723" y="2060803"/>
                  <a:pt x="2317303" y="2072842"/>
                  <a:pt x="2324911" y="2081719"/>
                </a:cubicBezTo>
                <a:cubicBezTo>
                  <a:pt x="2336848" y="2095646"/>
                  <a:pt x="2363822" y="2120630"/>
                  <a:pt x="2363822" y="2120630"/>
                </a:cubicBezTo>
                <a:cubicBezTo>
                  <a:pt x="2370307" y="2133600"/>
                  <a:pt x="2377565" y="2146212"/>
                  <a:pt x="2383277" y="2159541"/>
                </a:cubicBezTo>
                <a:cubicBezTo>
                  <a:pt x="2387316" y="2168966"/>
                  <a:pt x="2388025" y="2179760"/>
                  <a:pt x="2393005" y="2188724"/>
                </a:cubicBezTo>
                <a:cubicBezTo>
                  <a:pt x="2404360" y="2209164"/>
                  <a:pt x="2424521" y="2224908"/>
                  <a:pt x="2431915" y="2247090"/>
                </a:cubicBezTo>
                <a:cubicBezTo>
                  <a:pt x="2435158" y="2256818"/>
                  <a:pt x="2437604" y="2266848"/>
                  <a:pt x="2441643" y="2276273"/>
                </a:cubicBezTo>
                <a:cubicBezTo>
                  <a:pt x="2455598" y="2308835"/>
                  <a:pt x="2471833" y="2333076"/>
                  <a:pt x="2490281" y="2363822"/>
                </a:cubicBezTo>
                <a:cubicBezTo>
                  <a:pt x="2504982" y="2422624"/>
                  <a:pt x="2495783" y="2390054"/>
                  <a:pt x="2519464" y="2461098"/>
                </a:cubicBezTo>
                <a:cubicBezTo>
                  <a:pt x="2522707" y="2470826"/>
                  <a:pt x="2523504" y="2481749"/>
                  <a:pt x="2529192" y="2490281"/>
                </a:cubicBezTo>
                <a:lnTo>
                  <a:pt x="2548647" y="2519464"/>
                </a:lnTo>
                <a:cubicBezTo>
                  <a:pt x="2535677" y="2538919"/>
                  <a:pt x="2521337" y="2557528"/>
                  <a:pt x="2509736" y="2577830"/>
                </a:cubicBezTo>
                <a:cubicBezTo>
                  <a:pt x="2495347" y="2603011"/>
                  <a:pt x="2486913" y="2631520"/>
                  <a:pt x="2470826" y="2655651"/>
                </a:cubicBezTo>
                <a:cubicBezTo>
                  <a:pt x="2464341" y="2665379"/>
                  <a:pt x="2456599" y="2674377"/>
                  <a:pt x="2451371" y="2684834"/>
                </a:cubicBezTo>
                <a:cubicBezTo>
                  <a:pt x="2414235" y="2759106"/>
                  <a:pt x="2483024" y="2658841"/>
                  <a:pt x="2412460" y="2752928"/>
                </a:cubicBezTo>
                <a:cubicBezTo>
                  <a:pt x="2405975" y="2772383"/>
                  <a:pt x="2407506" y="2796793"/>
                  <a:pt x="2393005" y="2811294"/>
                </a:cubicBezTo>
                <a:lnTo>
                  <a:pt x="2315183" y="2889115"/>
                </a:lnTo>
                <a:cubicBezTo>
                  <a:pt x="2305455" y="2898843"/>
                  <a:pt x="2294254" y="2907292"/>
                  <a:pt x="2286000" y="2918298"/>
                </a:cubicBezTo>
                <a:cubicBezTo>
                  <a:pt x="2276272" y="2931268"/>
                  <a:pt x="2266240" y="2944016"/>
                  <a:pt x="2256817" y="2957209"/>
                </a:cubicBezTo>
                <a:cubicBezTo>
                  <a:pt x="2250022" y="2966723"/>
                  <a:pt x="2245129" y="2977654"/>
                  <a:pt x="2237362" y="2986392"/>
                </a:cubicBezTo>
                <a:cubicBezTo>
                  <a:pt x="2188902" y="3040910"/>
                  <a:pt x="2194167" y="3034644"/>
                  <a:pt x="2149813" y="3064213"/>
                </a:cubicBezTo>
                <a:cubicBezTo>
                  <a:pt x="2143328" y="3073941"/>
                  <a:pt x="2138625" y="3085129"/>
                  <a:pt x="2130358" y="3093396"/>
                </a:cubicBezTo>
                <a:cubicBezTo>
                  <a:pt x="2102482" y="3121272"/>
                  <a:pt x="2103637" y="3106757"/>
                  <a:pt x="2071992" y="3122579"/>
                </a:cubicBezTo>
                <a:cubicBezTo>
                  <a:pt x="2004815" y="3156168"/>
                  <a:pt x="2084879" y="3131516"/>
                  <a:pt x="2003898" y="3151762"/>
                </a:cubicBezTo>
                <a:cubicBezTo>
                  <a:pt x="1977579" y="3169308"/>
                  <a:pt x="1966654" y="3178333"/>
                  <a:pt x="1935805" y="3190673"/>
                </a:cubicBezTo>
                <a:cubicBezTo>
                  <a:pt x="1916764" y="3198289"/>
                  <a:pt x="1895782" y="3200957"/>
                  <a:pt x="1877439" y="3210128"/>
                </a:cubicBezTo>
                <a:lnTo>
                  <a:pt x="1799617" y="3249039"/>
                </a:lnTo>
                <a:cubicBezTo>
                  <a:pt x="1786647" y="3255524"/>
                  <a:pt x="1774464" y="3263908"/>
                  <a:pt x="1760707" y="3268494"/>
                </a:cubicBezTo>
                <a:cubicBezTo>
                  <a:pt x="1750979" y="3271737"/>
                  <a:pt x="1740695" y="3273636"/>
                  <a:pt x="1731524" y="3278222"/>
                </a:cubicBezTo>
                <a:cubicBezTo>
                  <a:pt x="1714613" y="3286678"/>
                  <a:pt x="1699413" y="3298223"/>
                  <a:pt x="1682885" y="3307405"/>
                </a:cubicBezTo>
                <a:cubicBezTo>
                  <a:pt x="1646822" y="3327440"/>
                  <a:pt x="1649233" y="3325107"/>
                  <a:pt x="1614792" y="3336587"/>
                </a:cubicBezTo>
                <a:cubicBezTo>
                  <a:pt x="1597264" y="3354115"/>
                  <a:pt x="1580125" y="3375069"/>
                  <a:pt x="1556426" y="3385226"/>
                </a:cubicBezTo>
                <a:cubicBezTo>
                  <a:pt x="1544138" y="3390492"/>
                  <a:pt x="1530485" y="3391711"/>
                  <a:pt x="1517515" y="3394953"/>
                </a:cubicBezTo>
                <a:cubicBezTo>
                  <a:pt x="1448025" y="3441280"/>
                  <a:pt x="1481833" y="3428193"/>
                  <a:pt x="1420239" y="3443592"/>
                </a:cubicBezTo>
                <a:cubicBezTo>
                  <a:pt x="1380185" y="3466480"/>
                  <a:pt x="1316484" y="3504549"/>
                  <a:pt x="1274324" y="3521413"/>
                </a:cubicBezTo>
                <a:cubicBezTo>
                  <a:pt x="1107415" y="3588176"/>
                  <a:pt x="1319941" y="3479148"/>
                  <a:pt x="1118681" y="3579779"/>
                </a:cubicBezTo>
                <a:cubicBezTo>
                  <a:pt x="1101770" y="3588235"/>
                  <a:pt x="1086954" y="3600506"/>
                  <a:pt x="1070043" y="3608962"/>
                </a:cubicBezTo>
                <a:cubicBezTo>
                  <a:pt x="986645" y="3650661"/>
                  <a:pt x="1054709" y="3606607"/>
                  <a:pt x="982494" y="3647873"/>
                </a:cubicBezTo>
                <a:cubicBezTo>
                  <a:pt x="972343" y="3653673"/>
                  <a:pt x="963995" y="3662580"/>
                  <a:pt x="953311" y="3667328"/>
                </a:cubicBezTo>
                <a:cubicBezTo>
                  <a:pt x="934571" y="3675657"/>
                  <a:pt x="894945" y="3686783"/>
                  <a:pt x="894945" y="3686783"/>
                </a:cubicBezTo>
                <a:cubicBezTo>
                  <a:pt x="843268" y="3721235"/>
                  <a:pt x="888513" y="3693966"/>
                  <a:pt x="817124" y="3725694"/>
                </a:cubicBezTo>
                <a:cubicBezTo>
                  <a:pt x="751721" y="3754761"/>
                  <a:pt x="805681" y="3738282"/>
                  <a:pt x="739302" y="3754877"/>
                </a:cubicBezTo>
                <a:cubicBezTo>
                  <a:pt x="729574" y="3764605"/>
                  <a:pt x="722063" y="3777235"/>
                  <a:pt x="710119" y="3784060"/>
                </a:cubicBezTo>
                <a:cubicBezTo>
                  <a:pt x="698511" y="3790693"/>
                  <a:pt x="684014" y="3789945"/>
                  <a:pt x="671209" y="3793787"/>
                </a:cubicBezTo>
                <a:cubicBezTo>
                  <a:pt x="651566" y="3799680"/>
                  <a:pt x="632298" y="3806758"/>
                  <a:pt x="612843" y="3813243"/>
                </a:cubicBezTo>
                <a:cubicBezTo>
                  <a:pt x="603115" y="3816486"/>
                  <a:pt x="593774" y="3821284"/>
                  <a:pt x="583660" y="3822970"/>
                </a:cubicBezTo>
                <a:cubicBezTo>
                  <a:pt x="564205" y="3826213"/>
                  <a:pt x="544548" y="3828419"/>
                  <a:pt x="525294" y="3832698"/>
                </a:cubicBezTo>
                <a:cubicBezTo>
                  <a:pt x="515284" y="3834922"/>
                  <a:pt x="505970" y="3839609"/>
                  <a:pt x="496111" y="3842426"/>
                </a:cubicBezTo>
                <a:cubicBezTo>
                  <a:pt x="483256" y="3846099"/>
                  <a:pt x="470055" y="3848480"/>
                  <a:pt x="457200" y="3852153"/>
                </a:cubicBezTo>
                <a:cubicBezTo>
                  <a:pt x="422305" y="3862123"/>
                  <a:pt x="428876" y="3864591"/>
                  <a:pt x="389107" y="3871609"/>
                </a:cubicBezTo>
                <a:cubicBezTo>
                  <a:pt x="347107" y="3879021"/>
                  <a:pt x="304800" y="3884579"/>
                  <a:pt x="262647" y="3891064"/>
                </a:cubicBezTo>
                <a:cubicBezTo>
                  <a:pt x="239949" y="3887821"/>
                  <a:pt x="210767" y="3897549"/>
                  <a:pt x="194554" y="3881336"/>
                </a:cubicBezTo>
                <a:cubicBezTo>
                  <a:pt x="172802" y="3859584"/>
                  <a:pt x="172832" y="3823630"/>
                  <a:pt x="165371" y="3793787"/>
                </a:cubicBezTo>
                <a:cubicBezTo>
                  <a:pt x="162128" y="3780817"/>
                  <a:pt x="158444" y="3767949"/>
                  <a:pt x="155643" y="3754877"/>
                </a:cubicBezTo>
                <a:cubicBezTo>
                  <a:pt x="148714" y="3722543"/>
                  <a:pt x="144209" y="3689680"/>
                  <a:pt x="136188" y="3657600"/>
                </a:cubicBezTo>
                <a:cubicBezTo>
                  <a:pt x="132945" y="3644630"/>
                  <a:pt x="131726" y="3630978"/>
                  <a:pt x="126460" y="3618690"/>
                </a:cubicBezTo>
                <a:cubicBezTo>
                  <a:pt x="121855" y="3607944"/>
                  <a:pt x="113490" y="3599235"/>
                  <a:pt x="107005" y="3589507"/>
                </a:cubicBezTo>
                <a:cubicBezTo>
                  <a:pt x="101097" y="3542246"/>
                  <a:pt x="98691" y="3507616"/>
                  <a:pt x="87549" y="3463047"/>
                </a:cubicBezTo>
                <a:cubicBezTo>
                  <a:pt x="85062" y="3453099"/>
                  <a:pt x="81064" y="3443592"/>
                  <a:pt x="77822" y="3433864"/>
                </a:cubicBezTo>
                <a:cubicBezTo>
                  <a:pt x="74981" y="3411140"/>
                  <a:pt x="59154" y="3287416"/>
                  <a:pt x="58366" y="3268494"/>
                </a:cubicBezTo>
                <a:cubicBezTo>
                  <a:pt x="36486" y="2743366"/>
                  <a:pt x="64142" y="3044142"/>
                  <a:pt x="38911" y="2791839"/>
                </a:cubicBezTo>
                <a:cubicBezTo>
                  <a:pt x="35668" y="2642681"/>
                  <a:pt x="33506" y="2493496"/>
                  <a:pt x="29183" y="2344366"/>
                </a:cubicBezTo>
                <a:cubicBezTo>
                  <a:pt x="27020" y="2269748"/>
                  <a:pt x="21651" y="2195247"/>
                  <a:pt x="19456" y="2120630"/>
                </a:cubicBezTo>
                <a:cubicBezTo>
                  <a:pt x="2388" y="1540292"/>
                  <a:pt x="21527" y="1859861"/>
                  <a:pt x="0" y="1536970"/>
                </a:cubicBezTo>
                <a:cubicBezTo>
                  <a:pt x="3243" y="1397540"/>
                  <a:pt x="4368" y="1258045"/>
                  <a:pt x="9728" y="1118681"/>
                </a:cubicBezTo>
                <a:cubicBezTo>
                  <a:pt x="10857" y="1089340"/>
                  <a:pt x="13304" y="1059843"/>
                  <a:pt x="19456" y="1031132"/>
                </a:cubicBezTo>
                <a:cubicBezTo>
                  <a:pt x="23115" y="1014058"/>
                  <a:pt x="32426" y="998707"/>
                  <a:pt x="38911" y="982494"/>
                </a:cubicBezTo>
                <a:cubicBezTo>
                  <a:pt x="42154" y="956554"/>
                  <a:pt x="43963" y="930394"/>
                  <a:pt x="48639" y="904673"/>
                </a:cubicBezTo>
                <a:cubicBezTo>
                  <a:pt x="50473" y="894585"/>
                  <a:pt x="55668" y="885382"/>
                  <a:pt x="58366" y="875490"/>
                </a:cubicBezTo>
                <a:cubicBezTo>
                  <a:pt x="65844" y="848069"/>
                  <a:pt x="82368" y="769121"/>
                  <a:pt x="97277" y="739302"/>
                </a:cubicBezTo>
                <a:lnTo>
                  <a:pt x="116732" y="700392"/>
                </a:lnTo>
                <a:cubicBezTo>
                  <a:pt x="119975" y="684179"/>
                  <a:pt x="121231" y="667439"/>
                  <a:pt x="126460" y="651753"/>
                </a:cubicBezTo>
                <a:cubicBezTo>
                  <a:pt x="131046" y="637996"/>
                  <a:pt x="138721" y="625433"/>
                  <a:pt x="145915" y="612843"/>
                </a:cubicBezTo>
                <a:cubicBezTo>
                  <a:pt x="164676" y="580011"/>
                  <a:pt x="184463" y="547771"/>
                  <a:pt x="204281" y="515566"/>
                </a:cubicBezTo>
                <a:cubicBezTo>
                  <a:pt x="210408" y="505609"/>
                  <a:pt x="215469" y="494650"/>
                  <a:pt x="223736" y="486383"/>
                </a:cubicBezTo>
                <a:cubicBezTo>
                  <a:pt x="230221" y="479898"/>
                  <a:pt x="237321" y="473974"/>
                  <a:pt x="243192" y="466928"/>
                </a:cubicBezTo>
                <a:cubicBezTo>
                  <a:pt x="253571" y="454473"/>
                  <a:pt x="262952" y="441210"/>
                  <a:pt x="272375" y="428017"/>
                </a:cubicBezTo>
                <a:cubicBezTo>
                  <a:pt x="294828" y="396583"/>
                  <a:pt x="299656" y="381281"/>
                  <a:pt x="330741" y="350196"/>
                </a:cubicBezTo>
                <a:cubicBezTo>
                  <a:pt x="345422" y="335515"/>
                  <a:pt x="363754" y="324957"/>
                  <a:pt x="379379" y="311285"/>
                </a:cubicBezTo>
                <a:cubicBezTo>
                  <a:pt x="389732" y="302226"/>
                  <a:pt x="397994" y="290909"/>
                  <a:pt x="408562" y="282102"/>
                </a:cubicBezTo>
                <a:cubicBezTo>
                  <a:pt x="429186" y="264915"/>
                  <a:pt x="452870" y="255085"/>
                  <a:pt x="476656" y="243192"/>
                </a:cubicBezTo>
                <a:cubicBezTo>
                  <a:pt x="514657" y="205189"/>
                  <a:pt x="474782" y="239265"/>
                  <a:pt x="525294" y="214009"/>
                </a:cubicBezTo>
                <a:cubicBezTo>
                  <a:pt x="600723" y="176294"/>
                  <a:pt x="510308" y="209275"/>
                  <a:pt x="583660" y="184826"/>
                </a:cubicBezTo>
                <a:cubicBezTo>
                  <a:pt x="590145" y="178341"/>
                  <a:pt x="594766" y="169165"/>
                  <a:pt x="603115" y="165370"/>
                </a:cubicBezTo>
                <a:cubicBezTo>
                  <a:pt x="631119" y="152641"/>
                  <a:pt x="661481" y="145915"/>
                  <a:pt x="690664" y="136187"/>
                </a:cubicBezTo>
                <a:cubicBezTo>
                  <a:pt x="700392" y="132945"/>
                  <a:pt x="710676" y="131046"/>
                  <a:pt x="719847" y="126460"/>
                </a:cubicBezTo>
                <a:cubicBezTo>
                  <a:pt x="732817" y="119975"/>
                  <a:pt x="745001" y="111591"/>
                  <a:pt x="758758" y="107005"/>
                </a:cubicBezTo>
                <a:cubicBezTo>
                  <a:pt x="774443" y="101777"/>
                  <a:pt x="791256" y="100864"/>
                  <a:pt x="807396" y="97277"/>
                </a:cubicBezTo>
                <a:cubicBezTo>
                  <a:pt x="820447" y="94377"/>
                  <a:pt x="833501" y="91391"/>
                  <a:pt x="846307" y="87549"/>
                </a:cubicBezTo>
                <a:cubicBezTo>
                  <a:pt x="865950" y="81656"/>
                  <a:pt x="885030" y="73987"/>
                  <a:pt x="904673" y="68094"/>
                </a:cubicBezTo>
                <a:cubicBezTo>
                  <a:pt x="917478" y="64252"/>
                  <a:pt x="930728" y="62039"/>
                  <a:pt x="943583" y="58366"/>
                </a:cubicBezTo>
                <a:cubicBezTo>
                  <a:pt x="1000445" y="42120"/>
                  <a:pt x="943267" y="54114"/>
                  <a:pt x="1011677" y="38911"/>
                </a:cubicBezTo>
                <a:cubicBezTo>
                  <a:pt x="1027817" y="35324"/>
                  <a:pt x="1043794" y="29844"/>
                  <a:pt x="1060315" y="29183"/>
                </a:cubicBezTo>
                <a:cubicBezTo>
                  <a:pt x="1206149" y="23350"/>
                  <a:pt x="1433209" y="4864"/>
                  <a:pt x="150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orma libre 7"/>
          <p:cNvSpPr/>
          <p:nvPr/>
        </p:nvSpPr>
        <p:spPr>
          <a:xfrm>
            <a:off x="6204404" y="1274323"/>
            <a:ext cx="1694456" cy="1682886"/>
          </a:xfrm>
          <a:custGeom>
            <a:avLst/>
            <a:gdLst>
              <a:gd name="connsiteX0" fmla="*/ 21298 w 1694456"/>
              <a:gd name="connsiteY0" fmla="*/ 369651 h 1682886"/>
              <a:gd name="connsiteX1" fmla="*/ 21298 w 1694456"/>
              <a:gd name="connsiteY1" fmla="*/ 369651 h 1682886"/>
              <a:gd name="connsiteX2" fmla="*/ 99119 w 1694456"/>
              <a:gd name="connsiteY2" fmla="*/ 466928 h 1682886"/>
              <a:gd name="connsiteX3" fmla="*/ 118575 w 1694456"/>
              <a:gd name="connsiteY3" fmla="*/ 544749 h 1682886"/>
              <a:gd name="connsiteX4" fmla="*/ 138030 w 1694456"/>
              <a:gd name="connsiteY4" fmla="*/ 603115 h 1682886"/>
              <a:gd name="connsiteX5" fmla="*/ 167213 w 1694456"/>
              <a:gd name="connsiteY5" fmla="*/ 700392 h 1682886"/>
              <a:gd name="connsiteX6" fmla="*/ 186668 w 1694456"/>
              <a:gd name="connsiteY6" fmla="*/ 758758 h 1682886"/>
              <a:gd name="connsiteX7" fmla="*/ 196396 w 1694456"/>
              <a:gd name="connsiteY7" fmla="*/ 787941 h 1682886"/>
              <a:gd name="connsiteX8" fmla="*/ 215851 w 1694456"/>
              <a:gd name="connsiteY8" fmla="*/ 817124 h 1682886"/>
              <a:gd name="connsiteX9" fmla="*/ 264490 w 1694456"/>
              <a:gd name="connsiteY9" fmla="*/ 914400 h 1682886"/>
              <a:gd name="connsiteX10" fmla="*/ 303400 w 1694456"/>
              <a:gd name="connsiteY10" fmla="*/ 992222 h 1682886"/>
              <a:gd name="connsiteX11" fmla="*/ 361766 w 1694456"/>
              <a:gd name="connsiteY11" fmla="*/ 1108954 h 1682886"/>
              <a:gd name="connsiteX12" fmla="*/ 381222 w 1694456"/>
              <a:gd name="connsiteY12" fmla="*/ 1138137 h 1682886"/>
              <a:gd name="connsiteX13" fmla="*/ 410405 w 1694456"/>
              <a:gd name="connsiteY13" fmla="*/ 1206230 h 1682886"/>
              <a:gd name="connsiteX14" fmla="*/ 459043 w 1694456"/>
              <a:gd name="connsiteY14" fmla="*/ 1274324 h 1682886"/>
              <a:gd name="connsiteX15" fmla="*/ 488226 w 1694456"/>
              <a:gd name="connsiteY15" fmla="*/ 1322962 h 1682886"/>
              <a:gd name="connsiteX16" fmla="*/ 507681 w 1694456"/>
              <a:gd name="connsiteY16" fmla="*/ 1361873 h 1682886"/>
              <a:gd name="connsiteX17" fmla="*/ 536864 w 1694456"/>
              <a:gd name="connsiteY17" fmla="*/ 1400783 h 1682886"/>
              <a:gd name="connsiteX18" fmla="*/ 556319 w 1694456"/>
              <a:gd name="connsiteY18" fmla="*/ 1459149 h 1682886"/>
              <a:gd name="connsiteX19" fmla="*/ 566047 w 1694456"/>
              <a:gd name="connsiteY19" fmla="*/ 1488332 h 1682886"/>
              <a:gd name="connsiteX20" fmla="*/ 575775 w 1694456"/>
              <a:gd name="connsiteY20" fmla="*/ 1527243 h 1682886"/>
              <a:gd name="connsiteX21" fmla="*/ 595230 w 1694456"/>
              <a:gd name="connsiteY21" fmla="*/ 1556426 h 1682886"/>
              <a:gd name="connsiteX22" fmla="*/ 604958 w 1694456"/>
              <a:gd name="connsiteY22" fmla="*/ 1585609 h 1682886"/>
              <a:gd name="connsiteX23" fmla="*/ 643868 w 1694456"/>
              <a:gd name="connsiteY23" fmla="*/ 1643975 h 1682886"/>
              <a:gd name="connsiteX24" fmla="*/ 702234 w 1694456"/>
              <a:gd name="connsiteY24" fmla="*/ 1663430 h 1682886"/>
              <a:gd name="connsiteX25" fmla="*/ 818966 w 1694456"/>
              <a:gd name="connsiteY25" fmla="*/ 1682886 h 1682886"/>
              <a:gd name="connsiteX26" fmla="*/ 1023247 w 1694456"/>
              <a:gd name="connsiteY26" fmla="*/ 1673158 h 1682886"/>
              <a:gd name="connsiteX27" fmla="*/ 1110796 w 1694456"/>
              <a:gd name="connsiteY27" fmla="*/ 1624520 h 1682886"/>
              <a:gd name="connsiteX28" fmla="*/ 1139979 w 1694456"/>
              <a:gd name="connsiteY28" fmla="*/ 1614792 h 1682886"/>
              <a:gd name="connsiteX29" fmla="*/ 1198345 w 1694456"/>
              <a:gd name="connsiteY29" fmla="*/ 1556426 h 1682886"/>
              <a:gd name="connsiteX30" fmla="*/ 1285894 w 1694456"/>
              <a:gd name="connsiteY30" fmla="*/ 1498060 h 1682886"/>
              <a:gd name="connsiteX31" fmla="*/ 1315077 w 1694456"/>
              <a:gd name="connsiteY31" fmla="*/ 1478605 h 1682886"/>
              <a:gd name="connsiteX32" fmla="*/ 1402626 w 1694456"/>
              <a:gd name="connsiteY32" fmla="*/ 1400783 h 1682886"/>
              <a:gd name="connsiteX33" fmla="*/ 1431809 w 1694456"/>
              <a:gd name="connsiteY33" fmla="*/ 1371600 h 1682886"/>
              <a:gd name="connsiteX34" fmla="*/ 1490175 w 1694456"/>
              <a:gd name="connsiteY34" fmla="*/ 1293779 h 1682886"/>
              <a:gd name="connsiteX35" fmla="*/ 1519358 w 1694456"/>
              <a:gd name="connsiteY35" fmla="*/ 1274324 h 1682886"/>
              <a:gd name="connsiteX36" fmla="*/ 1548541 w 1694456"/>
              <a:gd name="connsiteY36" fmla="*/ 1225686 h 1682886"/>
              <a:gd name="connsiteX37" fmla="*/ 1567996 w 1694456"/>
              <a:gd name="connsiteY37" fmla="*/ 1186775 h 1682886"/>
              <a:gd name="connsiteX38" fmla="*/ 1606907 w 1694456"/>
              <a:gd name="connsiteY38" fmla="*/ 1128409 h 1682886"/>
              <a:gd name="connsiteX39" fmla="*/ 1645817 w 1694456"/>
              <a:gd name="connsiteY39" fmla="*/ 1040860 h 1682886"/>
              <a:gd name="connsiteX40" fmla="*/ 1655545 w 1694456"/>
              <a:gd name="connsiteY40" fmla="*/ 1001949 h 1682886"/>
              <a:gd name="connsiteX41" fmla="*/ 1665273 w 1694456"/>
              <a:gd name="connsiteY41" fmla="*/ 972766 h 1682886"/>
              <a:gd name="connsiteX42" fmla="*/ 1684728 w 1694456"/>
              <a:gd name="connsiteY42" fmla="*/ 856034 h 1682886"/>
              <a:gd name="connsiteX43" fmla="*/ 1694456 w 1694456"/>
              <a:gd name="connsiteY43" fmla="*/ 797668 h 1682886"/>
              <a:gd name="connsiteX44" fmla="*/ 1684728 w 1694456"/>
              <a:gd name="connsiteY44" fmla="*/ 369651 h 1682886"/>
              <a:gd name="connsiteX45" fmla="*/ 1675000 w 1694456"/>
              <a:gd name="connsiteY45" fmla="*/ 330741 h 1682886"/>
              <a:gd name="connsiteX46" fmla="*/ 1655545 w 1694456"/>
              <a:gd name="connsiteY46" fmla="*/ 291830 h 1682886"/>
              <a:gd name="connsiteX47" fmla="*/ 1616634 w 1694456"/>
              <a:gd name="connsiteY47" fmla="*/ 243192 h 1682886"/>
              <a:gd name="connsiteX48" fmla="*/ 1597179 w 1694456"/>
              <a:gd name="connsiteY48" fmla="*/ 214009 h 1682886"/>
              <a:gd name="connsiteX49" fmla="*/ 1538813 w 1694456"/>
              <a:gd name="connsiteY49" fmla="*/ 175098 h 1682886"/>
              <a:gd name="connsiteX50" fmla="*/ 1509630 w 1694456"/>
              <a:gd name="connsiteY50" fmla="*/ 155643 h 1682886"/>
              <a:gd name="connsiteX51" fmla="*/ 1480447 w 1694456"/>
              <a:gd name="connsiteY51" fmla="*/ 136188 h 1682886"/>
              <a:gd name="connsiteX52" fmla="*/ 1451264 w 1694456"/>
              <a:gd name="connsiteY52" fmla="*/ 126460 h 1682886"/>
              <a:gd name="connsiteX53" fmla="*/ 1373443 w 1694456"/>
              <a:gd name="connsiteY53" fmla="*/ 87549 h 1682886"/>
              <a:gd name="connsiteX54" fmla="*/ 1266439 w 1694456"/>
              <a:gd name="connsiteY54" fmla="*/ 58366 h 1682886"/>
              <a:gd name="connsiteX55" fmla="*/ 1227528 w 1694456"/>
              <a:gd name="connsiteY55" fmla="*/ 48639 h 1682886"/>
              <a:gd name="connsiteX56" fmla="*/ 1169162 w 1694456"/>
              <a:gd name="connsiteY56" fmla="*/ 38911 h 1682886"/>
              <a:gd name="connsiteX57" fmla="*/ 1091341 w 1694456"/>
              <a:gd name="connsiteY57" fmla="*/ 19456 h 1682886"/>
              <a:gd name="connsiteX58" fmla="*/ 867605 w 1694456"/>
              <a:gd name="connsiteY58" fmla="*/ 0 h 1682886"/>
              <a:gd name="connsiteX59" fmla="*/ 410405 w 1694456"/>
              <a:gd name="connsiteY59" fmla="*/ 9728 h 1682886"/>
              <a:gd name="connsiteX60" fmla="*/ 381222 w 1694456"/>
              <a:gd name="connsiteY60" fmla="*/ 19456 h 1682886"/>
              <a:gd name="connsiteX61" fmla="*/ 342311 w 1694456"/>
              <a:gd name="connsiteY61" fmla="*/ 29183 h 1682886"/>
              <a:gd name="connsiteX62" fmla="*/ 293673 w 1694456"/>
              <a:gd name="connsiteY62" fmla="*/ 38911 h 1682886"/>
              <a:gd name="connsiteX63" fmla="*/ 225579 w 1694456"/>
              <a:gd name="connsiteY63" fmla="*/ 58366 h 1682886"/>
              <a:gd name="connsiteX64" fmla="*/ 196396 w 1694456"/>
              <a:gd name="connsiteY64" fmla="*/ 77822 h 1682886"/>
              <a:gd name="connsiteX65" fmla="*/ 167213 w 1694456"/>
              <a:gd name="connsiteY65" fmla="*/ 87549 h 1682886"/>
              <a:gd name="connsiteX66" fmla="*/ 138030 w 1694456"/>
              <a:gd name="connsiteY66" fmla="*/ 116732 h 1682886"/>
              <a:gd name="connsiteX67" fmla="*/ 79664 w 1694456"/>
              <a:gd name="connsiteY67" fmla="*/ 145915 h 1682886"/>
              <a:gd name="connsiteX68" fmla="*/ 11570 w 1694456"/>
              <a:gd name="connsiteY68" fmla="*/ 204281 h 1682886"/>
              <a:gd name="connsiteX69" fmla="*/ 11570 w 1694456"/>
              <a:gd name="connsiteY69" fmla="*/ 291830 h 1682886"/>
              <a:gd name="connsiteX70" fmla="*/ 31026 w 1694456"/>
              <a:gd name="connsiteY70" fmla="*/ 311286 h 1682886"/>
              <a:gd name="connsiteX71" fmla="*/ 21298 w 1694456"/>
              <a:gd name="connsiteY71" fmla="*/ 369651 h 168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94456" h="1682886">
                <a:moveTo>
                  <a:pt x="21298" y="369651"/>
                </a:moveTo>
                <a:lnTo>
                  <a:pt x="21298" y="369651"/>
                </a:lnTo>
                <a:cubicBezTo>
                  <a:pt x="31985" y="382119"/>
                  <a:pt x="84703" y="438096"/>
                  <a:pt x="99119" y="466928"/>
                </a:cubicBezTo>
                <a:cubicBezTo>
                  <a:pt x="110926" y="490542"/>
                  <a:pt x="111915" y="520328"/>
                  <a:pt x="118575" y="544749"/>
                </a:cubicBezTo>
                <a:cubicBezTo>
                  <a:pt x="123971" y="564534"/>
                  <a:pt x="133056" y="583220"/>
                  <a:pt x="138030" y="603115"/>
                </a:cubicBezTo>
                <a:cubicBezTo>
                  <a:pt x="152731" y="661918"/>
                  <a:pt x="143531" y="629347"/>
                  <a:pt x="167213" y="700392"/>
                </a:cubicBezTo>
                <a:lnTo>
                  <a:pt x="186668" y="758758"/>
                </a:lnTo>
                <a:cubicBezTo>
                  <a:pt x="189911" y="768486"/>
                  <a:pt x="190708" y="779409"/>
                  <a:pt x="196396" y="787941"/>
                </a:cubicBezTo>
                <a:cubicBezTo>
                  <a:pt x="202881" y="797669"/>
                  <a:pt x="211103" y="806441"/>
                  <a:pt x="215851" y="817124"/>
                </a:cubicBezTo>
                <a:cubicBezTo>
                  <a:pt x="260545" y="917685"/>
                  <a:pt x="207103" y="837886"/>
                  <a:pt x="264490" y="914400"/>
                </a:cubicBezTo>
                <a:cubicBezTo>
                  <a:pt x="286845" y="981467"/>
                  <a:pt x="269444" y="958265"/>
                  <a:pt x="303400" y="992222"/>
                </a:cubicBezTo>
                <a:cubicBezTo>
                  <a:pt x="330250" y="1072768"/>
                  <a:pt x="311481" y="1033527"/>
                  <a:pt x="361766" y="1108954"/>
                </a:cubicBezTo>
                <a:lnTo>
                  <a:pt x="381222" y="1138137"/>
                </a:lnTo>
                <a:cubicBezTo>
                  <a:pt x="392136" y="1170881"/>
                  <a:pt x="391169" y="1172568"/>
                  <a:pt x="410405" y="1206230"/>
                </a:cubicBezTo>
                <a:cubicBezTo>
                  <a:pt x="421786" y="1226147"/>
                  <a:pt x="446513" y="1257617"/>
                  <a:pt x="459043" y="1274324"/>
                </a:cubicBezTo>
                <a:cubicBezTo>
                  <a:pt x="481622" y="1342066"/>
                  <a:pt x="452618" y="1269550"/>
                  <a:pt x="488226" y="1322962"/>
                </a:cubicBezTo>
                <a:cubicBezTo>
                  <a:pt x="496270" y="1335028"/>
                  <a:pt x="499995" y="1349576"/>
                  <a:pt x="507681" y="1361873"/>
                </a:cubicBezTo>
                <a:cubicBezTo>
                  <a:pt x="516274" y="1375621"/>
                  <a:pt x="527136" y="1387813"/>
                  <a:pt x="536864" y="1400783"/>
                </a:cubicBezTo>
                <a:lnTo>
                  <a:pt x="556319" y="1459149"/>
                </a:lnTo>
                <a:cubicBezTo>
                  <a:pt x="559562" y="1468877"/>
                  <a:pt x="563560" y="1478384"/>
                  <a:pt x="566047" y="1488332"/>
                </a:cubicBezTo>
                <a:cubicBezTo>
                  <a:pt x="569290" y="1501302"/>
                  <a:pt x="570509" y="1514954"/>
                  <a:pt x="575775" y="1527243"/>
                </a:cubicBezTo>
                <a:cubicBezTo>
                  <a:pt x="580380" y="1537989"/>
                  <a:pt x="590002" y="1545969"/>
                  <a:pt x="595230" y="1556426"/>
                </a:cubicBezTo>
                <a:cubicBezTo>
                  <a:pt x="599816" y="1565597"/>
                  <a:pt x="599978" y="1576645"/>
                  <a:pt x="604958" y="1585609"/>
                </a:cubicBezTo>
                <a:cubicBezTo>
                  <a:pt x="616313" y="1606049"/>
                  <a:pt x="621686" y="1636581"/>
                  <a:pt x="643868" y="1643975"/>
                </a:cubicBezTo>
                <a:cubicBezTo>
                  <a:pt x="663323" y="1650460"/>
                  <a:pt x="682005" y="1660058"/>
                  <a:pt x="702234" y="1663430"/>
                </a:cubicBezTo>
                <a:lnTo>
                  <a:pt x="818966" y="1682886"/>
                </a:lnTo>
                <a:cubicBezTo>
                  <a:pt x="887060" y="1679643"/>
                  <a:pt x="955312" y="1678819"/>
                  <a:pt x="1023247" y="1673158"/>
                </a:cubicBezTo>
                <a:cubicBezTo>
                  <a:pt x="1062359" y="1669899"/>
                  <a:pt x="1071840" y="1637506"/>
                  <a:pt x="1110796" y="1624520"/>
                </a:cubicBezTo>
                <a:lnTo>
                  <a:pt x="1139979" y="1614792"/>
                </a:lnTo>
                <a:cubicBezTo>
                  <a:pt x="1159434" y="1595337"/>
                  <a:pt x="1175452" y="1571688"/>
                  <a:pt x="1198345" y="1556426"/>
                </a:cubicBezTo>
                <a:lnTo>
                  <a:pt x="1285894" y="1498060"/>
                </a:lnTo>
                <a:cubicBezTo>
                  <a:pt x="1295622" y="1491575"/>
                  <a:pt x="1306810" y="1486872"/>
                  <a:pt x="1315077" y="1478605"/>
                </a:cubicBezTo>
                <a:cubicBezTo>
                  <a:pt x="1435897" y="1357783"/>
                  <a:pt x="1302438" y="1486658"/>
                  <a:pt x="1402626" y="1400783"/>
                </a:cubicBezTo>
                <a:cubicBezTo>
                  <a:pt x="1413071" y="1391830"/>
                  <a:pt x="1423098" y="1382247"/>
                  <a:pt x="1431809" y="1371600"/>
                </a:cubicBezTo>
                <a:cubicBezTo>
                  <a:pt x="1452342" y="1346504"/>
                  <a:pt x="1463195" y="1311765"/>
                  <a:pt x="1490175" y="1293779"/>
                </a:cubicBezTo>
                <a:lnTo>
                  <a:pt x="1519358" y="1274324"/>
                </a:lnTo>
                <a:cubicBezTo>
                  <a:pt x="1541937" y="1206582"/>
                  <a:pt x="1512933" y="1279098"/>
                  <a:pt x="1548541" y="1225686"/>
                </a:cubicBezTo>
                <a:cubicBezTo>
                  <a:pt x="1556585" y="1213620"/>
                  <a:pt x="1560535" y="1199210"/>
                  <a:pt x="1567996" y="1186775"/>
                </a:cubicBezTo>
                <a:cubicBezTo>
                  <a:pt x="1580026" y="1166725"/>
                  <a:pt x="1606907" y="1128409"/>
                  <a:pt x="1606907" y="1128409"/>
                </a:cubicBezTo>
                <a:cubicBezTo>
                  <a:pt x="1630059" y="1058952"/>
                  <a:pt x="1614987" y="1087107"/>
                  <a:pt x="1645817" y="1040860"/>
                </a:cubicBezTo>
                <a:cubicBezTo>
                  <a:pt x="1649060" y="1027890"/>
                  <a:pt x="1651872" y="1014804"/>
                  <a:pt x="1655545" y="1001949"/>
                </a:cubicBezTo>
                <a:cubicBezTo>
                  <a:pt x="1658362" y="992090"/>
                  <a:pt x="1663262" y="982821"/>
                  <a:pt x="1665273" y="972766"/>
                </a:cubicBezTo>
                <a:cubicBezTo>
                  <a:pt x="1673009" y="934085"/>
                  <a:pt x="1678243" y="894945"/>
                  <a:pt x="1684728" y="856034"/>
                </a:cubicBezTo>
                <a:lnTo>
                  <a:pt x="1694456" y="797668"/>
                </a:lnTo>
                <a:cubicBezTo>
                  <a:pt x="1691213" y="654996"/>
                  <a:pt x="1690669" y="512236"/>
                  <a:pt x="1684728" y="369651"/>
                </a:cubicBezTo>
                <a:cubicBezTo>
                  <a:pt x="1684171" y="356293"/>
                  <a:pt x="1679694" y="343259"/>
                  <a:pt x="1675000" y="330741"/>
                </a:cubicBezTo>
                <a:cubicBezTo>
                  <a:pt x="1669908" y="317163"/>
                  <a:pt x="1662739" y="304421"/>
                  <a:pt x="1655545" y="291830"/>
                </a:cubicBezTo>
                <a:cubicBezTo>
                  <a:pt x="1625603" y="239430"/>
                  <a:pt x="1648593" y="283140"/>
                  <a:pt x="1616634" y="243192"/>
                </a:cubicBezTo>
                <a:cubicBezTo>
                  <a:pt x="1609331" y="234063"/>
                  <a:pt x="1605977" y="221708"/>
                  <a:pt x="1597179" y="214009"/>
                </a:cubicBezTo>
                <a:cubicBezTo>
                  <a:pt x="1579582" y="198611"/>
                  <a:pt x="1558268" y="188068"/>
                  <a:pt x="1538813" y="175098"/>
                </a:cubicBezTo>
                <a:lnTo>
                  <a:pt x="1509630" y="155643"/>
                </a:lnTo>
                <a:cubicBezTo>
                  <a:pt x="1499902" y="149158"/>
                  <a:pt x="1491538" y="139885"/>
                  <a:pt x="1480447" y="136188"/>
                </a:cubicBezTo>
                <a:cubicBezTo>
                  <a:pt x="1470719" y="132945"/>
                  <a:pt x="1460599" y="130703"/>
                  <a:pt x="1451264" y="126460"/>
                </a:cubicBezTo>
                <a:cubicBezTo>
                  <a:pt x="1424861" y="114459"/>
                  <a:pt x="1400957" y="96720"/>
                  <a:pt x="1373443" y="87549"/>
                </a:cubicBezTo>
                <a:cubicBezTo>
                  <a:pt x="1318897" y="69368"/>
                  <a:pt x="1354197" y="80306"/>
                  <a:pt x="1266439" y="58366"/>
                </a:cubicBezTo>
                <a:cubicBezTo>
                  <a:pt x="1253469" y="55123"/>
                  <a:pt x="1240716" y="50837"/>
                  <a:pt x="1227528" y="48639"/>
                </a:cubicBezTo>
                <a:cubicBezTo>
                  <a:pt x="1208073" y="45396"/>
                  <a:pt x="1188448" y="43044"/>
                  <a:pt x="1169162" y="38911"/>
                </a:cubicBezTo>
                <a:cubicBezTo>
                  <a:pt x="1143017" y="33308"/>
                  <a:pt x="1117979" y="21772"/>
                  <a:pt x="1091341" y="19456"/>
                </a:cubicBezTo>
                <a:lnTo>
                  <a:pt x="867605" y="0"/>
                </a:lnTo>
                <a:lnTo>
                  <a:pt x="410405" y="9728"/>
                </a:lnTo>
                <a:cubicBezTo>
                  <a:pt x="400159" y="10138"/>
                  <a:pt x="391081" y="16639"/>
                  <a:pt x="381222" y="19456"/>
                </a:cubicBezTo>
                <a:cubicBezTo>
                  <a:pt x="368367" y="23129"/>
                  <a:pt x="355362" y="26283"/>
                  <a:pt x="342311" y="29183"/>
                </a:cubicBezTo>
                <a:cubicBezTo>
                  <a:pt x="326171" y="32770"/>
                  <a:pt x="309813" y="35324"/>
                  <a:pt x="293673" y="38911"/>
                </a:cubicBezTo>
                <a:cubicBezTo>
                  <a:pt x="257032" y="47054"/>
                  <a:pt x="258075" y="47535"/>
                  <a:pt x="225579" y="58366"/>
                </a:cubicBezTo>
                <a:cubicBezTo>
                  <a:pt x="215851" y="64851"/>
                  <a:pt x="206853" y="72593"/>
                  <a:pt x="196396" y="77822"/>
                </a:cubicBezTo>
                <a:cubicBezTo>
                  <a:pt x="187225" y="82408"/>
                  <a:pt x="175745" y="81861"/>
                  <a:pt x="167213" y="87549"/>
                </a:cubicBezTo>
                <a:cubicBezTo>
                  <a:pt x="155766" y="95180"/>
                  <a:pt x="149476" y="109101"/>
                  <a:pt x="138030" y="116732"/>
                </a:cubicBezTo>
                <a:cubicBezTo>
                  <a:pt x="60355" y="168516"/>
                  <a:pt x="160022" y="77037"/>
                  <a:pt x="79664" y="145915"/>
                </a:cubicBezTo>
                <a:cubicBezTo>
                  <a:pt x="-2897" y="216681"/>
                  <a:pt x="78567" y="159617"/>
                  <a:pt x="11570" y="204281"/>
                </a:cubicBezTo>
                <a:cubicBezTo>
                  <a:pt x="-903" y="241704"/>
                  <a:pt x="-6556" y="243493"/>
                  <a:pt x="11570" y="291830"/>
                </a:cubicBezTo>
                <a:cubicBezTo>
                  <a:pt x="14790" y="300418"/>
                  <a:pt x="24541" y="304801"/>
                  <a:pt x="31026" y="311286"/>
                </a:cubicBezTo>
                <a:cubicBezTo>
                  <a:pt x="41778" y="343544"/>
                  <a:pt x="22919" y="359924"/>
                  <a:pt x="21298" y="3696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696413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1013" name="Object 5"/>
          <p:cNvGraphicFramePr>
            <a:graphicFrameLocks noChangeAspect="1"/>
          </p:cNvGraphicFramePr>
          <p:nvPr/>
        </p:nvGraphicFramePr>
        <p:xfrm>
          <a:off x="5681663" y="1138238"/>
          <a:ext cx="2665412" cy="698500"/>
        </p:xfrm>
        <a:graphic>
          <a:graphicData uri="http://schemas.openxmlformats.org/presentationml/2006/ole">
            <mc:AlternateContent xmlns:mc="http://schemas.openxmlformats.org/markup-compatibility/2006">
              <mc:Choice xmlns:v="urn:schemas-microsoft-com:vml" Requires="v">
                <p:oleObj spid="_x0000_s171126" name="Ecuación" r:id="rId4" imgW="927000" imgH="253800" progId="Equation.3">
                  <p:embed/>
                </p:oleObj>
              </mc:Choice>
              <mc:Fallback>
                <p:oleObj name="Ecuación" r:id="rId4" imgW="927000" imgH="253800" progId="Equation.3">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1663" y="1138238"/>
                        <a:ext cx="2665412"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1016" name="Object 8"/>
          <p:cNvGraphicFramePr>
            <a:graphicFrameLocks noChangeAspect="1"/>
          </p:cNvGraphicFramePr>
          <p:nvPr/>
        </p:nvGraphicFramePr>
        <p:xfrm>
          <a:off x="379413" y="139700"/>
          <a:ext cx="6973887" cy="698500"/>
        </p:xfrm>
        <a:graphic>
          <a:graphicData uri="http://schemas.openxmlformats.org/presentationml/2006/ole">
            <mc:AlternateContent xmlns:mc="http://schemas.openxmlformats.org/markup-compatibility/2006">
              <mc:Choice xmlns:v="urn:schemas-microsoft-com:vml" Requires="v">
                <p:oleObj spid="_x0000_s171127" name="Ecuación" r:id="rId6" imgW="2425680" imgH="253800" progId="Equation.3">
                  <p:embed/>
                </p:oleObj>
              </mc:Choice>
              <mc:Fallback>
                <p:oleObj name="Ecuación" r:id="rId6" imgW="2425680" imgH="253800" progId="Equation.3">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9413" y="139700"/>
                        <a:ext cx="6973887" cy="698500"/>
                      </a:xfrm>
                      <a:prstGeom prst="rect">
                        <a:avLst/>
                      </a:prstGeom>
                      <a:solidFill>
                        <a:srgbClr val="FFFF00"/>
                      </a:solidFill>
                      <a:ln w="57150">
                        <a:solidFill>
                          <a:srgbClr val="3366FF"/>
                        </a:solidFill>
                        <a:miter lim="800000"/>
                        <a:headEnd/>
                        <a:tailEnd/>
                      </a:ln>
                    </p:spPr>
                  </p:pic>
                </p:oleObj>
              </mc:Fallback>
            </mc:AlternateContent>
          </a:graphicData>
        </a:graphic>
      </p:graphicFrame>
      <p:grpSp>
        <p:nvGrpSpPr>
          <p:cNvPr id="171028" name="Group 20"/>
          <p:cNvGrpSpPr>
            <a:grpSpLocks/>
          </p:cNvGrpSpPr>
          <p:nvPr/>
        </p:nvGrpSpPr>
        <p:grpSpPr bwMode="auto">
          <a:xfrm>
            <a:off x="4335463" y="4235450"/>
            <a:ext cx="490537" cy="579438"/>
            <a:chOff x="3874" y="2110"/>
            <a:chExt cx="309" cy="365"/>
          </a:xfrm>
        </p:grpSpPr>
        <p:sp>
          <p:nvSpPr>
            <p:cNvPr id="171026" name="Text Box 18"/>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dirty="0">
                  <a:solidFill>
                    <a:srgbClr val="FF0000"/>
                  </a:solidFill>
                  <a:latin typeface="Lucida Handwriting" pitchFamily="66" charset="0"/>
                </a:rPr>
                <a:t>B</a:t>
              </a:r>
            </a:p>
          </p:txBody>
        </p:sp>
        <p:sp>
          <p:nvSpPr>
            <p:cNvPr id="171027" name="Line 19"/>
            <p:cNvSpPr>
              <a:spLocks noChangeShapeType="1"/>
            </p:cNvSpPr>
            <p:nvPr/>
          </p:nvSpPr>
          <p:spPr bwMode="auto">
            <a:xfrm>
              <a:off x="3977" y="2139"/>
              <a:ext cx="165" cy="0"/>
            </a:xfrm>
            <a:prstGeom prst="line">
              <a:avLst/>
            </a:prstGeom>
            <a:noFill/>
            <a:ln w="28575">
              <a:solidFill>
                <a:srgbClr val="FF0000"/>
              </a:solidFill>
              <a:round/>
              <a:headEnd/>
              <a:tailEnd type="triangle" w="med" len="med"/>
            </a:ln>
            <a:effectLst/>
          </p:spPr>
          <p:txBody>
            <a:bodyPr/>
            <a:lstStyle/>
            <a:p>
              <a:endParaRPr lang="es-ES"/>
            </a:p>
          </p:txBody>
        </p:sp>
      </p:grpSp>
      <p:grpSp>
        <p:nvGrpSpPr>
          <p:cNvPr id="171036" name="Group 28"/>
          <p:cNvGrpSpPr>
            <a:grpSpLocks/>
          </p:cNvGrpSpPr>
          <p:nvPr/>
        </p:nvGrpSpPr>
        <p:grpSpPr bwMode="auto">
          <a:xfrm>
            <a:off x="1074738" y="2722563"/>
            <a:ext cx="414337" cy="579437"/>
            <a:chOff x="677" y="2174"/>
            <a:chExt cx="261" cy="365"/>
          </a:xfrm>
        </p:grpSpPr>
        <p:sp>
          <p:nvSpPr>
            <p:cNvPr id="171030" name="Text Box 22"/>
            <p:cNvSpPr txBox="1">
              <a:spLocks noChangeArrowheads="1"/>
            </p:cNvSpPr>
            <p:nvPr/>
          </p:nvSpPr>
          <p:spPr bwMode="auto">
            <a:xfrm>
              <a:off x="677" y="2174"/>
              <a:ext cx="261" cy="365"/>
            </a:xfrm>
            <a:prstGeom prst="rect">
              <a:avLst/>
            </a:prstGeom>
            <a:noFill/>
            <a:ln w="9525">
              <a:noFill/>
              <a:miter lim="800000"/>
              <a:headEnd/>
              <a:tailEnd/>
            </a:ln>
            <a:effectLst/>
          </p:spPr>
          <p:txBody>
            <a:bodyPr wrap="none">
              <a:spAutoFit/>
            </a:bodyPr>
            <a:lstStyle/>
            <a:p>
              <a:r>
                <a:rPr lang="eu-ES" sz="3200">
                  <a:latin typeface="Lucida Handwriting" pitchFamily="66" charset="0"/>
                </a:rPr>
                <a:t>v</a:t>
              </a:r>
            </a:p>
          </p:txBody>
        </p:sp>
        <p:sp>
          <p:nvSpPr>
            <p:cNvPr id="171031" name="Line 23"/>
            <p:cNvSpPr>
              <a:spLocks noChangeShapeType="1"/>
            </p:cNvSpPr>
            <p:nvPr/>
          </p:nvSpPr>
          <p:spPr bwMode="auto">
            <a:xfrm>
              <a:off x="771" y="2248"/>
              <a:ext cx="165" cy="0"/>
            </a:xfrm>
            <a:prstGeom prst="line">
              <a:avLst/>
            </a:prstGeom>
            <a:noFill/>
            <a:ln w="28575">
              <a:solidFill>
                <a:schemeClr val="tx1"/>
              </a:solidFill>
              <a:round/>
              <a:headEnd/>
              <a:tailEnd type="triangle" w="med" len="med"/>
            </a:ln>
            <a:effectLst/>
          </p:spPr>
          <p:txBody>
            <a:bodyPr/>
            <a:lstStyle/>
            <a:p>
              <a:endParaRPr lang="es-ES"/>
            </a:p>
          </p:txBody>
        </p:sp>
      </p:grpSp>
      <p:sp>
        <p:nvSpPr>
          <p:cNvPr id="171032" name="Line 24"/>
          <p:cNvSpPr>
            <a:spLocks noChangeShapeType="1"/>
          </p:cNvSpPr>
          <p:nvPr/>
        </p:nvSpPr>
        <p:spPr bwMode="auto">
          <a:xfrm>
            <a:off x="623888" y="2717800"/>
            <a:ext cx="1306513" cy="0"/>
          </a:xfrm>
          <a:prstGeom prst="line">
            <a:avLst/>
          </a:prstGeom>
          <a:noFill/>
          <a:ln w="28575">
            <a:solidFill>
              <a:schemeClr val="tx1"/>
            </a:solidFill>
            <a:round/>
            <a:headEnd/>
            <a:tailEnd type="triangle" w="med" len="med"/>
          </a:ln>
          <a:effectLst/>
        </p:spPr>
        <p:txBody>
          <a:bodyPr/>
          <a:lstStyle/>
          <a:p>
            <a:endParaRPr lang="es-ES"/>
          </a:p>
        </p:txBody>
      </p:sp>
      <p:sp>
        <p:nvSpPr>
          <p:cNvPr id="171033" name="Oval 25"/>
          <p:cNvSpPr>
            <a:spLocks noChangeAspect="1" noChangeArrowheads="1"/>
          </p:cNvSpPr>
          <p:nvPr/>
        </p:nvSpPr>
        <p:spPr bwMode="auto">
          <a:xfrm>
            <a:off x="565150" y="2643188"/>
            <a:ext cx="150813" cy="150812"/>
          </a:xfrm>
          <a:prstGeom prst="ellipse">
            <a:avLst/>
          </a:prstGeom>
          <a:solidFill>
            <a:schemeClr val="tx1"/>
          </a:solidFill>
          <a:ln w="9525">
            <a:solidFill>
              <a:schemeClr val="tx1"/>
            </a:solidFill>
            <a:round/>
            <a:headEnd/>
            <a:tailEnd/>
          </a:ln>
          <a:effectLst/>
        </p:spPr>
        <p:txBody>
          <a:bodyPr wrap="none" anchor="ctr"/>
          <a:lstStyle/>
          <a:p>
            <a:endParaRPr lang="es-ES"/>
          </a:p>
        </p:txBody>
      </p:sp>
      <p:grpSp>
        <p:nvGrpSpPr>
          <p:cNvPr id="171035" name="Group 27"/>
          <p:cNvGrpSpPr>
            <a:grpSpLocks/>
          </p:cNvGrpSpPr>
          <p:nvPr/>
        </p:nvGrpSpPr>
        <p:grpSpPr bwMode="auto">
          <a:xfrm>
            <a:off x="600075" y="941388"/>
            <a:ext cx="4397375" cy="3078162"/>
            <a:chOff x="378" y="1664"/>
            <a:chExt cx="3328" cy="1939"/>
          </a:xfrm>
        </p:grpSpPr>
        <p:sp>
          <p:nvSpPr>
            <p:cNvPr id="171017" name="Line 9"/>
            <p:cNvSpPr>
              <a:spLocks noChangeShapeType="1"/>
            </p:cNvSpPr>
            <p:nvPr/>
          </p:nvSpPr>
          <p:spPr bwMode="auto">
            <a:xfrm>
              <a:off x="378" y="1664"/>
              <a:ext cx="3328" cy="0"/>
            </a:xfrm>
            <a:prstGeom prst="line">
              <a:avLst/>
            </a:prstGeom>
            <a:noFill/>
            <a:ln w="38100">
              <a:solidFill>
                <a:srgbClr val="FF0000"/>
              </a:solidFill>
              <a:round/>
              <a:headEnd/>
              <a:tailEnd type="triangle" w="lg" len="med"/>
            </a:ln>
            <a:effectLst/>
          </p:spPr>
          <p:txBody>
            <a:bodyPr/>
            <a:lstStyle/>
            <a:p>
              <a:endParaRPr lang="es-ES"/>
            </a:p>
          </p:txBody>
        </p:sp>
        <p:sp>
          <p:nvSpPr>
            <p:cNvPr id="171019" name="Line 11"/>
            <p:cNvSpPr>
              <a:spLocks noChangeShapeType="1"/>
            </p:cNvSpPr>
            <p:nvPr/>
          </p:nvSpPr>
          <p:spPr bwMode="auto">
            <a:xfrm>
              <a:off x="378" y="2148"/>
              <a:ext cx="3328" cy="0"/>
            </a:xfrm>
            <a:prstGeom prst="line">
              <a:avLst/>
            </a:prstGeom>
            <a:noFill/>
            <a:ln w="38100">
              <a:solidFill>
                <a:srgbClr val="FF0000"/>
              </a:solidFill>
              <a:round/>
              <a:headEnd/>
              <a:tailEnd type="triangle" w="lg" len="med"/>
            </a:ln>
            <a:effectLst/>
          </p:spPr>
          <p:txBody>
            <a:bodyPr/>
            <a:lstStyle/>
            <a:p>
              <a:endParaRPr lang="es-ES"/>
            </a:p>
          </p:txBody>
        </p:sp>
        <p:sp>
          <p:nvSpPr>
            <p:cNvPr id="171021" name="Line 13"/>
            <p:cNvSpPr>
              <a:spLocks noChangeShapeType="1"/>
            </p:cNvSpPr>
            <p:nvPr/>
          </p:nvSpPr>
          <p:spPr bwMode="auto">
            <a:xfrm>
              <a:off x="378" y="2633"/>
              <a:ext cx="3328" cy="0"/>
            </a:xfrm>
            <a:prstGeom prst="line">
              <a:avLst/>
            </a:prstGeom>
            <a:noFill/>
            <a:ln w="38100">
              <a:solidFill>
                <a:srgbClr val="FF0000"/>
              </a:solidFill>
              <a:round/>
              <a:headEnd/>
              <a:tailEnd type="triangle" w="lg" len="med"/>
            </a:ln>
            <a:effectLst/>
          </p:spPr>
          <p:txBody>
            <a:bodyPr/>
            <a:lstStyle/>
            <a:p>
              <a:endParaRPr lang="es-ES"/>
            </a:p>
          </p:txBody>
        </p:sp>
        <p:sp>
          <p:nvSpPr>
            <p:cNvPr id="171023" name="Line 15"/>
            <p:cNvSpPr>
              <a:spLocks noChangeShapeType="1"/>
            </p:cNvSpPr>
            <p:nvPr/>
          </p:nvSpPr>
          <p:spPr bwMode="auto">
            <a:xfrm>
              <a:off x="378" y="3118"/>
              <a:ext cx="3328" cy="0"/>
            </a:xfrm>
            <a:prstGeom prst="line">
              <a:avLst/>
            </a:prstGeom>
            <a:noFill/>
            <a:ln w="38100">
              <a:solidFill>
                <a:srgbClr val="FF0000"/>
              </a:solidFill>
              <a:round/>
              <a:headEnd/>
              <a:tailEnd type="triangle" w="lg" len="med"/>
            </a:ln>
            <a:effectLst/>
          </p:spPr>
          <p:txBody>
            <a:bodyPr/>
            <a:lstStyle/>
            <a:p>
              <a:endParaRPr lang="es-ES"/>
            </a:p>
          </p:txBody>
        </p:sp>
        <p:sp>
          <p:nvSpPr>
            <p:cNvPr id="171034" name="Line 26"/>
            <p:cNvSpPr>
              <a:spLocks noChangeShapeType="1"/>
            </p:cNvSpPr>
            <p:nvPr/>
          </p:nvSpPr>
          <p:spPr bwMode="auto">
            <a:xfrm>
              <a:off x="378" y="3603"/>
              <a:ext cx="3328" cy="0"/>
            </a:xfrm>
            <a:prstGeom prst="line">
              <a:avLst/>
            </a:prstGeom>
            <a:noFill/>
            <a:ln w="38100">
              <a:solidFill>
                <a:srgbClr val="FF0000"/>
              </a:solidFill>
              <a:round/>
              <a:headEnd/>
              <a:tailEnd type="triangle" w="lg" len="med"/>
            </a:ln>
            <a:effectLst/>
          </p:spPr>
          <p:txBody>
            <a:bodyPr/>
            <a:lstStyle/>
            <a:p>
              <a:endParaRPr lang="es-ES"/>
            </a:p>
          </p:txBody>
        </p:sp>
      </p:grpSp>
      <p:graphicFrame>
        <p:nvGraphicFramePr>
          <p:cNvPr id="171037" name="Object 29"/>
          <p:cNvGraphicFramePr>
            <a:graphicFrameLocks noChangeAspect="1"/>
          </p:cNvGraphicFramePr>
          <p:nvPr/>
        </p:nvGraphicFramePr>
        <p:xfrm>
          <a:off x="4888883" y="2571901"/>
          <a:ext cx="4160838" cy="582613"/>
        </p:xfrm>
        <a:graphic>
          <a:graphicData uri="http://schemas.openxmlformats.org/presentationml/2006/ole">
            <mc:AlternateContent xmlns:mc="http://schemas.openxmlformats.org/markup-compatibility/2006">
              <mc:Choice xmlns:v="urn:schemas-microsoft-com:vml" Requires="v">
                <p:oleObj spid="_x0000_s171128" name="Ecuación" r:id="rId8" imgW="1473120" imgH="215640" progId="Equation.3">
                  <p:embed/>
                </p:oleObj>
              </mc:Choice>
              <mc:Fallback>
                <p:oleObj name="Ecuación" r:id="rId8" imgW="1473120" imgH="215640" progId="Equation.3">
                  <p:embed/>
                  <p:pic>
                    <p:nvPicPr>
                      <p:cNvPr id="0" name="Picture 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88883" y="2571901"/>
                        <a:ext cx="4160838" cy="582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1039" name="Object 31"/>
          <p:cNvGraphicFramePr>
            <a:graphicFrameLocks noChangeAspect="1"/>
          </p:cNvGraphicFramePr>
          <p:nvPr/>
        </p:nvGraphicFramePr>
        <p:xfrm>
          <a:off x="5200650" y="3298825"/>
          <a:ext cx="3943350" cy="628650"/>
        </p:xfrm>
        <a:graphic>
          <a:graphicData uri="http://schemas.openxmlformats.org/presentationml/2006/ole">
            <mc:AlternateContent xmlns:mc="http://schemas.openxmlformats.org/markup-compatibility/2006">
              <mc:Choice xmlns:v="urn:schemas-microsoft-com:vml" Requires="v">
                <p:oleObj spid="_x0000_s171129" name="Ecuación" r:id="rId10" imgW="1371600" imgH="228600" progId="Equation.3">
                  <p:embed/>
                </p:oleObj>
              </mc:Choice>
              <mc:Fallback>
                <p:oleObj name="Ecuación" r:id="rId10" imgW="1371600" imgH="228600" progId="Equation.3">
                  <p:embed/>
                  <p:pic>
                    <p:nvPicPr>
                      <p:cNvPr id="0" name="Picture 3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00650" y="3298825"/>
                        <a:ext cx="3943350"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1040" name="Text Box 32"/>
          <p:cNvSpPr txBox="1">
            <a:spLocks noChangeArrowheads="1"/>
          </p:cNvSpPr>
          <p:nvPr/>
        </p:nvSpPr>
        <p:spPr bwMode="auto">
          <a:xfrm>
            <a:off x="109184" y="5170179"/>
            <a:ext cx="8925636" cy="1109919"/>
          </a:xfrm>
          <a:prstGeom prst="rect">
            <a:avLst/>
          </a:prstGeom>
          <a:noFill/>
          <a:ln w="9525">
            <a:noFill/>
            <a:miter lim="800000"/>
            <a:headEnd/>
            <a:tailEnd/>
          </a:ln>
          <a:effectLst/>
        </p:spPr>
        <p:txBody>
          <a:bodyPr wrap="square">
            <a:spAutoFit/>
          </a:bodyPr>
          <a:lstStyle/>
          <a:p>
            <a:pPr algn="just">
              <a:lnSpc>
                <a:spcPct val="150000"/>
              </a:lnSpc>
            </a:pPr>
            <a:r>
              <a:rPr lang="eu-ES" sz="2300" dirty="0" smtClean="0">
                <a:solidFill>
                  <a:srgbClr val="332BD5"/>
                </a:solidFill>
                <a:latin typeface="Lucida Handwriting" pitchFamily="66" charset="0"/>
              </a:rPr>
              <a:t>“Partikularen</a:t>
            </a:r>
            <a:r>
              <a:rPr lang="eu-ES" sz="2300" dirty="0" err="1" smtClean="0">
                <a:solidFill>
                  <a:srgbClr val="332BD5"/>
                </a:solidFill>
                <a:latin typeface="Lucida Handwriting" pitchFamily="66" charset="0"/>
              </a:rPr>
              <a:t> abiadura </a:t>
            </a:r>
            <a:r>
              <a:rPr lang="eu-ES" sz="2300" dirty="0" err="1">
                <a:solidFill>
                  <a:srgbClr val="332BD5"/>
                </a:solidFill>
                <a:latin typeface="Lucida Handwriting" pitchFamily="66" charset="0"/>
              </a:rPr>
              <a:t>er</a:t>
            </a:r>
            <a:r>
              <a:rPr lang="eu-ES" sz="2300" dirty="0">
                <a:solidFill>
                  <a:srgbClr val="332BD5"/>
                </a:solidFill>
                <a:latin typeface="Lucida Handwriting" pitchFamily="66" charset="0"/>
              </a:rPr>
              <a:t>emuaren paraleloa</a:t>
            </a:r>
            <a:r>
              <a:rPr lang="eu-ES" sz="2300" dirty="0" err="1">
                <a:solidFill>
                  <a:srgbClr val="332BD5"/>
                </a:solidFill>
                <a:latin typeface="Lucida Handwriting" pitchFamily="66" charset="0"/>
              </a:rPr>
              <a:t> denean, </a:t>
            </a:r>
            <a:r>
              <a:rPr lang="eu-ES" sz="2300" dirty="0">
                <a:solidFill>
                  <a:srgbClr val="332BD5"/>
                </a:solidFill>
                <a:latin typeface="Lucida Handwriting" pitchFamily="66" charset="0"/>
              </a:rPr>
              <a:t>haren</a:t>
            </a:r>
            <a:r>
              <a:rPr lang="eu-ES" sz="2300" dirty="0" err="1">
                <a:solidFill>
                  <a:srgbClr val="332BD5"/>
                </a:solidFill>
                <a:latin typeface="Lucida Handwriting" pitchFamily="66" charset="0"/>
              </a:rPr>
              <a:t> higi</a:t>
            </a:r>
            <a:r>
              <a:rPr lang="eu-ES" sz="2300" dirty="0">
                <a:solidFill>
                  <a:srgbClr val="332BD5"/>
                </a:solidFill>
                <a:latin typeface="Lucida Handwriting" pitchFamily="66" charset="0"/>
              </a:rPr>
              <a:t>dura zuzena</a:t>
            </a:r>
            <a:r>
              <a:rPr lang="eu-ES" sz="2300" dirty="0" err="1">
                <a:solidFill>
                  <a:srgbClr val="332BD5"/>
                </a:solidFill>
                <a:latin typeface="Lucida Handwriting" pitchFamily="66" charset="0"/>
              </a:rPr>
              <a:t> eta uniformea</a:t>
            </a:r>
            <a:r>
              <a:rPr lang="eu-ES" sz="2300" dirty="0">
                <a:solidFill>
                  <a:srgbClr val="332BD5"/>
                </a:solidFill>
                <a:latin typeface="Lucida Handwriting" pitchFamily="66" charset="0"/>
              </a:rPr>
              <a:t> </a:t>
            </a:r>
            <a:r>
              <a:rPr lang="eu-ES" sz="2300" dirty="0" smtClean="0">
                <a:solidFill>
                  <a:srgbClr val="332BD5"/>
                </a:solidFill>
                <a:latin typeface="Lucida Handwriting" pitchFamily="66" charset="0"/>
              </a:rPr>
              <a:t>da”</a:t>
            </a:r>
            <a:endParaRPr lang="eu-ES" sz="2300" dirty="0">
              <a:solidFill>
                <a:srgbClr val="332BD5"/>
              </a:solidFill>
              <a:latin typeface="Lucida Handwriting" pitchFamily="66" charset="0"/>
            </a:endParaRPr>
          </a:p>
        </p:txBody>
      </p:sp>
      <p:sp>
        <p:nvSpPr>
          <p:cNvPr id="171041" name="Text Box 33"/>
          <p:cNvSpPr txBox="1">
            <a:spLocks noChangeArrowheads="1"/>
          </p:cNvSpPr>
          <p:nvPr/>
        </p:nvSpPr>
        <p:spPr bwMode="auto">
          <a:xfrm>
            <a:off x="127000" y="2752725"/>
            <a:ext cx="915988" cy="519113"/>
          </a:xfrm>
          <a:prstGeom prst="rect">
            <a:avLst/>
          </a:prstGeom>
          <a:noFill/>
          <a:ln w="9525">
            <a:noFill/>
            <a:miter lim="800000"/>
            <a:headEnd/>
            <a:tailEnd/>
          </a:ln>
          <a:effectLst/>
        </p:spPr>
        <p:txBody>
          <a:bodyPr wrap="none">
            <a:spAutoFit/>
          </a:bodyPr>
          <a:lstStyle/>
          <a:p>
            <a:r>
              <a:rPr lang="eu-ES" dirty="0">
                <a:latin typeface="Lucida Handwriting" pitchFamily="66" charset="0"/>
              </a:rPr>
              <a:t>m,q</a:t>
            </a:r>
          </a:p>
        </p:txBody>
      </p:sp>
      <p:graphicFrame>
        <p:nvGraphicFramePr>
          <p:cNvPr id="23" name="Object 31"/>
          <p:cNvGraphicFramePr>
            <a:graphicFrameLocks noChangeAspect="1"/>
          </p:cNvGraphicFramePr>
          <p:nvPr/>
        </p:nvGraphicFramePr>
        <p:xfrm>
          <a:off x="5769117" y="4322217"/>
          <a:ext cx="2373313" cy="523875"/>
        </p:xfrm>
        <a:graphic>
          <a:graphicData uri="http://schemas.openxmlformats.org/presentationml/2006/ole">
            <mc:AlternateContent xmlns:mc="http://schemas.openxmlformats.org/markup-compatibility/2006">
              <mc:Choice xmlns:v="urn:schemas-microsoft-com:vml" Requires="v">
                <p:oleObj spid="_x0000_s171130" name="Ecuación" r:id="rId12" imgW="825480" imgH="190440" progId="Equation.3">
                  <p:embed/>
                </p:oleObj>
              </mc:Choice>
              <mc:Fallback>
                <p:oleObj name="Ecuación" r:id="rId12" imgW="825480" imgH="190440" progId="Equation.3">
                  <p:embed/>
                  <p:pic>
                    <p:nvPicPr>
                      <p:cNvPr id="0" name="Object 3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69117" y="4322217"/>
                        <a:ext cx="2373313" cy="52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035"/>
                                        </p:tgtEl>
                                        <p:attrNameLst>
                                          <p:attrName>style.visibility</p:attrName>
                                        </p:attrNameLst>
                                      </p:cBhvr>
                                      <p:to>
                                        <p:strVal val="visible"/>
                                      </p:to>
                                    </p:set>
                                    <p:animEffect transition="in" filter="fade">
                                      <p:cBhvr>
                                        <p:cTn id="7" dur="2000"/>
                                        <p:tgtEl>
                                          <p:spTgt spid="171035"/>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171028"/>
                                        </p:tgtEl>
                                        <p:attrNameLst>
                                          <p:attrName>style.visibility</p:attrName>
                                        </p:attrNameLst>
                                      </p:cBhvr>
                                      <p:to>
                                        <p:strVal val="visible"/>
                                      </p:to>
                                    </p:set>
                                    <p:anim calcmode="lin" valueType="num">
                                      <p:cBhvr>
                                        <p:cTn id="12" dur="1000" fill="hold"/>
                                        <p:tgtEl>
                                          <p:spTgt spid="171028"/>
                                        </p:tgtEl>
                                        <p:attrNameLst>
                                          <p:attrName>ppt_w</p:attrName>
                                        </p:attrNameLst>
                                      </p:cBhvr>
                                      <p:tavLst>
                                        <p:tav tm="0">
                                          <p:val>
                                            <p:fltVal val="0"/>
                                          </p:val>
                                        </p:tav>
                                        <p:tav tm="100000">
                                          <p:val>
                                            <p:strVal val="#ppt_w"/>
                                          </p:val>
                                        </p:tav>
                                      </p:tavLst>
                                    </p:anim>
                                    <p:anim calcmode="lin" valueType="num">
                                      <p:cBhvr>
                                        <p:cTn id="13" dur="1000" fill="hold"/>
                                        <p:tgtEl>
                                          <p:spTgt spid="171028"/>
                                        </p:tgtEl>
                                        <p:attrNameLst>
                                          <p:attrName>ppt_h</p:attrName>
                                        </p:attrNameLst>
                                      </p:cBhvr>
                                      <p:tavLst>
                                        <p:tav tm="0">
                                          <p:val>
                                            <p:fltVal val="0"/>
                                          </p:val>
                                        </p:tav>
                                        <p:tav tm="100000">
                                          <p:val>
                                            <p:strVal val="#ppt_h"/>
                                          </p:val>
                                        </p:tav>
                                      </p:tavLst>
                                    </p:anim>
                                    <p:anim calcmode="lin" valueType="num">
                                      <p:cBhvr>
                                        <p:cTn id="14" dur="1000" fill="hold"/>
                                        <p:tgtEl>
                                          <p:spTgt spid="171028"/>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7102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171033"/>
                                        </p:tgtEl>
                                        <p:attrNameLst>
                                          <p:attrName>style.visibility</p:attrName>
                                        </p:attrNameLst>
                                      </p:cBhvr>
                                      <p:to>
                                        <p:strVal val="visible"/>
                                      </p:to>
                                    </p:set>
                                    <p:anim to="" calcmode="lin" valueType="num">
                                      <p:cBhvr>
                                        <p:cTn id="20" dur="1" fill="hold"/>
                                        <p:tgtEl>
                                          <p:spTgt spid="171033"/>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1041"/>
                                        </p:tgtEl>
                                        <p:attrNameLst>
                                          <p:attrName>style.visibility</p:attrName>
                                        </p:attrNameLst>
                                      </p:cBhvr>
                                      <p:to>
                                        <p:strVal val="visible"/>
                                      </p:to>
                                    </p:set>
                                    <p:animEffect transition="in" filter="fade">
                                      <p:cBhvr>
                                        <p:cTn id="25" dur="2000"/>
                                        <p:tgtEl>
                                          <p:spTgt spid="171041"/>
                                        </p:tgtEl>
                                      </p:cBhvr>
                                    </p:animEffect>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0"/>
                                          </p:stCondLst>
                                        </p:cTn>
                                        <p:tgtEl>
                                          <p:spTgt spid="171032"/>
                                        </p:tgtEl>
                                        <p:attrNameLst>
                                          <p:attrName>style.visibility</p:attrName>
                                        </p:attrNameLst>
                                      </p:cBhvr>
                                      <p:to>
                                        <p:strVal val="visible"/>
                                      </p:to>
                                    </p:set>
                                    <p:anim to="" calcmode="lin" valueType="num">
                                      <p:cBhvr>
                                        <p:cTn id="30" dur="1" fill="hold"/>
                                        <p:tgtEl>
                                          <p:spTgt spid="171032"/>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171036"/>
                                        </p:tgtEl>
                                        <p:attrNameLst>
                                          <p:attrName>style.visibility</p:attrName>
                                        </p:attrNameLst>
                                      </p:cBhvr>
                                      <p:to>
                                        <p:strVal val="visible"/>
                                      </p:to>
                                    </p:set>
                                    <p:anim to="" calcmode="lin" valueType="num">
                                      <p:cBhvr>
                                        <p:cTn id="33" dur="1" fill="hold"/>
                                        <p:tgtEl>
                                          <p:spTgt spid="171036"/>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1013"/>
                                        </p:tgtEl>
                                        <p:attrNameLst>
                                          <p:attrName>style.visibility</p:attrName>
                                        </p:attrNameLst>
                                      </p:cBhvr>
                                      <p:to>
                                        <p:strVal val="visible"/>
                                      </p:to>
                                    </p:set>
                                    <p:animEffect transition="in" filter="fade">
                                      <p:cBhvr>
                                        <p:cTn id="38" dur="2000"/>
                                        <p:tgtEl>
                                          <p:spTgt spid="1710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71037"/>
                                        </p:tgtEl>
                                        <p:attrNameLst>
                                          <p:attrName>style.visibility</p:attrName>
                                        </p:attrNameLst>
                                      </p:cBhvr>
                                      <p:to>
                                        <p:strVal val="visible"/>
                                      </p:to>
                                    </p:set>
                                    <p:animEffect transition="in" filter="wipe(left)">
                                      <p:cBhvr>
                                        <p:cTn id="43" dur="5000"/>
                                        <p:tgtEl>
                                          <p:spTgt spid="17103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71039"/>
                                        </p:tgtEl>
                                        <p:attrNameLst>
                                          <p:attrName>style.visibility</p:attrName>
                                        </p:attrNameLst>
                                      </p:cBhvr>
                                      <p:to>
                                        <p:strVal val="visible"/>
                                      </p:to>
                                    </p:set>
                                    <p:animEffect transition="in" filter="wipe(left)">
                                      <p:cBhvr>
                                        <p:cTn id="48" dur="5000"/>
                                        <p:tgtEl>
                                          <p:spTgt spid="17103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left)">
                                      <p:cBhvr>
                                        <p:cTn id="53" dur="50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71040"/>
                                        </p:tgtEl>
                                        <p:attrNameLst>
                                          <p:attrName>style.visibility</p:attrName>
                                        </p:attrNameLst>
                                      </p:cBhvr>
                                      <p:to>
                                        <p:strVal val="visible"/>
                                      </p:to>
                                    </p:set>
                                    <p:animEffect transition="in" filter="fade">
                                      <p:cBhvr>
                                        <p:cTn id="58" dur="2000"/>
                                        <p:tgtEl>
                                          <p:spTgt spid="171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32" grpId="0" animBg="1"/>
      <p:bldP spid="171033" grpId="0" animBg="1"/>
      <p:bldP spid="171040" grpId="0"/>
      <p:bldP spid="171041" grpId="0"/>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27913" name="Picture 2"/>
          <p:cNvPicPr>
            <a:picLocks noChangeAspect="1" noChangeArrowheads="1"/>
          </p:cNvPicPr>
          <p:nvPr/>
        </p:nvPicPr>
        <p:blipFill>
          <a:blip r:embed="rId4" cstate="print"/>
          <a:srcRect/>
          <a:stretch>
            <a:fillRect/>
          </a:stretch>
        </p:blipFill>
        <p:spPr bwMode="auto">
          <a:xfrm>
            <a:off x="2870200" y="3033701"/>
            <a:ext cx="4254500" cy="2968625"/>
          </a:xfrm>
          <a:prstGeom prst="rect">
            <a:avLst/>
          </a:prstGeom>
          <a:noFill/>
          <a:ln w="9525">
            <a:noFill/>
            <a:miter lim="800000"/>
            <a:headEnd/>
            <a:tailEnd/>
          </a:ln>
        </p:spPr>
      </p:pic>
      <p:grpSp>
        <p:nvGrpSpPr>
          <p:cNvPr id="2" name="4 Grupo"/>
          <p:cNvGrpSpPr>
            <a:grpSpLocks/>
          </p:cNvGrpSpPr>
          <p:nvPr/>
        </p:nvGrpSpPr>
        <p:grpSpPr bwMode="auto">
          <a:xfrm>
            <a:off x="200025" y="187325"/>
            <a:ext cx="8629650" cy="2585323"/>
            <a:chOff x="200025" y="187325"/>
            <a:chExt cx="8629650" cy="2584661"/>
          </a:xfrm>
        </p:grpSpPr>
        <p:sp>
          <p:nvSpPr>
            <p:cNvPr id="2427915" name="10 CuadroTexto"/>
            <p:cNvSpPr txBox="1">
              <a:spLocks noChangeArrowheads="1"/>
            </p:cNvSpPr>
            <p:nvPr/>
          </p:nvSpPr>
          <p:spPr bwMode="auto">
            <a:xfrm>
              <a:off x="200025" y="187325"/>
              <a:ext cx="8629650" cy="2584661"/>
            </a:xfrm>
            <a:prstGeom prst="rect">
              <a:avLst/>
            </a:prstGeom>
            <a:noFill/>
            <a:ln w="9525">
              <a:noFill/>
              <a:miter lim="800000"/>
              <a:headEnd/>
              <a:tailEnd/>
            </a:ln>
          </p:spPr>
          <p:txBody>
            <a:bodyPr>
              <a:spAutoFit/>
            </a:bodyPr>
            <a:lstStyle/>
            <a:p>
              <a:pPr indent="355600" algn="just" eaLnBrk="0" hangingPunct="0">
                <a:lnSpc>
                  <a:spcPct val="150000"/>
                </a:lnSpc>
                <a:spcBef>
                  <a:spcPts val="1200"/>
                </a:spcBef>
              </a:pPr>
              <a:r>
                <a:rPr lang="es-ES_tradnl" sz="1800" b="1" dirty="0" smtClean="0">
                  <a:latin typeface="Comic Sans MS" pitchFamily="66" charset="0"/>
                  <a:cs typeface="Times New Roman" pitchFamily="18" charset="0"/>
                </a:rPr>
                <a:t>L.I.14.- </a:t>
              </a:r>
              <a:r>
                <a:rPr lang="es-ES_tradnl" sz="1800" dirty="0" err="1">
                  <a:latin typeface="Comic Sans MS" pitchFamily="66" charset="0"/>
                  <a:cs typeface="Times New Roman" pitchFamily="18" charset="0"/>
                </a:rPr>
                <a:t>Irudian</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azaltzen</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diren</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bi</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aldeetan</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eremu</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magnetiko</a:t>
              </a:r>
              <a:r>
                <a:rPr lang="es-ES_tradnl" sz="1800" dirty="0">
                  <a:latin typeface="Comic Sans MS" pitchFamily="66" charset="0"/>
                  <a:cs typeface="Times New Roman" pitchFamily="18" charset="0"/>
                </a:rPr>
                <a:t> uniforme eta </a:t>
              </a:r>
              <a:r>
                <a:rPr lang="es-ES_tradnl" sz="1800" dirty="0" err="1">
                  <a:latin typeface="Comic Sans MS" pitchFamily="66" charset="0"/>
                  <a:cs typeface="Times New Roman" pitchFamily="18" charset="0"/>
                </a:rPr>
                <a:t>konstantea</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dago</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paperarekiko</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elkartzuta</a:t>
              </a:r>
              <a:r>
                <a:rPr lang="es-ES_tradnl" sz="1800" dirty="0">
                  <a:latin typeface="Comic Sans MS" pitchFamily="66" charset="0"/>
                  <a:cs typeface="Times New Roman" pitchFamily="18" charset="0"/>
                </a:rPr>
                <a:t>. Bi </a:t>
              </a:r>
              <a:r>
                <a:rPr lang="es-ES_tradnl" sz="1800" dirty="0" err="1">
                  <a:latin typeface="Comic Sans MS" pitchFamily="66" charset="0"/>
                  <a:cs typeface="Times New Roman" pitchFamily="18" charset="0"/>
                </a:rPr>
                <a:t>eremuak</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modulu</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berdinekoak</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dira</a:t>
              </a:r>
              <a:r>
                <a:rPr lang="es-ES_tradnl" sz="1800" dirty="0">
                  <a:latin typeface="Comic Sans MS" pitchFamily="66" charset="0"/>
                  <a:cs typeface="Times New Roman" pitchFamily="18" charset="0"/>
                </a:rPr>
                <a:t> eta </a:t>
              </a:r>
              <a:r>
                <a:rPr lang="es-ES_tradnl" sz="1800" dirty="0" err="1">
                  <a:latin typeface="Comic Sans MS" pitchFamily="66" charset="0"/>
                  <a:cs typeface="Times New Roman" pitchFamily="18" charset="0"/>
                </a:rPr>
                <a:t>kontrako</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norantzakoak.Nulua</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ez</a:t>
              </a:r>
              <a:r>
                <a:rPr lang="es-ES_tradnl" sz="1800" dirty="0">
                  <a:latin typeface="Comic Sans MS" pitchFamily="66" charset="0"/>
                  <a:cs typeface="Times New Roman" pitchFamily="18" charset="0"/>
                </a:rPr>
                <a:t> den q </a:t>
              </a:r>
              <a:r>
                <a:rPr lang="es-ES_tradnl" sz="1800" dirty="0" err="1">
                  <a:latin typeface="Comic Sans MS" pitchFamily="66" charset="0"/>
                  <a:cs typeface="Times New Roman" pitchFamily="18" charset="0"/>
                </a:rPr>
                <a:t>karga</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duen</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zatiki</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bat</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ezkerretatik</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sartzen</a:t>
              </a:r>
              <a:r>
                <a:rPr lang="es-ES_tradnl" sz="1800" dirty="0">
                  <a:latin typeface="Comic Sans MS" pitchFamily="66" charset="0"/>
                  <a:cs typeface="Times New Roman" pitchFamily="18" charset="0"/>
                </a:rPr>
                <a:t> da </a:t>
              </a:r>
              <a:r>
                <a:rPr lang="es-ES_tradnl" sz="1800" dirty="0" err="1">
                  <a:latin typeface="Comic Sans MS" pitchFamily="66" charset="0"/>
                  <a:cs typeface="Times New Roman" pitchFamily="18" charset="0"/>
                </a:rPr>
                <a:t>eremuarekiko</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perpendikularra</a:t>
              </a:r>
              <a:r>
                <a:rPr lang="es-ES_tradnl" sz="1800" dirty="0">
                  <a:latin typeface="Comic Sans MS" pitchFamily="66" charset="0"/>
                  <a:cs typeface="Times New Roman" pitchFamily="18" charset="0"/>
                </a:rPr>
                <a:t> den   </a:t>
              </a:r>
              <a:r>
                <a:rPr lang="es-ES_tradnl" sz="1800" dirty="0" err="1">
                  <a:latin typeface="Comic Sans MS" pitchFamily="66" charset="0"/>
                  <a:cs typeface="Times New Roman" pitchFamily="18" charset="0"/>
                </a:rPr>
                <a:t>abiaduraz</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irudian</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erakusten</a:t>
              </a:r>
              <a:r>
                <a:rPr lang="es-ES_tradnl" sz="1800" dirty="0">
                  <a:latin typeface="Comic Sans MS" pitchFamily="66" charset="0"/>
                  <a:cs typeface="Times New Roman" pitchFamily="18" charset="0"/>
                </a:rPr>
                <a:t> den </a:t>
              </a:r>
              <a:r>
                <a:rPr lang="es-ES_tradnl" sz="1800" dirty="0" err="1">
                  <a:latin typeface="Comic Sans MS" pitchFamily="66" charset="0"/>
                  <a:cs typeface="Times New Roman" pitchFamily="18" charset="0"/>
                </a:rPr>
                <a:t>moduan</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Esan</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erantzunak</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arrazonatuz</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marraztutako</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ibilbideen</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artean</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zeintzuk</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dira</a:t>
              </a:r>
              <a:r>
                <a:rPr lang="es-ES_tradnl" sz="1800" dirty="0">
                  <a:latin typeface="Comic Sans MS" pitchFamily="66" charset="0"/>
                  <a:cs typeface="Times New Roman" pitchFamily="18" charset="0"/>
                </a:rPr>
                <a:t> </a:t>
              </a:r>
              <a:r>
                <a:rPr lang="es-ES_tradnl" sz="1800" dirty="0" err="1">
                  <a:latin typeface="Comic Sans MS" pitchFamily="66" charset="0"/>
                  <a:cs typeface="Times New Roman" pitchFamily="18" charset="0"/>
                </a:rPr>
                <a:t>posibleak</a:t>
              </a:r>
              <a:r>
                <a:rPr lang="es-ES_tradnl" sz="1800" dirty="0">
                  <a:latin typeface="Comic Sans MS" pitchFamily="66" charset="0"/>
                  <a:cs typeface="Times New Roman" pitchFamily="18" charset="0"/>
                </a:rPr>
                <a:t> eta </a:t>
              </a:r>
              <a:r>
                <a:rPr lang="es-ES_tradnl" sz="1800" dirty="0" err="1">
                  <a:latin typeface="Comic Sans MS" pitchFamily="66" charset="0"/>
                  <a:cs typeface="Times New Roman" pitchFamily="18" charset="0"/>
                </a:rPr>
                <a:t>zergatik</a:t>
              </a:r>
              <a:r>
                <a:rPr lang="es-ES_tradnl" sz="1800" dirty="0">
                  <a:latin typeface="Comic Sans MS" pitchFamily="66" charset="0"/>
                  <a:cs typeface="Times New Roman" pitchFamily="18" charset="0"/>
                </a:rPr>
                <a:t>.</a:t>
              </a:r>
            </a:p>
          </p:txBody>
        </p:sp>
        <p:graphicFrame>
          <p:nvGraphicFramePr>
            <p:cNvPr id="2427912" name="Object 8"/>
            <p:cNvGraphicFramePr>
              <a:graphicFrameLocks noChangeAspect="1"/>
            </p:cNvGraphicFramePr>
            <p:nvPr/>
          </p:nvGraphicFramePr>
          <p:xfrm>
            <a:off x="5368925" y="1517650"/>
            <a:ext cx="227013" cy="333375"/>
          </p:xfrm>
          <a:graphic>
            <a:graphicData uri="http://schemas.openxmlformats.org/presentationml/2006/ole">
              <mc:AlternateContent xmlns:mc="http://schemas.openxmlformats.org/markup-compatibility/2006">
                <mc:Choice xmlns:v="urn:schemas-microsoft-com:vml" Requires="v">
                  <p:oleObj spid="_x0000_s1107988" name="Ecuación" r:id="rId5" imgW="152334" imgH="190417" progId="Equation.3">
                    <p:embed/>
                  </p:oleObj>
                </mc:Choice>
                <mc:Fallback>
                  <p:oleObj name="Ecuación" r:id="rId5" imgW="152334" imgH="190417"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8925" y="1517650"/>
                          <a:ext cx="227013"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9539" name="10 CuadroTexto"/>
          <p:cNvSpPr txBox="1">
            <a:spLocks noChangeArrowheads="1"/>
          </p:cNvSpPr>
          <p:nvPr/>
        </p:nvSpPr>
        <p:spPr bwMode="auto">
          <a:xfrm>
            <a:off x="285750" y="6415"/>
            <a:ext cx="8629650" cy="3416320"/>
          </a:xfrm>
          <a:prstGeom prst="rect">
            <a:avLst/>
          </a:prstGeom>
          <a:noFill/>
          <a:ln w="9525">
            <a:noFill/>
            <a:miter lim="800000"/>
            <a:headEnd/>
            <a:tailEnd/>
          </a:ln>
        </p:spPr>
        <p:txBody>
          <a:bodyPr>
            <a:spAutoFit/>
          </a:bodyPr>
          <a:lstStyle/>
          <a:p>
            <a:pPr indent="355600" algn="just">
              <a:lnSpc>
                <a:spcPct val="150000"/>
              </a:lnSpc>
              <a:spcBef>
                <a:spcPts val="1200"/>
              </a:spcBef>
            </a:pPr>
            <a:r>
              <a:rPr lang="es-ES_tradnl" sz="1800" b="1" dirty="0" smtClean="0">
                <a:latin typeface="Comic Sans MS" pitchFamily="66" charset="0"/>
                <a:cs typeface="Times New Roman" pitchFamily="18" charset="0"/>
              </a:rPr>
              <a:t>L.I.15.-</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Kontsidera</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ditzagun</a:t>
            </a:r>
            <a:r>
              <a:rPr lang="es-ES_tradnl" sz="1800" dirty="0" smtClean="0">
                <a:latin typeface="Comic Sans MS" pitchFamily="66" charset="0"/>
                <a:cs typeface="Times New Roman" pitchFamily="18" charset="0"/>
              </a:rPr>
              <a:t> +e </a:t>
            </a:r>
            <a:r>
              <a:rPr lang="es-ES_tradnl" sz="1800" dirty="0" err="1" smtClean="0">
                <a:latin typeface="Comic Sans MS" pitchFamily="66" charset="0"/>
                <a:cs typeface="Times New Roman" pitchFamily="18" charset="0"/>
              </a:rPr>
              <a:t>karga</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duten</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bi</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ioi</a:t>
            </a:r>
            <a:r>
              <a:rPr lang="es-ES_tradnl" sz="1800" dirty="0" smtClean="0">
                <a:latin typeface="Comic Sans MS" pitchFamily="66" charset="0"/>
                <a:cs typeface="Times New Roman" pitchFamily="18" charset="0"/>
              </a:rPr>
              <a:t>: C</a:t>
            </a:r>
            <a:r>
              <a:rPr lang="es-ES_tradnl" sz="1800" baseline="30000" dirty="0" smtClean="0">
                <a:latin typeface="Comic Sans MS" pitchFamily="66" charset="0"/>
                <a:cs typeface="Times New Roman" pitchFamily="18" charset="0"/>
              </a:rPr>
              <a:t>12</a:t>
            </a:r>
            <a:r>
              <a:rPr lang="es-ES_tradnl" sz="1800" dirty="0" smtClean="0">
                <a:latin typeface="Comic Sans MS" pitchFamily="66" charset="0"/>
                <a:cs typeface="Times New Roman" pitchFamily="18" charset="0"/>
              </a:rPr>
              <a:t> bata eta C</a:t>
            </a:r>
            <a:r>
              <a:rPr lang="es-ES_tradnl" sz="1800" baseline="30000" dirty="0" smtClean="0">
                <a:latin typeface="Comic Sans MS" pitchFamily="66" charset="0"/>
                <a:cs typeface="Times New Roman" pitchFamily="18" charset="0"/>
              </a:rPr>
              <a:t>14</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bestea</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Biak</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pausagunetik</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azeleratu</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egin</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dira</a:t>
            </a:r>
            <a:r>
              <a:rPr lang="es-ES_tradnl" sz="1800" dirty="0" smtClean="0">
                <a:latin typeface="Comic Sans MS" pitchFamily="66" charset="0"/>
                <a:cs typeface="Times New Roman" pitchFamily="18" charset="0"/>
              </a:rPr>
              <a:t> V=</a:t>
            </a:r>
            <a:r>
              <a:rPr lang="es-ES_tradnl" sz="1800" dirty="0" err="1" smtClean="0">
                <a:latin typeface="Comic Sans MS" pitchFamily="66" charset="0"/>
                <a:cs typeface="Times New Roman" pitchFamily="18" charset="0"/>
              </a:rPr>
              <a:t>20kV-eko</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potentzial-diferentziaren</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bidez</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Ondoren</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0.15T-ko</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intentsitatea</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duen</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eremu</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magnetiko</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uniformea</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dagoen</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alde</a:t>
            </a:r>
            <a:r>
              <a:rPr lang="es-ES_tradnl" sz="1800" dirty="0" smtClean="0">
                <a:latin typeface="Comic Sans MS" pitchFamily="66" charset="0"/>
                <a:cs typeface="Times New Roman" pitchFamily="18" charset="0"/>
              </a:rPr>
              <a:t> batean </a:t>
            </a:r>
            <a:r>
              <a:rPr lang="es-ES_tradnl" sz="1800" dirty="0" err="1" smtClean="0">
                <a:latin typeface="Comic Sans MS" pitchFamily="66" charset="0"/>
                <a:cs typeface="Times New Roman" pitchFamily="18" charset="0"/>
              </a:rPr>
              <a:t>sartu</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dira</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ioien</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abiadura</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eremuarekiko</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perpendikularra</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izanik</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Irudia</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ikusi</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Kalkulatu</a:t>
            </a:r>
            <a:r>
              <a:rPr lang="es-ES_tradnl" sz="1800" dirty="0" smtClean="0">
                <a:latin typeface="Comic Sans MS" pitchFamily="66" charset="0"/>
                <a:cs typeface="Times New Roman" pitchFamily="18" charset="0"/>
              </a:rPr>
              <a:t>: a) </a:t>
            </a:r>
            <a:r>
              <a:rPr lang="es-ES_tradnl" sz="1800" dirty="0" err="1" smtClean="0">
                <a:latin typeface="Comic Sans MS" pitchFamily="66" charset="0"/>
                <a:cs typeface="Times New Roman" pitchFamily="18" charset="0"/>
              </a:rPr>
              <a:t>Ioi</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bakoitzaren</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abiadura</a:t>
            </a:r>
            <a:r>
              <a:rPr lang="es-ES_tradnl" sz="1800" dirty="0" smtClean="0">
                <a:latin typeface="Comic Sans MS" pitchFamily="66" charset="0"/>
                <a:cs typeface="Times New Roman" pitchFamily="18" charset="0"/>
              </a:rPr>
              <a:t>  </a:t>
            </a:r>
            <a:r>
              <a:rPr lang="es-ES_tradnl" sz="1800" b="1" dirty="0" smtClean="0">
                <a:latin typeface="Comic Sans MS" pitchFamily="66" charset="0"/>
                <a:cs typeface="Times New Roman" pitchFamily="18" charset="0"/>
              </a:rPr>
              <a:t>B</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dagoen</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aldean</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sartu</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denean</a:t>
            </a:r>
            <a:r>
              <a:rPr lang="es-ES_tradnl" sz="1800" dirty="0" smtClean="0">
                <a:latin typeface="Comic Sans MS" pitchFamily="66" charset="0"/>
                <a:cs typeface="Times New Roman" pitchFamily="18" charset="0"/>
              </a:rPr>
              <a:t> eta </a:t>
            </a:r>
            <a:r>
              <a:rPr lang="es-ES_tradnl" sz="1800" dirty="0" err="1" smtClean="0">
                <a:latin typeface="Comic Sans MS" pitchFamily="66" charset="0"/>
                <a:cs typeface="Times New Roman" pitchFamily="18" charset="0"/>
              </a:rPr>
              <a:t>atera</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denean</a:t>
            </a:r>
            <a:r>
              <a:rPr lang="es-ES_tradnl" sz="1800" dirty="0" smtClean="0">
                <a:latin typeface="Comic Sans MS" pitchFamily="66" charset="0"/>
                <a:cs typeface="Times New Roman" pitchFamily="18" charset="0"/>
              </a:rPr>
              <a:t>. b) Bi </a:t>
            </a:r>
            <a:r>
              <a:rPr lang="es-ES_tradnl" sz="1800" dirty="0" err="1" smtClean="0">
                <a:latin typeface="Comic Sans MS" pitchFamily="66" charset="0"/>
                <a:cs typeface="Times New Roman" pitchFamily="18" charset="0"/>
              </a:rPr>
              <a:t>ioien</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ibilbideen</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arteko</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distantzia</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eremu</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magnetikotik</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ateratzean</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Datuak</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Elektroiaren</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karga</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1.60</a:t>
            </a:r>
            <a:r>
              <a:rPr lang="es-ES_tradnl" sz="1400" dirty="0" err="1" smtClean="0">
                <a:latin typeface="Comic Sans MS" pitchFamily="66" charset="0"/>
                <a:cs typeface="Times New Roman" pitchFamily="18" charset="0"/>
              </a:rPr>
              <a:t>x</a:t>
            </a:r>
            <a:r>
              <a:rPr lang="es-ES_tradnl" sz="1800" dirty="0" err="1" smtClean="0">
                <a:latin typeface="Comic Sans MS" pitchFamily="66" charset="0"/>
                <a:cs typeface="Times New Roman" pitchFamily="18" charset="0"/>
              </a:rPr>
              <a:t>10</a:t>
            </a:r>
            <a:r>
              <a:rPr lang="es-ES_tradnl" sz="1800" baseline="30000" dirty="0" err="1" smtClean="0">
                <a:latin typeface="Comic Sans MS" pitchFamily="66" charset="0"/>
                <a:cs typeface="Times New Roman" pitchFamily="18" charset="0"/>
              </a:rPr>
              <a:t>-19</a:t>
            </a:r>
            <a:r>
              <a:rPr lang="es-ES_tradnl" sz="1800" dirty="0" err="1" smtClean="0">
                <a:latin typeface="Comic Sans MS" pitchFamily="66" charset="0"/>
                <a:cs typeface="Times New Roman" pitchFamily="18" charset="0"/>
              </a:rPr>
              <a:t>C</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Protoiaren</a:t>
            </a:r>
            <a:r>
              <a:rPr lang="es-ES_tradnl" sz="1800" dirty="0" smtClean="0">
                <a:latin typeface="Comic Sans MS" pitchFamily="66" charset="0"/>
                <a:cs typeface="Times New Roman" pitchFamily="18" charset="0"/>
              </a:rPr>
              <a:t> masa=</a:t>
            </a:r>
            <a:r>
              <a:rPr lang="es-ES_tradnl" sz="1800" dirty="0" err="1" smtClean="0">
                <a:latin typeface="Comic Sans MS" pitchFamily="66" charset="0"/>
                <a:cs typeface="Times New Roman" pitchFamily="18" charset="0"/>
              </a:rPr>
              <a:t>neutroiaren</a:t>
            </a:r>
            <a:r>
              <a:rPr lang="es-ES_tradnl" sz="1800" dirty="0" smtClean="0">
                <a:latin typeface="Comic Sans MS" pitchFamily="66" charset="0"/>
                <a:cs typeface="Times New Roman" pitchFamily="18" charset="0"/>
              </a:rPr>
              <a:t> masa= </a:t>
            </a:r>
            <a:r>
              <a:rPr lang="es-ES_tradnl" sz="1800" dirty="0" err="1" smtClean="0">
                <a:latin typeface="Comic Sans MS" pitchFamily="66" charset="0"/>
                <a:cs typeface="Times New Roman" pitchFamily="18" charset="0"/>
              </a:rPr>
              <a:t>1.67</a:t>
            </a:r>
            <a:r>
              <a:rPr lang="es-ES_tradnl" sz="1400" dirty="0" err="1" smtClean="0">
                <a:latin typeface="Comic Sans MS" pitchFamily="66" charset="0"/>
                <a:cs typeface="Times New Roman" pitchFamily="18" charset="0"/>
              </a:rPr>
              <a:t>x</a:t>
            </a:r>
            <a:r>
              <a:rPr lang="es-ES_tradnl" sz="1800" dirty="0" err="1" smtClean="0">
                <a:latin typeface="Comic Sans MS" pitchFamily="66" charset="0"/>
                <a:cs typeface="Times New Roman" pitchFamily="18" charset="0"/>
              </a:rPr>
              <a:t>10</a:t>
            </a:r>
            <a:r>
              <a:rPr lang="es-ES_tradnl" sz="1800" baseline="30000" dirty="0" smtClean="0">
                <a:latin typeface="Comic Sans MS" pitchFamily="66" charset="0"/>
                <a:cs typeface="Times New Roman" pitchFamily="18" charset="0"/>
              </a:rPr>
              <a:t>-27</a:t>
            </a:r>
            <a:r>
              <a:rPr lang="es-ES_tradnl" sz="1800" dirty="0" smtClean="0">
                <a:latin typeface="Comic Sans MS" pitchFamily="66" charset="0"/>
                <a:cs typeface="Times New Roman" pitchFamily="18" charset="0"/>
              </a:rPr>
              <a:t> kg</a:t>
            </a:r>
            <a:endParaRPr lang="es-ES_tradnl" sz="1800" dirty="0">
              <a:latin typeface="Comic Sans MS" pitchFamily="66" charset="0"/>
              <a:cs typeface="Times New Roman" pitchFamily="18" charset="0"/>
            </a:endParaRPr>
          </a:p>
        </p:txBody>
      </p:sp>
      <p:sp>
        <p:nvSpPr>
          <p:cNvPr id="1729540"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u-ES"/>
          </a:p>
        </p:txBody>
      </p:sp>
      <p:sp>
        <p:nvSpPr>
          <p:cNvPr id="1729541" name="Rectangle 24"/>
          <p:cNvSpPr>
            <a:spLocks noChangeArrowheads="1"/>
          </p:cNvSpPr>
          <p:nvPr/>
        </p:nvSpPr>
        <p:spPr bwMode="auto">
          <a:xfrm>
            <a:off x="0" y="352425"/>
            <a:ext cx="9144000" cy="0"/>
          </a:xfrm>
          <a:prstGeom prst="rect">
            <a:avLst/>
          </a:prstGeom>
          <a:noFill/>
          <a:ln w="9525">
            <a:noFill/>
            <a:miter lim="800000"/>
            <a:headEnd/>
            <a:tailEnd/>
          </a:ln>
        </p:spPr>
        <p:txBody>
          <a:bodyPr wrap="none" anchor="ctr">
            <a:spAutoFit/>
          </a:bodyPr>
          <a:lstStyle/>
          <a:p>
            <a:pPr eaLnBrk="0" hangingPunct="0"/>
            <a:endParaRPr lang="eu-ES"/>
          </a:p>
        </p:txBody>
      </p:sp>
      <p:pic>
        <p:nvPicPr>
          <p:cNvPr id="840707" name="Picture 3"/>
          <p:cNvPicPr>
            <a:picLocks noChangeAspect="1" noChangeArrowheads="1"/>
          </p:cNvPicPr>
          <p:nvPr/>
        </p:nvPicPr>
        <p:blipFill>
          <a:blip r:embed="rId3" cstate="print"/>
          <a:srcRect/>
          <a:stretch>
            <a:fillRect/>
          </a:stretch>
        </p:blipFill>
        <p:spPr bwMode="auto">
          <a:xfrm>
            <a:off x="4452136" y="3267422"/>
            <a:ext cx="4229100" cy="2336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14"/>
          <p:cNvGraphicFramePr>
            <a:graphicFrameLocks noChangeAspect="1"/>
          </p:cNvGraphicFramePr>
          <p:nvPr/>
        </p:nvGraphicFramePr>
        <p:xfrm>
          <a:off x="552450" y="187325"/>
          <a:ext cx="7064375" cy="531813"/>
        </p:xfrm>
        <a:graphic>
          <a:graphicData uri="http://schemas.openxmlformats.org/presentationml/2006/ole">
            <mc:AlternateContent xmlns:mc="http://schemas.openxmlformats.org/markup-compatibility/2006">
              <mc:Choice xmlns:v="urn:schemas-microsoft-com:vml" Requires="v">
                <p:oleObj spid="_x0000_s1128606" name="Ecuación" r:id="rId4" imgW="3365280" imgH="266400" progId="Equation.3">
                  <p:embed/>
                </p:oleObj>
              </mc:Choice>
              <mc:Fallback>
                <p:oleObj name="Ecuación" r:id="rId4" imgW="3365280" imgH="266400" progId="Equation.3">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450" y="187325"/>
                        <a:ext cx="7064375" cy="531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4"/>
          <p:cNvGraphicFramePr>
            <a:graphicFrameLocks noChangeAspect="1"/>
          </p:cNvGraphicFramePr>
          <p:nvPr/>
        </p:nvGraphicFramePr>
        <p:xfrm>
          <a:off x="3146425" y="2022475"/>
          <a:ext cx="3770313" cy="479425"/>
        </p:xfrm>
        <a:graphic>
          <a:graphicData uri="http://schemas.openxmlformats.org/presentationml/2006/ole">
            <mc:AlternateContent xmlns:mc="http://schemas.openxmlformats.org/markup-compatibility/2006">
              <mc:Choice xmlns:v="urn:schemas-microsoft-com:vml" Requires="v">
                <p:oleObj spid="_x0000_s1128607" name="Ecuación" r:id="rId6" imgW="1803240" imgH="241200" progId="Equation.3">
                  <p:embed/>
                </p:oleObj>
              </mc:Choice>
              <mc:Fallback>
                <p:oleObj name="Ecuación" r:id="rId6" imgW="1803240" imgH="24120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6425" y="2022475"/>
                        <a:ext cx="3770313" cy="479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4"/>
          <p:cNvGraphicFramePr>
            <a:graphicFrameLocks noChangeAspect="1"/>
          </p:cNvGraphicFramePr>
          <p:nvPr/>
        </p:nvGraphicFramePr>
        <p:xfrm>
          <a:off x="3165475" y="3792538"/>
          <a:ext cx="3798888" cy="508000"/>
        </p:xfrm>
        <a:graphic>
          <a:graphicData uri="http://schemas.openxmlformats.org/presentationml/2006/ole">
            <mc:AlternateContent xmlns:mc="http://schemas.openxmlformats.org/markup-compatibility/2006">
              <mc:Choice xmlns:v="urn:schemas-microsoft-com:vml" Requires="v">
                <p:oleObj spid="_x0000_s1128608" name="Ecuación" r:id="rId8" imgW="1815840" imgH="253800" progId="Equation.3">
                  <p:embed/>
                </p:oleObj>
              </mc:Choice>
              <mc:Fallback>
                <p:oleObj name="Ecuación" r:id="rId8" imgW="1815840" imgH="25380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65475" y="3792538"/>
                        <a:ext cx="3798888"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4"/>
          <p:cNvGraphicFramePr>
            <a:graphicFrameLocks noChangeAspect="1"/>
          </p:cNvGraphicFramePr>
          <p:nvPr/>
        </p:nvGraphicFramePr>
        <p:xfrm>
          <a:off x="3135313" y="2549525"/>
          <a:ext cx="2998787" cy="530225"/>
        </p:xfrm>
        <a:graphic>
          <a:graphicData uri="http://schemas.openxmlformats.org/presentationml/2006/ole">
            <mc:AlternateContent xmlns:mc="http://schemas.openxmlformats.org/markup-compatibility/2006">
              <mc:Choice xmlns:v="urn:schemas-microsoft-com:vml" Requires="v">
                <p:oleObj spid="_x0000_s1128609" name="Ecuación" r:id="rId10" imgW="1434960" imgH="266400" progId="Equation.3">
                  <p:embed/>
                </p:oleObj>
              </mc:Choice>
              <mc:Fallback>
                <p:oleObj name="Ecuación" r:id="rId10" imgW="1434960" imgH="266400" progId="Equation.3">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35313" y="2549525"/>
                        <a:ext cx="2998787" cy="53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4"/>
          <p:cNvGraphicFramePr>
            <a:graphicFrameLocks noChangeAspect="1"/>
          </p:cNvGraphicFramePr>
          <p:nvPr/>
        </p:nvGraphicFramePr>
        <p:xfrm>
          <a:off x="592138" y="763588"/>
          <a:ext cx="7229475" cy="482600"/>
        </p:xfrm>
        <a:graphic>
          <a:graphicData uri="http://schemas.openxmlformats.org/presentationml/2006/ole">
            <mc:AlternateContent xmlns:mc="http://schemas.openxmlformats.org/markup-compatibility/2006">
              <mc:Choice xmlns:v="urn:schemas-microsoft-com:vml" Requires="v">
                <p:oleObj spid="_x0000_s1128610" name="Ecuación" r:id="rId12" imgW="3416040" imgH="241200" progId="Equation.3">
                  <p:embed/>
                </p:oleObj>
              </mc:Choice>
              <mc:Fallback>
                <p:oleObj name="Ecuación" r:id="rId12" imgW="3416040" imgH="241200" progId="Equation.3">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2138" y="763588"/>
                        <a:ext cx="7229475"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14"/>
          <p:cNvGraphicFramePr>
            <a:graphicFrameLocks noChangeAspect="1"/>
          </p:cNvGraphicFramePr>
          <p:nvPr/>
        </p:nvGraphicFramePr>
        <p:xfrm>
          <a:off x="3165475" y="4416425"/>
          <a:ext cx="2997200" cy="530225"/>
        </p:xfrm>
        <a:graphic>
          <a:graphicData uri="http://schemas.openxmlformats.org/presentationml/2006/ole">
            <mc:AlternateContent xmlns:mc="http://schemas.openxmlformats.org/markup-compatibility/2006">
              <mc:Choice xmlns:v="urn:schemas-microsoft-com:vml" Requires="v">
                <p:oleObj spid="_x0000_s1128611" name="Ecuación" r:id="rId14" imgW="1434960" imgH="266400" progId="Equation.3">
                  <p:embed/>
                </p:oleObj>
              </mc:Choice>
              <mc:Fallback>
                <p:oleObj name="Ecuación" r:id="rId14" imgW="1434960" imgH="266400" progId="Equation.3">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65475" y="4416425"/>
                        <a:ext cx="2997200" cy="53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31 Abrir llave"/>
          <p:cNvSpPr/>
          <p:nvPr/>
        </p:nvSpPr>
        <p:spPr>
          <a:xfrm>
            <a:off x="2771775" y="1943100"/>
            <a:ext cx="180975" cy="1152525"/>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5" name="34 Abrir llave"/>
          <p:cNvSpPr/>
          <p:nvPr/>
        </p:nvSpPr>
        <p:spPr>
          <a:xfrm>
            <a:off x="2886075" y="3733800"/>
            <a:ext cx="180975" cy="1152525"/>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aphicFrame>
        <p:nvGraphicFramePr>
          <p:cNvPr id="36" name="Object 14"/>
          <p:cNvGraphicFramePr>
            <a:graphicFrameLocks noChangeAspect="1"/>
          </p:cNvGraphicFramePr>
          <p:nvPr/>
        </p:nvGraphicFramePr>
        <p:xfrm>
          <a:off x="641350" y="2260600"/>
          <a:ext cx="2209800" cy="403225"/>
        </p:xfrm>
        <a:graphic>
          <a:graphicData uri="http://schemas.openxmlformats.org/presentationml/2006/ole">
            <mc:AlternateContent xmlns:mc="http://schemas.openxmlformats.org/markup-compatibility/2006">
              <mc:Choice xmlns:v="urn:schemas-microsoft-com:vml" Requires="v">
                <p:oleObj spid="_x0000_s1128612" name="Ecuación" r:id="rId16" imgW="1054080" imgH="203040" progId="Equation.3">
                  <p:embed/>
                </p:oleObj>
              </mc:Choice>
              <mc:Fallback>
                <p:oleObj name="Ecuación" r:id="rId16" imgW="1054080" imgH="203040" progId="Equation.3">
                  <p:embed/>
                  <p:pic>
                    <p:nvPicPr>
                      <p:cNvPr id="0" name="Object 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1350" y="2260600"/>
                        <a:ext cx="2209800"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 name="Object 14"/>
          <p:cNvGraphicFramePr>
            <a:graphicFrameLocks noChangeAspect="1"/>
          </p:cNvGraphicFramePr>
          <p:nvPr/>
        </p:nvGraphicFramePr>
        <p:xfrm>
          <a:off x="749300" y="4062413"/>
          <a:ext cx="2230438" cy="406400"/>
        </p:xfrm>
        <a:graphic>
          <a:graphicData uri="http://schemas.openxmlformats.org/presentationml/2006/ole">
            <mc:AlternateContent xmlns:mc="http://schemas.openxmlformats.org/markup-compatibility/2006">
              <mc:Choice xmlns:v="urn:schemas-microsoft-com:vml" Requires="v">
                <p:oleObj spid="_x0000_s1128613" name="Ecuación" r:id="rId18" imgW="1066680" imgH="203040" progId="Equation.3">
                  <p:embed/>
                </p:oleObj>
              </mc:Choice>
              <mc:Fallback>
                <p:oleObj name="Ecuación" r:id="rId18" imgW="1066680" imgH="203040" progId="Equation.3">
                  <p:embed/>
                  <p:pic>
                    <p:nvPicPr>
                      <p:cNvPr id="0" name="Object 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49300" y="4062413"/>
                        <a:ext cx="2230438"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to="" calcmode="lin" valueType="num">
                                      <p:cBhvr>
                                        <p:cTn id="7" dur="1" fill="hold"/>
                                        <p:tgtEl>
                                          <p:spTgt spid="2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to="" calcmode="lin" valueType="num">
                                      <p:cBhvr>
                                        <p:cTn id="12" dur="1" fill="hold"/>
                                        <p:tgtEl>
                                          <p:spTgt spid="20"/>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 to="" calcmode="lin" valueType="num">
                                      <p:cBhvr>
                                        <p:cTn id="17" dur="1" fill="hold"/>
                                        <p:tgtEl>
                                          <p:spTgt spid="36"/>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 to="" calcmode="lin" valueType="num">
                                      <p:cBhvr>
                                        <p:cTn id="20" dur="1" fill="hold"/>
                                        <p:tgtEl>
                                          <p:spTgt spid="32"/>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anim to="" calcmode="lin" valueType="num">
                                      <p:cBhvr>
                                        <p:cTn id="25" dur="1" fill="hold"/>
                                        <p:tgtEl>
                                          <p:spTgt spid="37"/>
                                        </p:tgtEl>
                                        <p:attrNameLst>
                                          <p:attrName/>
                                        </p:attrNameLst>
                                      </p:cBhvr>
                                    </p:anim>
                                  </p:childTnLst>
                                </p:cTn>
                              </p:par>
                              <p:par>
                                <p:cTn id="26" presetID="24"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 to="" calcmode="lin" valueType="num">
                                      <p:cBhvr>
                                        <p:cTn id="28" dur="1" fill="hold"/>
                                        <p:tgtEl>
                                          <p:spTgt spid="35"/>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 to="" calcmode="lin" valueType="num">
                                      <p:cBhvr>
                                        <p:cTn id="33" dur="1" fill="hold"/>
                                        <p:tgtEl>
                                          <p:spTgt spid="17"/>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 to="" calcmode="lin" valueType="num">
                                      <p:cBhvr>
                                        <p:cTn id="38" dur="1" fill="hold"/>
                                        <p:tgtEl>
                                          <p:spTgt spid="18"/>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to="" calcmode="lin" valueType="num">
                                      <p:cBhvr>
                                        <p:cTn id="43" dur="1" fill="hold"/>
                                        <p:tgtEl>
                                          <p:spTgt spid="19"/>
                                        </p:tgtEl>
                                        <p:attrNameLst>
                                          <p:attrName/>
                                        </p:attrNameLst>
                                      </p:cBhvr>
                                    </p:anim>
                                  </p:childTnLst>
                                </p:cTn>
                              </p:par>
                            </p:childTnLst>
                          </p:cTn>
                        </p:par>
                      </p:childTnLst>
                    </p:cTn>
                  </p:par>
                  <p:par>
                    <p:cTn id="44" fill="hold">
                      <p:stCondLst>
                        <p:cond delay="indefinite"/>
                      </p:stCondLst>
                      <p:childTnLst>
                        <p:par>
                          <p:cTn id="45" fill="hold">
                            <p:stCondLst>
                              <p:cond delay="0"/>
                            </p:stCondLst>
                            <p:childTnLst>
                              <p:par>
                                <p:cTn id="46" presetID="24" presetClass="entr" presetSubtype="0"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 to="" calcmode="lin" valueType="num">
                                      <p:cBhvr>
                                        <p:cTn id="48" dur="1" fill="hold"/>
                                        <p:tgtEl>
                                          <p:spTgt spid="2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14"/>
          <p:cNvGraphicFramePr>
            <a:graphicFrameLocks noChangeAspect="1"/>
          </p:cNvGraphicFramePr>
          <p:nvPr/>
        </p:nvGraphicFramePr>
        <p:xfrm>
          <a:off x="1066800" y="1067488"/>
          <a:ext cx="2816225" cy="788987"/>
        </p:xfrm>
        <a:graphic>
          <a:graphicData uri="http://schemas.openxmlformats.org/presentationml/2006/ole">
            <mc:AlternateContent xmlns:mc="http://schemas.openxmlformats.org/markup-compatibility/2006">
              <mc:Choice xmlns:v="urn:schemas-microsoft-com:vml" Requires="v">
                <p:oleObj spid="_x0000_s1385678" name="Ecuación" r:id="rId4" imgW="1333440" imgH="393480" progId="Equation.3">
                  <p:embed/>
                </p:oleObj>
              </mc:Choice>
              <mc:Fallback>
                <p:oleObj name="Ecuación" r:id="rId4" imgW="1333440" imgH="393480"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067488"/>
                        <a:ext cx="2816225" cy="788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14"/>
          <p:cNvGraphicFramePr>
            <a:graphicFrameLocks noChangeAspect="1"/>
          </p:cNvGraphicFramePr>
          <p:nvPr/>
        </p:nvGraphicFramePr>
        <p:xfrm>
          <a:off x="1071083" y="3176038"/>
          <a:ext cx="2814638" cy="784225"/>
        </p:xfrm>
        <a:graphic>
          <a:graphicData uri="http://schemas.openxmlformats.org/presentationml/2006/ole">
            <mc:AlternateContent xmlns:mc="http://schemas.openxmlformats.org/markup-compatibility/2006">
              <mc:Choice xmlns:v="urn:schemas-microsoft-com:vml" Requires="v">
                <p:oleObj spid="_x0000_s1385679" name="Ecuación" r:id="rId6" imgW="1346040" imgH="393480" progId="Equation.3">
                  <p:embed/>
                </p:oleObj>
              </mc:Choice>
              <mc:Fallback>
                <p:oleObj name="Ecuación" r:id="rId6" imgW="1346040" imgH="393480"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1083" y="3176038"/>
                        <a:ext cx="2814638"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14"/>
          <p:cNvGraphicFramePr>
            <a:graphicFrameLocks noChangeAspect="1"/>
          </p:cNvGraphicFramePr>
          <p:nvPr/>
        </p:nvGraphicFramePr>
        <p:xfrm>
          <a:off x="3986213" y="1040500"/>
          <a:ext cx="2676525" cy="1019175"/>
        </p:xfrm>
        <a:graphic>
          <a:graphicData uri="http://schemas.openxmlformats.org/presentationml/2006/ole">
            <mc:AlternateContent xmlns:mc="http://schemas.openxmlformats.org/markup-compatibility/2006">
              <mc:Choice xmlns:v="urn:schemas-microsoft-com:vml" Requires="v">
                <p:oleObj spid="_x0000_s1385680" name="Ecuación" r:id="rId8" imgW="1269720" imgH="507960" progId="Equation.3">
                  <p:embed/>
                </p:oleObj>
              </mc:Choice>
              <mc:Fallback>
                <p:oleObj name="Ecuación" r:id="rId8" imgW="1269720" imgH="507960" progId="Equation.3">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86213" y="1040500"/>
                        <a:ext cx="2676525" cy="1019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14"/>
          <p:cNvGraphicFramePr>
            <a:graphicFrameLocks noChangeAspect="1"/>
          </p:cNvGraphicFramePr>
          <p:nvPr/>
        </p:nvGraphicFramePr>
        <p:xfrm>
          <a:off x="4150669" y="3109363"/>
          <a:ext cx="2663825" cy="1041400"/>
        </p:xfrm>
        <a:graphic>
          <a:graphicData uri="http://schemas.openxmlformats.org/presentationml/2006/ole">
            <mc:AlternateContent xmlns:mc="http://schemas.openxmlformats.org/markup-compatibility/2006">
              <mc:Choice xmlns:v="urn:schemas-microsoft-com:vml" Requires="v">
                <p:oleObj spid="_x0000_s1385681" name="Ecuación" r:id="rId10" imgW="1269720" imgH="520560" progId="Equation.3">
                  <p:embed/>
                </p:oleObj>
              </mc:Choice>
              <mc:Fallback>
                <p:oleObj name="Ecuación" r:id="rId10" imgW="1269720" imgH="520560" progId="Equation.3">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50669" y="3109363"/>
                        <a:ext cx="2663825" cy="104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14"/>
          <p:cNvGraphicFramePr>
            <a:graphicFrameLocks noChangeAspect="1"/>
          </p:cNvGraphicFramePr>
          <p:nvPr/>
        </p:nvGraphicFramePr>
        <p:xfrm>
          <a:off x="1267484" y="2103638"/>
          <a:ext cx="4854575" cy="1011238"/>
        </p:xfrm>
        <a:graphic>
          <a:graphicData uri="http://schemas.openxmlformats.org/presentationml/2006/ole">
            <mc:AlternateContent xmlns:mc="http://schemas.openxmlformats.org/markup-compatibility/2006">
              <mc:Choice xmlns:v="urn:schemas-microsoft-com:vml" Requires="v">
                <p:oleObj spid="_x0000_s1385682" name="Ecuación" r:id="rId12" imgW="2323800" imgH="507960" progId="Equation.3">
                  <p:embed/>
                </p:oleObj>
              </mc:Choice>
              <mc:Fallback>
                <p:oleObj name="Ecuación" r:id="rId12" imgW="2323800" imgH="507960" progId="Equation.3">
                  <p:embed/>
                  <p:pic>
                    <p:nvPicPr>
                      <p:cNvPr id="0"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67484" y="2103638"/>
                        <a:ext cx="4854575" cy="1011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14"/>
          <p:cNvGraphicFramePr>
            <a:graphicFrameLocks noChangeAspect="1"/>
          </p:cNvGraphicFramePr>
          <p:nvPr/>
        </p:nvGraphicFramePr>
        <p:xfrm>
          <a:off x="6125256" y="2382461"/>
          <a:ext cx="2757487" cy="406400"/>
        </p:xfrm>
        <a:graphic>
          <a:graphicData uri="http://schemas.openxmlformats.org/presentationml/2006/ole">
            <mc:AlternateContent xmlns:mc="http://schemas.openxmlformats.org/markup-compatibility/2006">
              <mc:Choice xmlns:v="urn:schemas-microsoft-com:vml" Requires="v">
                <p:oleObj spid="_x0000_s1385683" name="Ecuación" r:id="rId14" imgW="1307880" imgH="203040" progId="Equation.3">
                  <p:embed/>
                </p:oleObj>
              </mc:Choice>
              <mc:Fallback>
                <p:oleObj name="Ecuación" r:id="rId14" imgW="1307880" imgH="203040" progId="Equation.3">
                  <p:embed/>
                  <p:pic>
                    <p:nvPicPr>
                      <p:cNvPr id="0" name="Picture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25256" y="2382461"/>
                        <a:ext cx="2757487"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14"/>
          <p:cNvGraphicFramePr>
            <a:graphicFrameLocks noChangeAspect="1"/>
          </p:cNvGraphicFramePr>
          <p:nvPr/>
        </p:nvGraphicFramePr>
        <p:xfrm>
          <a:off x="1455878" y="4155854"/>
          <a:ext cx="4851400" cy="1011238"/>
        </p:xfrm>
        <a:graphic>
          <a:graphicData uri="http://schemas.openxmlformats.org/presentationml/2006/ole">
            <mc:AlternateContent xmlns:mc="http://schemas.openxmlformats.org/markup-compatibility/2006">
              <mc:Choice xmlns:v="urn:schemas-microsoft-com:vml" Requires="v">
                <p:oleObj spid="_x0000_s1385684" name="Ecuación" r:id="rId16" imgW="2323800" imgH="507960" progId="Equation.3">
                  <p:embed/>
                </p:oleObj>
              </mc:Choice>
              <mc:Fallback>
                <p:oleObj name="Ecuación" r:id="rId16" imgW="2323800" imgH="507960" progId="Equation.3">
                  <p:embed/>
                  <p:pic>
                    <p:nvPicPr>
                      <p:cNvPr id="0" name="Object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55878" y="4155854"/>
                        <a:ext cx="4851400" cy="1011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14"/>
          <p:cNvGraphicFramePr>
            <a:graphicFrameLocks noChangeAspect="1"/>
          </p:cNvGraphicFramePr>
          <p:nvPr/>
        </p:nvGraphicFramePr>
        <p:xfrm>
          <a:off x="6346181" y="4425667"/>
          <a:ext cx="2738438" cy="406400"/>
        </p:xfrm>
        <a:graphic>
          <a:graphicData uri="http://schemas.openxmlformats.org/presentationml/2006/ole">
            <mc:AlternateContent xmlns:mc="http://schemas.openxmlformats.org/markup-compatibility/2006">
              <mc:Choice xmlns:v="urn:schemas-microsoft-com:vml" Requires="v">
                <p:oleObj spid="_x0000_s1385685" name="Ecuación" r:id="rId18" imgW="1307880" imgH="203040" progId="Equation.3">
                  <p:embed/>
                </p:oleObj>
              </mc:Choice>
              <mc:Fallback>
                <p:oleObj name="Ecuación" r:id="rId18" imgW="1307880" imgH="203040" progId="Equation.3">
                  <p:embed/>
                  <p:pic>
                    <p:nvPicPr>
                      <p:cNvPr id="0" name="Object 1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46181" y="4425667"/>
                        <a:ext cx="2738438"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14"/>
          <p:cNvGraphicFramePr>
            <a:graphicFrameLocks noChangeAspect="1"/>
          </p:cNvGraphicFramePr>
          <p:nvPr/>
        </p:nvGraphicFramePr>
        <p:xfrm>
          <a:off x="149225" y="106675"/>
          <a:ext cx="611188" cy="430213"/>
        </p:xfrm>
        <a:graphic>
          <a:graphicData uri="http://schemas.openxmlformats.org/presentationml/2006/ole">
            <mc:AlternateContent xmlns:mc="http://schemas.openxmlformats.org/markup-compatibility/2006">
              <mc:Choice xmlns:v="urn:schemas-microsoft-com:vml" Requires="v">
                <p:oleObj spid="_x0000_s1385686" name="Ecuación" r:id="rId20" imgW="291960" imgH="215640" progId="Equation.3">
                  <p:embed/>
                </p:oleObj>
              </mc:Choice>
              <mc:Fallback>
                <p:oleObj name="Ecuación" r:id="rId20" imgW="291960" imgH="215640" progId="Equation.3">
                  <p:embed/>
                  <p:pic>
                    <p:nvPicPr>
                      <p:cNvPr id="0" name="Object 1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49225" y="106675"/>
                        <a:ext cx="611188" cy="43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 name="Object 14"/>
          <p:cNvGraphicFramePr>
            <a:graphicFrameLocks noChangeAspect="1"/>
          </p:cNvGraphicFramePr>
          <p:nvPr/>
        </p:nvGraphicFramePr>
        <p:xfrm>
          <a:off x="724338" y="51050"/>
          <a:ext cx="7667625" cy="955675"/>
        </p:xfrm>
        <a:graphic>
          <a:graphicData uri="http://schemas.openxmlformats.org/presentationml/2006/ole">
            <mc:AlternateContent xmlns:mc="http://schemas.openxmlformats.org/markup-compatibility/2006">
              <mc:Choice xmlns:v="urn:schemas-microsoft-com:vml" Requires="v">
                <p:oleObj spid="_x0000_s1385687" name="Ecuación" r:id="rId22" imgW="3670200" imgH="482400" progId="Equation.3">
                  <p:embed/>
                </p:oleObj>
              </mc:Choice>
              <mc:Fallback>
                <p:oleObj name="Ecuación" r:id="rId22" imgW="3670200" imgH="482400" progId="Equation.3">
                  <p:embed/>
                  <p:pic>
                    <p:nvPicPr>
                      <p:cNvPr id="0" name="Picture 1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24338" y="51050"/>
                        <a:ext cx="7667625" cy="955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 name="Object 14"/>
          <p:cNvGraphicFramePr>
            <a:graphicFrameLocks noChangeAspect="1"/>
          </p:cNvGraphicFramePr>
          <p:nvPr/>
        </p:nvGraphicFramePr>
        <p:xfrm>
          <a:off x="940113" y="5072888"/>
          <a:ext cx="7821115" cy="1584325"/>
        </p:xfrm>
        <a:graphic>
          <a:graphicData uri="http://schemas.openxmlformats.org/presentationml/2006/ole">
            <mc:AlternateContent xmlns:mc="http://schemas.openxmlformats.org/markup-compatibility/2006">
              <mc:Choice xmlns:v="urn:schemas-microsoft-com:vml" Requires="v">
                <p:oleObj spid="_x0000_s1385688" name="Ecuación" r:id="rId24" imgW="3822480" imgH="787320" progId="Equation.3">
                  <p:embed/>
                </p:oleObj>
              </mc:Choice>
              <mc:Fallback>
                <p:oleObj name="Ecuación" r:id="rId24" imgW="3822480" imgH="787320" progId="Equation.3">
                  <p:embed/>
                  <p:pic>
                    <p:nvPicPr>
                      <p:cNvPr id="0" name="Object 1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40113" y="5072888"/>
                        <a:ext cx="7821115" cy="158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to="" calcmode="lin" valueType="num">
                                      <p:cBhvr>
                                        <p:cTn id="7" dur="1" fill="hold"/>
                                        <p:tgtEl>
                                          <p:spTgt spid="3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to="" calcmode="lin" valueType="num">
                                      <p:cBhvr>
                                        <p:cTn id="12" dur="1" fill="hold"/>
                                        <p:tgtEl>
                                          <p:spTgt spid="22"/>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to="" calcmode="lin" valueType="num">
                                      <p:cBhvr>
                                        <p:cTn id="17" dur="1" fill="hold"/>
                                        <p:tgtEl>
                                          <p:spTgt spid="2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 to="" calcmode="lin" valueType="num">
                                      <p:cBhvr>
                                        <p:cTn id="22" dur="1" fill="hold"/>
                                        <p:tgtEl>
                                          <p:spTgt spid="24"/>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 to="" calcmode="lin" valueType="num">
                                      <p:cBhvr>
                                        <p:cTn id="27" dur="1" fill="hold"/>
                                        <p:tgtEl>
                                          <p:spTgt spid="26"/>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 to="" calcmode="lin" valueType="num">
                                      <p:cBhvr>
                                        <p:cTn id="32" dur="1" fill="hold"/>
                                        <p:tgtEl>
                                          <p:spTgt spid="27"/>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 to="" calcmode="lin" valueType="num">
                                      <p:cBhvr>
                                        <p:cTn id="37" dur="1" fill="hold"/>
                                        <p:tgtEl>
                                          <p:spTgt spid="28"/>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 to="" calcmode="lin" valueType="num">
                                      <p:cBhvr>
                                        <p:cTn id="42" dur="1" fill="hold"/>
                                        <p:tgtEl>
                                          <p:spTgt spid="29"/>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 to="" calcmode="lin" valueType="num">
                                      <p:cBhvr>
                                        <p:cTn id="47" dur="1" fill="hold"/>
                                        <p:tgtEl>
                                          <p:spTgt spid="30"/>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34"/>
                                        </p:tgtEl>
                                        <p:attrNameLst>
                                          <p:attrName>style.visibility</p:attrName>
                                        </p:attrNameLst>
                                      </p:cBhvr>
                                      <p:to>
                                        <p:strVal val="visible"/>
                                      </p:to>
                                    </p:set>
                                    <p:anim to="" calcmode="lin" valueType="num">
                                      <p:cBhvr>
                                        <p:cTn id="52" dur="1" fill="hold"/>
                                        <p:tgtEl>
                                          <p:spTgt spid="3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14"/>
          <p:cNvGraphicFramePr>
            <a:graphicFrameLocks noChangeAspect="1"/>
          </p:cNvGraphicFramePr>
          <p:nvPr/>
        </p:nvGraphicFramePr>
        <p:xfrm>
          <a:off x="0" y="0"/>
          <a:ext cx="700088" cy="539750"/>
        </p:xfrm>
        <a:graphic>
          <a:graphicData uri="http://schemas.openxmlformats.org/presentationml/2006/ole">
            <mc:AlternateContent xmlns:mc="http://schemas.openxmlformats.org/markup-compatibility/2006">
              <mc:Choice xmlns:v="urn:schemas-microsoft-com:vml" Requires="v">
                <p:oleObj spid="_x0000_s1129706" name="Ecuación" r:id="rId4" imgW="266400" imgH="215640" progId="Equation.3">
                  <p:embed/>
                </p:oleObj>
              </mc:Choice>
              <mc:Fallback>
                <p:oleObj name="Ecuación" r:id="rId4" imgW="266400" imgH="215640" progId="Equation.3">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00088" cy="53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14"/>
          <p:cNvGraphicFramePr>
            <a:graphicFrameLocks noChangeAspect="1"/>
          </p:cNvGraphicFramePr>
          <p:nvPr/>
        </p:nvGraphicFramePr>
        <p:xfrm>
          <a:off x="767920" y="0"/>
          <a:ext cx="3238500" cy="1012826"/>
        </p:xfrm>
        <a:graphic>
          <a:graphicData uri="http://schemas.openxmlformats.org/presentationml/2006/ole">
            <mc:AlternateContent xmlns:mc="http://schemas.openxmlformats.org/markup-compatibility/2006">
              <mc:Choice xmlns:v="urn:schemas-microsoft-com:vml" Requires="v">
                <p:oleObj spid="_x0000_s1129707" name="Ecuación" r:id="rId6" imgW="1549080" imgH="507960" progId="Equation.3">
                  <p:embed/>
                </p:oleObj>
              </mc:Choice>
              <mc:Fallback>
                <p:oleObj name="Ecuación" r:id="rId6" imgW="1549080" imgH="507960"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7920" y="0"/>
                        <a:ext cx="3238500" cy="10128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14"/>
          <p:cNvGraphicFramePr>
            <a:graphicFrameLocks noChangeAspect="1"/>
          </p:cNvGraphicFramePr>
          <p:nvPr/>
        </p:nvGraphicFramePr>
        <p:xfrm>
          <a:off x="949222" y="2444007"/>
          <a:ext cx="3263900" cy="1038226"/>
        </p:xfrm>
        <a:graphic>
          <a:graphicData uri="http://schemas.openxmlformats.org/presentationml/2006/ole">
            <mc:AlternateContent xmlns:mc="http://schemas.openxmlformats.org/markup-compatibility/2006">
              <mc:Choice xmlns:v="urn:schemas-microsoft-com:vml" Requires="v">
                <p:oleObj spid="_x0000_s1129708" name="Ecuación" r:id="rId8" imgW="1562040" imgH="520560" progId="Equation.3">
                  <p:embed/>
                </p:oleObj>
              </mc:Choice>
              <mc:Fallback>
                <p:oleObj name="Ecuación" r:id="rId8" imgW="1562040" imgH="520560" progId="Equation.3">
                  <p:embed/>
                  <p:pic>
                    <p:nvPicPr>
                      <p:cNvPr id="0" name="Picture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9222" y="2444007"/>
                        <a:ext cx="3263900" cy="1038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 name="Object 14"/>
          <p:cNvGraphicFramePr>
            <a:graphicFrameLocks noChangeAspect="1"/>
          </p:cNvGraphicFramePr>
          <p:nvPr/>
        </p:nvGraphicFramePr>
        <p:xfrm>
          <a:off x="3801630" y="59375"/>
          <a:ext cx="2838450" cy="958850"/>
        </p:xfrm>
        <a:graphic>
          <a:graphicData uri="http://schemas.openxmlformats.org/presentationml/2006/ole">
            <mc:AlternateContent xmlns:mc="http://schemas.openxmlformats.org/markup-compatibility/2006">
              <mc:Choice xmlns:v="urn:schemas-microsoft-com:vml" Requires="v">
                <p:oleObj spid="_x0000_s1129709" name="Ecuación" r:id="rId10" imgW="1358640" imgH="482400" progId="Equation.3">
                  <p:embed/>
                </p:oleObj>
              </mc:Choice>
              <mc:Fallback>
                <p:oleObj name="Ecuación" r:id="rId10" imgW="1358640" imgH="482400" progId="Equation.3">
                  <p:embed/>
                  <p:pic>
                    <p:nvPicPr>
                      <p:cNvPr id="0" name="Picture 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01630" y="59375"/>
                        <a:ext cx="2838450" cy="95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 name="Object 14"/>
          <p:cNvGraphicFramePr>
            <a:graphicFrameLocks noChangeAspect="1"/>
          </p:cNvGraphicFramePr>
          <p:nvPr/>
        </p:nvGraphicFramePr>
        <p:xfrm>
          <a:off x="3944714" y="2482806"/>
          <a:ext cx="2867026" cy="987426"/>
        </p:xfrm>
        <a:graphic>
          <a:graphicData uri="http://schemas.openxmlformats.org/presentationml/2006/ole">
            <mc:AlternateContent xmlns:mc="http://schemas.openxmlformats.org/markup-compatibility/2006">
              <mc:Choice xmlns:v="urn:schemas-microsoft-com:vml" Requires="v">
                <p:oleObj spid="_x0000_s1129710" name="Ecuación" r:id="rId12" imgW="1371600" imgH="495000" progId="Equation.3">
                  <p:embed/>
                </p:oleObj>
              </mc:Choice>
              <mc:Fallback>
                <p:oleObj name="Ecuación" r:id="rId12" imgW="1371600" imgH="495000" progId="Equation.3">
                  <p:embed/>
                  <p:pic>
                    <p:nvPicPr>
                      <p:cNvPr id="0" name="Picture 2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44714" y="2482806"/>
                        <a:ext cx="2867026" cy="9874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 name="Object 14"/>
          <p:cNvGraphicFramePr>
            <a:graphicFrameLocks noChangeAspect="1"/>
          </p:cNvGraphicFramePr>
          <p:nvPr/>
        </p:nvGraphicFramePr>
        <p:xfrm>
          <a:off x="6419525" y="47500"/>
          <a:ext cx="2759076" cy="831850"/>
        </p:xfrm>
        <a:graphic>
          <a:graphicData uri="http://schemas.openxmlformats.org/presentationml/2006/ole">
            <mc:AlternateContent xmlns:mc="http://schemas.openxmlformats.org/markup-compatibility/2006">
              <mc:Choice xmlns:v="urn:schemas-microsoft-com:vml" Requires="v">
                <p:oleObj spid="_x0000_s1129711" name="Ecuación" r:id="rId14" imgW="1320480" imgH="419040" progId="Equation.3">
                  <p:embed/>
                </p:oleObj>
              </mc:Choice>
              <mc:Fallback>
                <p:oleObj name="Ecuación" r:id="rId14" imgW="1320480" imgH="419040" progId="Equation.3">
                  <p:embed/>
                  <p:pic>
                    <p:nvPicPr>
                      <p:cNvPr id="0" name="Picture 2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19525" y="47500"/>
                        <a:ext cx="2759076"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 name="Object 14"/>
          <p:cNvGraphicFramePr>
            <a:graphicFrameLocks noChangeAspect="1"/>
          </p:cNvGraphicFramePr>
          <p:nvPr/>
        </p:nvGraphicFramePr>
        <p:xfrm>
          <a:off x="6572259" y="2484399"/>
          <a:ext cx="2784476" cy="831850"/>
        </p:xfrm>
        <a:graphic>
          <a:graphicData uri="http://schemas.openxmlformats.org/presentationml/2006/ole">
            <mc:AlternateContent xmlns:mc="http://schemas.openxmlformats.org/markup-compatibility/2006">
              <mc:Choice xmlns:v="urn:schemas-microsoft-com:vml" Requires="v">
                <p:oleObj spid="_x0000_s1129712" name="Ecuación" r:id="rId16" imgW="1333440" imgH="419040" progId="Equation.3">
                  <p:embed/>
                </p:oleObj>
              </mc:Choice>
              <mc:Fallback>
                <p:oleObj name="Ecuación" r:id="rId16" imgW="1333440" imgH="419040" progId="Equation.3">
                  <p:embed/>
                  <p:pic>
                    <p:nvPicPr>
                      <p:cNvPr id="0" name="Picture 2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72259" y="2484399"/>
                        <a:ext cx="2784476"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 name="Object 14"/>
          <p:cNvGraphicFramePr>
            <a:graphicFrameLocks noChangeAspect="1"/>
          </p:cNvGraphicFramePr>
          <p:nvPr/>
        </p:nvGraphicFramePr>
        <p:xfrm>
          <a:off x="481013" y="1228725"/>
          <a:ext cx="6978650" cy="831850"/>
        </p:xfrm>
        <a:graphic>
          <a:graphicData uri="http://schemas.openxmlformats.org/presentationml/2006/ole">
            <mc:AlternateContent xmlns:mc="http://schemas.openxmlformats.org/markup-compatibility/2006">
              <mc:Choice xmlns:v="urn:schemas-microsoft-com:vml" Requires="v">
                <p:oleObj spid="_x0000_s1129713" name="Ecuación" r:id="rId18" imgW="3340080" imgH="419040" progId="Equation.3">
                  <p:embed/>
                </p:oleObj>
              </mc:Choice>
              <mc:Fallback>
                <p:oleObj name="Ecuación" r:id="rId18" imgW="3340080" imgH="419040" progId="Equation.3">
                  <p:embed/>
                  <p:pic>
                    <p:nvPicPr>
                      <p:cNvPr id="0" name="Picture 2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81013" y="1228725"/>
                        <a:ext cx="6978650"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 name="Object 14"/>
          <p:cNvGraphicFramePr>
            <a:graphicFrameLocks noChangeAspect="1"/>
          </p:cNvGraphicFramePr>
          <p:nvPr/>
        </p:nvGraphicFramePr>
        <p:xfrm>
          <a:off x="7337424" y="1458317"/>
          <a:ext cx="1806576" cy="381000"/>
        </p:xfrm>
        <a:graphic>
          <a:graphicData uri="http://schemas.openxmlformats.org/presentationml/2006/ole">
            <mc:AlternateContent xmlns:mc="http://schemas.openxmlformats.org/markup-compatibility/2006">
              <mc:Choice xmlns:v="urn:schemas-microsoft-com:vml" Requires="v">
                <p:oleObj spid="_x0000_s1129714" name="Ecuación" r:id="rId20" imgW="863280" imgH="190440" progId="Equation.3">
                  <p:embed/>
                </p:oleObj>
              </mc:Choice>
              <mc:Fallback>
                <p:oleObj name="Ecuación" r:id="rId20" imgW="863280" imgH="190440" progId="Equation.3">
                  <p:embed/>
                  <p:pic>
                    <p:nvPicPr>
                      <p:cNvPr id="0" name="Picture 2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337424" y="1458317"/>
                        <a:ext cx="1806576"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 name="Object 14"/>
          <p:cNvGraphicFramePr>
            <a:graphicFrameLocks noChangeAspect="1"/>
          </p:cNvGraphicFramePr>
          <p:nvPr/>
        </p:nvGraphicFramePr>
        <p:xfrm>
          <a:off x="671018" y="3807609"/>
          <a:ext cx="6977062" cy="831850"/>
        </p:xfrm>
        <a:graphic>
          <a:graphicData uri="http://schemas.openxmlformats.org/presentationml/2006/ole">
            <mc:AlternateContent xmlns:mc="http://schemas.openxmlformats.org/markup-compatibility/2006">
              <mc:Choice xmlns:v="urn:schemas-microsoft-com:vml" Requires="v">
                <p:oleObj spid="_x0000_s1129715" name="Ecuación" r:id="rId22" imgW="3340080" imgH="419040" progId="Equation.3">
                  <p:embed/>
                </p:oleObj>
              </mc:Choice>
              <mc:Fallback>
                <p:oleObj name="Ecuación" r:id="rId22" imgW="3340080" imgH="419040" progId="Equation.3">
                  <p:embed/>
                  <p:pic>
                    <p:nvPicPr>
                      <p:cNvPr id="0" name="Picture 2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71018" y="3807609"/>
                        <a:ext cx="6977062"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 name="Object 14"/>
          <p:cNvGraphicFramePr>
            <a:graphicFrameLocks noChangeAspect="1"/>
          </p:cNvGraphicFramePr>
          <p:nvPr/>
        </p:nvGraphicFramePr>
        <p:xfrm>
          <a:off x="7467581" y="4054228"/>
          <a:ext cx="1828800" cy="355600"/>
        </p:xfrm>
        <a:graphic>
          <a:graphicData uri="http://schemas.openxmlformats.org/presentationml/2006/ole">
            <mc:AlternateContent xmlns:mc="http://schemas.openxmlformats.org/markup-compatibility/2006">
              <mc:Choice xmlns:v="urn:schemas-microsoft-com:vml" Requires="v">
                <p:oleObj spid="_x0000_s1129716" name="Ecuación" r:id="rId24" imgW="876240" imgH="177480" progId="Equation.3">
                  <p:embed/>
                </p:oleObj>
              </mc:Choice>
              <mc:Fallback>
                <p:oleObj name="Ecuación" r:id="rId24" imgW="876240" imgH="177480" progId="Equation.3">
                  <p:embed/>
                  <p:pic>
                    <p:nvPicPr>
                      <p:cNvPr id="0" name="Picture 2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467581" y="4054228"/>
                        <a:ext cx="18288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 name="Object 14"/>
          <p:cNvGraphicFramePr>
            <a:graphicFrameLocks noChangeAspect="1"/>
          </p:cNvGraphicFramePr>
          <p:nvPr/>
        </p:nvGraphicFramePr>
        <p:xfrm>
          <a:off x="1306905" y="5425003"/>
          <a:ext cx="7089775" cy="601663"/>
        </p:xfrm>
        <a:graphic>
          <a:graphicData uri="http://schemas.openxmlformats.org/presentationml/2006/ole">
            <mc:AlternateContent xmlns:mc="http://schemas.openxmlformats.org/markup-compatibility/2006">
              <mc:Choice xmlns:v="urn:schemas-microsoft-com:vml" Requires="v">
                <p:oleObj spid="_x0000_s1129717" name="Ecuación" r:id="rId26" imgW="2997000" imgH="266400" progId="Equation.3">
                  <p:embed/>
                </p:oleObj>
              </mc:Choice>
              <mc:Fallback>
                <p:oleObj name="Ecuación" r:id="rId26" imgW="2997000" imgH="266400" progId="Equation.3">
                  <p:embed/>
                  <p:pic>
                    <p:nvPicPr>
                      <p:cNvPr id="0" name="Picture 2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306905" y="5425003"/>
                        <a:ext cx="7089775" cy="601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to="" calcmode="lin" valueType="num">
                                      <p:cBhvr>
                                        <p:cTn id="7" dur="1" fill="hold"/>
                                        <p:tgtEl>
                                          <p:spTgt spid="31"/>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 to="" calcmode="lin" valueType="num">
                                      <p:cBhvr>
                                        <p:cTn id="12" dur="1" fill="hold"/>
                                        <p:tgtEl>
                                          <p:spTgt spid="32"/>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 to="" calcmode="lin" valueType="num">
                                      <p:cBhvr>
                                        <p:cTn id="17" dur="1" fill="hold"/>
                                        <p:tgtEl>
                                          <p:spTgt spid="35"/>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 to="" calcmode="lin" valueType="num">
                                      <p:cBhvr>
                                        <p:cTn id="22" dur="1" fill="hold"/>
                                        <p:tgtEl>
                                          <p:spTgt spid="36"/>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 to="" calcmode="lin" valueType="num">
                                      <p:cBhvr>
                                        <p:cTn id="27" dur="1" fill="hold"/>
                                        <p:tgtEl>
                                          <p:spTgt spid="37"/>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 to="" calcmode="lin" valueType="num">
                                      <p:cBhvr>
                                        <p:cTn id="32" dur="1" fill="hold"/>
                                        <p:tgtEl>
                                          <p:spTgt spid="38"/>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anim to="" calcmode="lin" valueType="num">
                                      <p:cBhvr>
                                        <p:cTn id="37" dur="1" fill="hold"/>
                                        <p:tgtEl>
                                          <p:spTgt spid="39"/>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40"/>
                                        </p:tgtEl>
                                        <p:attrNameLst>
                                          <p:attrName>style.visibility</p:attrName>
                                        </p:attrNameLst>
                                      </p:cBhvr>
                                      <p:to>
                                        <p:strVal val="visible"/>
                                      </p:to>
                                    </p:set>
                                    <p:anim to="" calcmode="lin" valueType="num">
                                      <p:cBhvr>
                                        <p:cTn id="42" dur="1" fill="hold"/>
                                        <p:tgtEl>
                                          <p:spTgt spid="40"/>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anim to="" calcmode="lin" valueType="num">
                                      <p:cBhvr>
                                        <p:cTn id="47" dur="1" fill="hold"/>
                                        <p:tgtEl>
                                          <p:spTgt spid="41"/>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42"/>
                                        </p:tgtEl>
                                        <p:attrNameLst>
                                          <p:attrName>style.visibility</p:attrName>
                                        </p:attrNameLst>
                                      </p:cBhvr>
                                      <p:to>
                                        <p:strVal val="visible"/>
                                      </p:to>
                                    </p:set>
                                    <p:anim to="" calcmode="lin" valueType="num">
                                      <p:cBhvr>
                                        <p:cTn id="52" dur="1" fill="hold"/>
                                        <p:tgtEl>
                                          <p:spTgt spid="42"/>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nodeType="clickEffect">
                                  <p:stCondLst>
                                    <p:cond delay="0"/>
                                  </p:stCondLst>
                                  <p:childTnLst>
                                    <p:set>
                                      <p:cBhvr>
                                        <p:cTn id="56" dur="1" fill="hold">
                                          <p:stCondLst>
                                            <p:cond delay="0"/>
                                          </p:stCondLst>
                                        </p:cTn>
                                        <p:tgtEl>
                                          <p:spTgt spid="43"/>
                                        </p:tgtEl>
                                        <p:attrNameLst>
                                          <p:attrName>style.visibility</p:attrName>
                                        </p:attrNameLst>
                                      </p:cBhvr>
                                      <p:to>
                                        <p:strVal val="visible"/>
                                      </p:to>
                                    </p:set>
                                    <p:anim to="" calcmode="lin" valueType="num">
                                      <p:cBhvr>
                                        <p:cTn id="57" dur="1" fill="hold"/>
                                        <p:tgtEl>
                                          <p:spTgt spid="43"/>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nodeType="clickEffect">
                                  <p:stCondLst>
                                    <p:cond delay="0"/>
                                  </p:stCondLst>
                                  <p:childTnLst>
                                    <p:set>
                                      <p:cBhvr>
                                        <p:cTn id="61" dur="1" fill="hold">
                                          <p:stCondLst>
                                            <p:cond delay="0"/>
                                          </p:stCondLst>
                                        </p:cTn>
                                        <p:tgtEl>
                                          <p:spTgt spid="44"/>
                                        </p:tgtEl>
                                        <p:attrNameLst>
                                          <p:attrName>style.visibility</p:attrName>
                                        </p:attrNameLst>
                                      </p:cBhvr>
                                      <p:to>
                                        <p:strVal val="visible"/>
                                      </p:to>
                                    </p:set>
                                    <p:anim to="" calcmode="lin" valueType="num">
                                      <p:cBhvr>
                                        <p:cTn id="62" dur="1" fill="hold"/>
                                        <p:tgtEl>
                                          <p:spTgt spid="4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43540" y="0"/>
            <a:ext cx="8856920" cy="4708981"/>
          </a:xfrm>
          <a:prstGeom prst="rect">
            <a:avLst/>
          </a:prstGeom>
          <a:noFill/>
        </p:spPr>
        <p:txBody>
          <a:bodyPr wrap="square" rtlCol="0">
            <a:spAutoFit/>
          </a:bodyPr>
          <a:lstStyle/>
          <a:p>
            <a:pPr indent="893763" algn="just">
              <a:lnSpc>
                <a:spcPct val="150000"/>
              </a:lnSpc>
            </a:pPr>
            <a:r>
              <a:rPr lang="es-ES_tradnl" sz="2000" b="1" dirty="0" smtClean="0">
                <a:latin typeface="Comic Sans MS" pitchFamily="66" charset="0"/>
              </a:rPr>
              <a:t>L.I.16.-</a:t>
            </a:r>
            <a:r>
              <a:rPr lang="pt-PT" sz="2000" dirty="0" smtClean="0">
                <a:latin typeface="Comic Sans MS" pitchFamily="66" charset="0"/>
              </a:rPr>
              <a:t>Irudiko espira errektangeluarrak 20g-ko masa dauka,  X ardatzaren inguruan libreki bira egin dezakeelarik. Alde horizontalen luzera 10cm-koa da eta espira orekan dago, Y ardatzaren paraleloa eta OY norantza duen 0.1 T-ko eremu magnetikoa dela medio.</a:t>
            </a:r>
          </a:p>
          <a:p>
            <a:pPr algn="just">
              <a:lnSpc>
                <a:spcPct val="150000"/>
              </a:lnSpc>
            </a:pPr>
            <a:r>
              <a:rPr lang="pt-PT" sz="2000" dirty="0" smtClean="0">
                <a:latin typeface="Comic Sans MS" pitchFamily="66" charset="0"/>
              </a:rPr>
              <a:t>Kalkula bitez:</a:t>
            </a:r>
          </a:p>
          <a:p>
            <a:pPr marL="895350" indent="-895350" algn="just">
              <a:lnSpc>
                <a:spcPct val="150000"/>
              </a:lnSpc>
            </a:pPr>
            <a:r>
              <a:rPr lang="pt-PT" sz="2000" dirty="0" smtClean="0">
                <a:latin typeface="Comic Sans MS" pitchFamily="66" charset="0"/>
              </a:rPr>
              <a:t>	a) Espirak daroan korrontea.</a:t>
            </a:r>
          </a:p>
          <a:p>
            <a:pPr marL="895350" indent="-895350" algn="just">
              <a:lnSpc>
                <a:spcPct val="150000"/>
              </a:lnSpc>
            </a:pPr>
            <a:r>
              <a:rPr lang="pt-PT" sz="2000" dirty="0" smtClean="0">
                <a:latin typeface="Comic Sans MS" pitchFamily="66" charset="0"/>
              </a:rPr>
              <a:t>	b) Kalkulatutako korrontea mantenduz, eremu magnetikoa Z ardatzaren paraleloa izango balitz, zein izango lirateke beraren norantza eta balioa espirak jarrera berberean orekan iraun zezan?</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293054" y="104775"/>
            <a:ext cx="5145088" cy="4905375"/>
            <a:chOff x="72429" y="104775"/>
            <a:chExt cx="5145088" cy="4905375"/>
          </a:xfrm>
        </p:grpSpPr>
        <p:grpSp>
          <p:nvGrpSpPr>
            <p:cNvPr id="3" name="69 Grupo"/>
            <p:cNvGrpSpPr/>
            <p:nvPr/>
          </p:nvGrpSpPr>
          <p:grpSpPr>
            <a:xfrm>
              <a:off x="72429" y="104775"/>
              <a:ext cx="5145088" cy="4086225"/>
              <a:chOff x="200025" y="104775"/>
              <a:chExt cx="5145088" cy="4086225"/>
            </a:xfrm>
          </p:grpSpPr>
          <p:graphicFrame>
            <p:nvGraphicFramePr>
              <p:cNvPr id="15" name="Object 53"/>
              <p:cNvGraphicFramePr>
                <a:graphicFrameLocks noChangeAspect="1"/>
              </p:cNvGraphicFramePr>
              <p:nvPr/>
            </p:nvGraphicFramePr>
            <p:xfrm>
              <a:off x="200025" y="3870325"/>
              <a:ext cx="258763" cy="266700"/>
            </p:xfrm>
            <a:graphic>
              <a:graphicData uri="http://schemas.openxmlformats.org/presentationml/2006/ole">
                <mc:AlternateContent xmlns:mc="http://schemas.openxmlformats.org/markup-compatibility/2006">
                  <mc:Choice xmlns:v="urn:schemas-microsoft-com:vml" Requires="v">
                    <p:oleObj spid="_x0000_s1296482" name="Ecuación" r:id="rId4" imgW="164880" imgH="177480" progId="Equation.3">
                      <p:embed/>
                    </p:oleObj>
                  </mc:Choice>
                  <mc:Fallback>
                    <p:oleObj name="Ecuación" r:id="rId4" imgW="164880" imgH="1774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25" y="3870325"/>
                            <a:ext cx="258763"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61 Grupo"/>
              <p:cNvGrpSpPr/>
              <p:nvPr/>
            </p:nvGrpSpPr>
            <p:grpSpPr>
              <a:xfrm>
                <a:off x="276225" y="104775"/>
                <a:ext cx="5019675" cy="4086225"/>
                <a:chOff x="276225" y="104775"/>
                <a:chExt cx="5019675" cy="4086225"/>
              </a:xfrm>
            </p:grpSpPr>
            <p:sp>
              <p:nvSpPr>
                <p:cNvPr id="19" name="Line 14"/>
                <p:cNvSpPr>
                  <a:spLocks noChangeShapeType="1"/>
                </p:cNvSpPr>
                <p:nvPr/>
              </p:nvSpPr>
              <p:spPr bwMode="auto">
                <a:xfrm>
                  <a:off x="2071687" y="2492374"/>
                  <a:ext cx="3224213" cy="12701"/>
                </a:xfrm>
                <a:prstGeom prst="line">
                  <a:avLst/>
                </a:prstGeom>
                <a:no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u-ES"/>
                </a:p>
              </p:txBody>
            </p:sp>
            <p:sp>
              <p:nvSpPr>
                <p:cNvPr id="20" name="Line 16"/>
                <p:cNvSpPr>
                  <a:spLocks noChangeShapeType="1"/>
                </p:cNvSpPr>
                <p:nvPr/>
              </p:nvSpPr>
              <p:spPr bwMode="auto">
                <a:xfrm flipH="1">
                  <a:off x="276225" y="2500313"/>
                  <a:ext cx="1779589" cy="1690687"/>
                </a:xfrm>
                <a:prstGeom prst="line">
                  <a:avLst/>
                </a:prstGeom>
                <a:no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u-ES"/>
                </a:p>
              </p:txBody>
            </p:sp>
            <p:cxnSp>
              <p:nvCxnSpPr>
                <p:cNvPr id="21" name="20 Conector recto"/>
                <p:cNvCxnSpPr/>
                <p:nvPr/>
              </p:nvCxnSpPr>
              <p:spPr bwMode="auto">
                <a:xfrm rot="5400000">
                  <a:off x="871538" y="1300163"/>
                  <a:ext cx="239077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aphicFrame>
            <p:nvGraphicFramePr>
              <p:cNvPr id="17" name="Object 53"/>
              <p:cNvGraphicFramePr>
                <a:graphicFrameLocks noChangeAspect="1"/>
              </p:cNvGraphicFramePr>
              <p:nvPr/>
            </p:nvGraphicFramePr>
            <p:xfrm>
              <a:off x="1781175" y="117475"/>
              <a:ext cx="239713" cy="285750"/>
            </p:xfrm>
            <a:graphic>
              <a:graphicData uri="http://schemas.openxmlformats.org/presentationml/2006/ole">
                <mc:AlternateContent xmlns:mc="http://schemas.openxmlformats.org/markup-compatibility/2006">
                  <mc:Choice xmlns:v="urn:schemas-microsoft-com:vml" Requires="v">
                    <p:oleObj spid="_x0000_s1296483" name="Ecuación" r:id="rId6" imgW="152280" imgH="190440" progId="Equation.3">
                      <p:embed/>
                    </p:oleObj>
                  </mc:Choice>
                  <mc:Fallback>
                    <p:oleObj name="Ecuación" r:id="rId6" imgW="152280" imgH="190440" progId="Equation.3">
                      <p:embed/>
                      <p:pic>
                        <p:nvPicPr>
                          <p:cNvPr id="0" name="Object 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1175" y="117475"/>
                            <a:ext cx="239713"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53"/>
              <p:cNvGraphicFramePr>
                <a:graphicFrameLocks noChangeAspect="1"/>
              </p:cNvGraphicFramePr>
              <p:nvPr/>
            </p:nvGraphicFramePr>
            <p:xfrm>
              <a:off x="5105400" y="2165350"/>
              <a:ext cx="239713" cy="285750"/>
            </p:xfrm>
            <a:graphic>
              <a:graphicData uri="http://schemas.openxmlformats.org/presentationml/2006/ole">
                <mc:AlternateContent xmlns:mc="http://schemas.openxmlformats.org/markup-compatibility/2006">
                  <mc:Choice xmlns:v="urn:schemas-microsoft-com:vml" Requires="v">
                    <p:oleObj spid="_x0000_s1296484" name="Ecuación" r:id="rId8" imgW="152280" imgH="190440" progId="Equation.3">
                      <p:embed/>
                    </p:oleObj>
                  </mc:Choice>
                  <mc:Fallback>
                    <p:oleObj name="Ecuación" r:id="rId8" imgW="152280" imgH="19044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5400" y="2165350"/>
                            <a:ext cx="239713"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4" name="Object 53"/>
            <p:cNvGraphicFramePr>
              <a:graphicFrameLocks noChangeAspect="1"/>
            </p:cNvGraphicFramePr>
            <p:nvPr/>
          </p:nvGraphicFramePr>
          <p:xfrm>
            <a:off x="1000125" y="4298950"/>
            <a:ext cx="417513" cy="222250"/>
          </p:xfrm>
          <a:graphic>
            <a:graphicData uri="http://schemas.openxmlformats.org/presentationml/2006/ole">
              <mc:AlternateContent xmlns:mc="http://schemas.openxmlformats.org/markup-compatibility/2006">
                <mc:Choice xmlns:v="urn:schemas-microsoft-com:vml" Requires="v">
                  <p:oleObj spid="_x0000_s1296485" name="Ecuación" r:id="rId10" imgW="317160" imgH="177480" progId="Equation.3">
                    <p:embed/>
                  </p:oleObj>
                </mc:Choice>
                <mc:Fallback>
                  <p:oleObj name="Ecuación" r:id="rId10" imgW="317160" imgH="17748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0125" y="4298950"/>
                          <a:ext cx="417513" cy="222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6" name="102 Grupo"/>
            <p:cNvGrpSpPr/>
            <p:nvPr/>
          </p:nvGrpSpPr>
          <p:grpSpPr>
            <a:xfrm>
              <a:off x="1000125" y="2492374"/>
              <a:ext cx="1600200" cy="2517776"/>
              <a:chOff x="1000125" y="2492374"/>
              <a:chExt cx="1600200" cy="2517776"/>
            </a:xfrm>
          </p:grpSpPr>
          <p:cxnSp>
            <p:nvCxnSpPr>
              <p:cNvPr id="11" name="10 Conector recto"/>
              <p:cNvCxnSpPr>
                <a:endCxn id="19" idx="0"/>
              </p:cNvCxnSpPr>
              <p:nvPr/>
            </p:nvCxnSpPr>
            <p:spPr>
              <a:xfrm flipV="1">
                <a:off x="1000125" y="2492374"/>
                <a:ext cx="943966" cy="88900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flipV="1">
                <a:off x="1647825" y="4121149"/>
                <a:ext cx="943966" cy="88900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flipH="1" flipV="1">
                <a:off x="1000125" y="3371851"/>
                <a:ext cx="676275" cy="16382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flipH="1" flipV="1">
                <a:off x="1924050" y="2508253"/>
                <a:ext cx="676275" cy="16382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 name="5 Conector recto"/>
            <p:cNvCxnSpPr/>
            <p:nvPr/>
          </p:nvCxnSpPr>
          <p:spPr>
            <a:xfrm>
              <a:off x="1000125" y="3390900"/>
              <a:ext cx="0" cy="111442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6 Arco"/>
            <p:cNvSpPr/>
            <p:nvPr/>
          </p:nvSpPr>
          <p:spPr>
            <a:xfrm rot="5400000">
              <a:off x="869157" y="3826669"/>
              <a:ext cx="304797" cy="538163"/>
            </a:xfrm>
            <a:prstGeom prst="arc">
              <a:avLst>
                <a:gd name="adj1" fmla="val 16200000"/>
                <a:gd name="adj2" fmla="val 2159982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aphicFrame>
          <p:nvGraphicFramePr>
            <p:cNvPr id="8" name="Object 53"/>
            <p:cNvGraphicFramePr>
              <a:graphicFrameLocks noChangeAspect="1"/>
            </p:cNvGraphicFramePr>
            <p:nvPr/>
          </p:nvGraphicFramePr>
          <p:xfrm>
            <a:off x="1933575" y="3441700"/>
            <a:ext cx="417513" cy="222250"/>
          </p:xfrm>
          <a:graphic>
            <a:graphicData uri="http://schemas.openxmlformats.org/presentationml/2006/ole">
              <mc:AlternateContent xmlns:mc="http://schemas.openxmlformats.org/markup-compatibility/2006">
                <mc:Choice xmlns:v="urn:schemas-microsoft-com:vml" Requires="v">
                  <p:oleObj spid="_x0000_s1296486" name="Ecuación" r:id="rId12" imgW="317160" imgH="177480" progId="Equation.3">
                    <p:embed/>
                  </p:oleObj>
                </mc:Choice>
                <mc:Fallback>
                  <p:oleObj name="Ecuación" r:id="rId12" imgW="317160" imgH="177480" progId="Equation.3">
                    <p:embed/>
                    <p:pic>
                      <p:nvPicPr>
                        <p:cNvPr id="0"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33575" y="3441700"/>
                          <a:ext cx="417513" cy="222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8 Conector recto"/>
            <p:cNvCxnSpPr/>
            <p:nvPr/>
          </p:nvCxnSpPr>
          <p:spPr>
            <a:xfrm>
              <a:off x="1933575" y="2533650"/>
              <a:ext cx="0" cy="111442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9 Arco"/>
            <p:cNvSpPr/>
            <p:nvPr/>
          </p:nvSpPr>
          <p:spPr>
            <a:xfrm rot="5400000">
              <a:off x="1802607" y="2969419"/>
              <a:ext cx="304797" cy="538163"/>
            </a:xfrm>
            <a:prstGeom prst="arc">
              <a:avLst>
                <a:gd name="adj1" fmla="val 16200000"/>
                <a:gd name="adj2" fmla="val 2159982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09 Grupo"/>
          <p:cNvGrpSpPr/>
          <p:nvPr/>
        </p:nvGrpSpPr>
        <p:grpSpPr>
          <a:xfrm>
            <a:off x="72429" y="104775"/>
            <a:ext cx="5145088" cy="4905375"/>
            <a:chOff x="72429" y="104775"/>
            <a:chExt cx="5145088" cy="4905375"/>
          </a:xfrm>
        </p:grpSpPr>
        <p:grpSp>
          <p:nvGrpSpPr>
            <p:cNvPr id="3" name="69 Grupo"/>
            <p:cNvGrpSpPr/>
            <p:nvPr/>
          </p:nvGrpSpPr>
          <p:grpSpPr>
            <a:xfrm>
              <a:off x="72429" y="104775"/>
              <a:ext cx="5145088" cy="4086225"/>
              <a:chOff x="200025" y="104775"/>
              <a:chExt cx="5145088" cy="4086225"/>
            </a:xfrm>
          </p:grpSpPr>
          <p:graphicFrame>
            <p:nvGraphicFramePr>
              <p:cNvPr id="651317" name="Object 53"/>
              <p:cNvGraphicFramePr>
                <a:graphicFrameLocks noChangeAspect="1"/>
              </p:cNvGraphicFramePr>
              <p:nvPr/>
            </p:nvGraphicFramePr>
            <p:xfrm>
              <a:off x="200025" y="3870325"/>
              <a:ext cx="258763" cy="266700"/>
            </p:xfrm>
            <a:graphic>
              <a:graphicData uri="http://schemas.openxmlformats.org/presentationml/2006/ole">
                <mc:AlternateContent xmlns:mc="http://schemas.openxmlformats.org/markup-compatibility/2006">
                  <mc:Choice xmlns:v="urn:schemas-microsoft-com:vml" Requires="v">
                    <p:oleObj spid="_x0000_s1297716" name="Ecuación" r:id="rId4" imgW="164880" imgH="177480" progId="Equation.3">
                      <p:embed/>
                    </p:oleObj>
                  </mc:Choice>
                  <mc:Fallback>
                    <p:oleObj name="Ecuación" r:id="rId4" imgW="164880" imgH="17748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25" y="3870325"/>
                            <a:ext cx="258763"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61 Grupo"/>
              <p:cNvGrpSpPr/>
              <p:nvPr/>
            </p:nvGrpSpPr>
            <p:grpSpPr>
              <a:xfrm>
                <a:off x="276225" y="104775"/>
                <a:ext cx="5019675" cy="4086225"/>
                <a:chOff x="276225" y="104775"/>
                <a:chExt cx="5019675" cy="4086225"/>
              </a:xfrm>
            </p:grpSpPr>
            <p:sp>
              <p:nvSpPr>
                <p:cNvPr id="651278" name="Line 14"/>
                <p:cNvSpPr>
                  <a:spLocks noChangeShapeType="1"/>
                </p:cNvSpPr>
                <p:nvPr/>
              </p:nvSpPr>
              <p:spPr bwMode="auto">
                <a:xfrm>
                  <a:off x="2071687" y="2492374"/>
                  <a:ext cx="3224213" cy="12701"/>
                </a:xfrm>
                <a:prstGeom prst="line">
                  <a:avLst/>
                </a:prstGeom>
                <a:no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u-ES"/>
                </a:p>
              </p:txBody>
            </p:sp>
            <p:sp>
              <p:nvSpPr>
                <p:cNvPr id="651280" name="Line 16"/>
                <p:cNvSpPr>
                  <a:spLocks noChangeShapeType="1"/>
                </p:cNvSpPr>
                <p:nvPr/>
              </p:nvSpPr>
              <p:spPr bwMode="auto">
                <a:xfrm flipH="1">
                  <a:off x="276225" y="2500313"/>
                  <a:ext cx="1779589" cy="1690687"/>
                </a:xfrm>
                <a:prstGeom prst="line">
                  <a:avLst/>
                </a:prstGeom>
                <a:no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u-ES"/>
                </a:p>
              </p:txBody>
            </p:sp>
            <p:cxnSp>
              <p:nvCxnSpPr>
                <p:cNvPr id="61" name="60 Conector recto"/>
                <p:cNvCxnSpPr/>
                <p:nvPr/>
              </p:nvCxnSpPr>
              <p:spPr bwMode="auto">
                <a:xfrm rot="5400000">
                  <a:off x="871538" y="1300163"/>
                  <a:ext cx="239077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aphicFrame>
            <p:nvGraphicFramePr>
              <p:cNvPr id="64" name="Object 53"/>
              <p:cNvGraphicFramePr>
                <a:graphicFrameLocks noChangeAspect="1"/>
              </p:cNvGraphicFramePr>
              <p:nvPr/>
            </p:nvGraphicFramePr>
            <p:xfrm>
              <a:off x="1781175" y="117475"/>
              <a:ext cx="239713" cy="285750"/>
            </p:xfrm>
            <a:graphic>
              <a:graphicData uri="http://schemas.openxmlformats.org/presentationml/2006/ole">
                <mc:AlternateContent xmlns:mc="http://schemas.openxmlformats.org/markup-compatibility/2006">
                  <mc:Choice xmlns:v="urn:schemas-microsoft-com:vml" Requires="v">
                    <p:oleObj spid="_x0000_s1297717" name="Ecuación" r:id="rId6" imgW="152280" imgH="190440" progId="Equation.3">
                      <p:embed/>
                    </p:oleObj>
                  </mc:Choice>
                  <mc:Fallback>
                    <p:oleObj name="Ecuación" r:id="rId6" imgW="152280" imgH="190440" progId="Equation.3">
                      <p:embed/>
                      <p:pic>
                        <p:nvPicPr>
                          <p:cNvPr id="0" name="Object 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1175" y="117475"/>
                            <a:ext cx="239713"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 name="Object 53"/>
              <p:cNvGraphicFramePr>
                <a:graphicFrameLocks noChangeAspect="1"/>
              </p:cNvGraphicFramePr>
              <p:nvPr/>
            </p:nvGraphicFramePr>
            <p:xfrm>
              <a:off x="5105400" y="2165350"/>
              <a:ext cx="239713" cy="285750"/>
            </p:xfrm>
            <a:graphic>
              <a:graphicData uri="http://schemas.openxmlformats.org/presentationml/2006/ole">
                <mc:AlternateContent xmlns:mc="http://schemas.openxmlformats.org/markup-compatibility/2006">
                  <mc:Choice xmlns:v="urn:schemas-microsoft-com:vml" Requires="v">
                    <p:oleObj spid="_x0000_s1297718" name="Ecuación" r:id="rId8" imgW="152280" imgH="190440" progId="Equation.3">
                      <p:embed/>
                    </p:oleObj>
                  </mc:Choice>
                  <mc:Fallback>
                    <p:oleObj name="Ecuación" r:id="rId8" imgW="152280" imgH="19044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5400" y="2165350"/>
                            <a:ext cx="239713"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77" name="Object 53"/>
            <p:cNvGraphicFramePr>
              <a:graphicFrameLocks noChangeAspect="1"/>
            </p:cNvGraphicFramePr>
            <p:nvPr/>
          </p:nvGraphicFramePr>
          <p:xfrm>
            <a:off x="1000125" y="4298950"/>
            <a:ext cx="417513" cy="222250"/>
          </p:xfrm>
          <a:graphic>
            <a:graphicData uri="http://schemas.openxmlformats.org/presentationml/2006/ole">
              <mc:AlternateContent xmlns:mc="http://schemas.openxmlformats.org/markup-compatibility/2006">
                <mc:Choice xmlns:v="urn:schemas-microsoft-com:vml" Requires="v">
                  <p:oleObj spid="_x0000_s1297719" name="Ecuación" r:id="rId10" imgW="317160" imgH="177480" progId="Equation.3">
                    <p:embed/>
                  </p:oleObj>
                </mc:Choice>
                <mc:Fallback>
                  <p:oleObj name="Ecuación" r:id="rId10" imgW="317160" imgH="177480" progId="Equation.3">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0125" y="4298950"/>
                          <a:ext cx="417513" cy="222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102 Grupo"/>
            <p:cNvGrpSpPr/>
            <p:nvPr/>
          </p:nvGrpSpPr>
          <p:grpSpPr>
            <a:xfrm>
              <a:off x="1000125" y="2492374"/>
              <a:ext cx="1600200" cy="2517776"/>
              <a:chOff x="1000125" y="2492374"/>
              <a:chExt cx="1600200" cy="2517776"/>
            </a:xfrm>
          </p:grpSpPr>
          <p:cxnSp>
            <p:nvCxnSpPr>
              <p:cNvPr id="93" name="92 Conector recto"/>
              <p:cNvCxnSpPr>
                <a:endCxn id="651278" idx="0"/>
              </p:cNvCxnSpPr>
              <p:nvPr/>
            </p:nvCxnSpPr>
            <p:spPr>
              <a:xfrm flipV="1">
                <a:off x="1000125" y="2492374"/>
                <a:ext cx="943966" cy="88900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95 Conector recto"/>
              <p:cNvCxnSpPr/>
              <p:nvPr/>
            </p:nvCxnSpPr>
            <p:spPr>
              <a:xfrm flipV="1">
                <a:off x="1647825" y="4121149"/>
                <a:ext cx="943966" cy="88900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98 Conector recto"/>
              <p:cNvCxnSpPr/>
              <p:nvPr/>
            </p:nvCxnSpPr>
            <p:spPr>
              <a:xfrm flipH="1" flipV="1">
                <a:off x="1000125" y="3371851"/>
                <a:ext cx="676275" cy="16382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101 Conector recto"/>
              <p:cNvCxnSpPr/>
              <p:nvPr/>
            </p:nvCxnSpPr>
            <p:spPr>
              <a:xfrm flipH="1" flipV="1">
                <a:off x="1924050" y="2508253"/>
                <a:ext cx="676275" cy="16382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5" name="104 Conector recto"/>
            <p:cNvCxnSpPr/>
            <p:nvPr/>
          </p:nvCxnSpPr>
          <p:spPr>
            <a:xfrm>
              <a:off x="1000125" y="3390900"/>
              <a:ext cx="0" cy="111442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6" name="105 Arco"/>
            <p:cNvSpPr/>
            <p:nvPr/>
          </p:nvSpPr>
          <p:spPr>
            <a:xfrm rot="5400000">
              <a:off x="869157" y="3826669"/>
              <a:ext cx="304797" cy="538163"/>
            </a:xfrm>
            <a:prstGeom prst="arc">
              <a:avLst>
                <a:gd name="adj1" fmla="val 16200000"/>
                <a:gd name="adj2" fmla="val 2159982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aphicFrame>
          <p:nvGraphicFramePr>
            <p:cNvPr id="107" name="Object 53"/>
            <p:cNvGraphicFramePr>
              <a:graphicFrameLocks noChangeAspect="1"/>
            </p:cNvGraphicFramePr>
            <p:nvPr/>
          </p:nvGraphicFramePr>
          <p:xfrm>
            <a:off x="1933575" y="3441700"/>
            <a:ext cx="417513" cy="222250"/>
          </p:xfrm>
          <a:graphic>
            <a:graphicData uri="http://schemas.openxmlformats.org/presentationml/2006/ole">
              <mc:AlternateContent xmlns:mc="http://schemas.openxmlformats.org/markup-compatibility/2006">
                <mc:Choice xmlns:v="urn:schemas-microsoft-com:vml" Requires="v">
                  <p:oleObj spid="_x0000_s1297720" name="Ecuación" r:id="rId12" imgW="317160" imgH="177480" progId="Equation.3">
                    <p:embed/>
                  </p:oleObj>
                </mc:Choice>
                <mc:Fallback>
                  <p:oleObj name="Ecuación" r:id="rId12" imgW="317160" imgH="177480" progId="Equation.3">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33575" y="3441700"/>
                          <a:ext cx="417513" cy="222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8" name="107 Conector recto"/>
            <p:cNvCxnSpPr/>
            <p:nvPr/>
          </p:nvCxnSpPr>
          <p:spPr>
            <a:xfrm>
              <a:off x="1933575" y="2533650"/>
              <a:ext cx="0" cy="111442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9" name="108 Arco"/>
            <p:cNvSpPr/>
            <p:nvPr/>
          </p:nvSpPr>
          <p:spPr>
            <a:xfrm rot="5400000">
              <a:off x="1802607" y="2969419"/>
              <a:ext cx="304797" cy="538163"/>
            </a:xfrm>
            <a:prstGeom prst="arc">
              <a:avLst>
                <a:gd name="adj1" fmla="val 16200000"/>
                <a:gd name="adj2" fmla="val 2159982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sp>
        <p:nvSpPr>
          <p:cNvPr id="115" name="Line 490"/>
          <p:cNvSpPr>
            <a:spLocks noChangeShapeType="1"/>
          </p:cNvSpPr>
          <p:nvPr/>
        </p:nvSpPr>
        <p:spPr bwMode="auto">
          <a:xfrm flipV="1">
            <a:off x="2129829" y="4552949"/>
            <a:ext cx="923925" cy="19049"/>
          </a:xfrm>
          <a:prstGeom prst="line">
            <a:avLst/>
          </a:prstGeom>
          <a:noFill/>
          <a:ln w="28575">
            <a:solidFill>
              <a:srgbClr val="FF0000"/>
            </a:solidFill>
            <a:round/>
            <a:headEnd/>
            <a:tailEnd type="triangle" w="med" len="lg"/>
          </a:ln>
          <a:effectLst/>
        </p:spPr>
        <p:txBody>
          <a:bodyPr wrap="none" anchor="ctr"/>
          <a:lstStyle/>
          <a:p>
            <a:endParaRPr lang="es-ES"/>
          </a:p>
        </p:txBody>
      </p:sp>
      <p:grpSp>
        <p:nvGrpSpPr>
          <p:cNvPr id="6" name="Group 6"/>
          <p:cNvGrpSpPr>
            <a:grpSpLocks/>
          </p:cNvGrpSpPr>
          <p:nvPr/>
        </p:nvGrpSpPr>
        <p:grpSpPr bwMode="auto">
          <a:xfrm>
            <a:off x="2374101" y="4662126"/>
            <a:ext cx="490538" cy="579438"/>
            <a:chOff x="3874" y="2110"/>
            <a:chExt cx="309" cy="365"/>
          </a:xfrm>
        </p:grpSpPr>
        <p:sp>
          <p:nvSpPr>
            <p:cNvPr id="117" name="Text Box 7"/>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dirty="0">
                  <a:solidFill>
                    <a:srgbClr val="FF0000"/>
                  </a:solidFill>
                  <a:latin typeface="Lucida Handwriting" pitchFamily="66" charset="0"/>
                </a:rPr>
                <a:t>B</a:t>
              </a:r>
            </a:p>
          </p:txBody>
        </p:sp>
        <p:sp>
          <p:nvSpPr>
            <p:cNvPr id="118" name="Line 8"/>
            <p:cNvSpPr>
              <a:spLocks noChangeShapeType="1"/>
            </p:cNvSpPr>
            <p:nvPr/>
          </p:nvSpPr>
          <p:spPr bwMode="auto">
            <a:xfrm>
              <a:off x="3977" y="2139"/>
              <a:ext cx="165" cy="0"/>
            </a:xfrm>
            <a:prstGeom prst="line">
              <a:avLst/>
            </a:prstGeom>
            <a:noFill/>
            <a:ln w="28575">
              <a:solidFill>
                <a:srgbClr val="FF0000"/>
              </a:solidFill>
              <a:round/>
              <a:headEnd/>
              <a:tailEnd type="triangle" w="med" len="med"/>
            </a:ln>
            <a:effectLst/>
          </p:spPr>
          <p:txBody>
            <a:bodyPr/>
            <a:lstStyle/>
            <a:p>
              <a:endParaRPr lang="es-ES"/>
            </a:p>
          </p:txBody>
        </p:sp>
      </p:grpSp>
      <p:sp>
        <p:nvSpPr>
          <p:cNvPr id="119" name="Line 490"/>
          <p:cNvSpPr>
            <a:spLocks noChangeShapeType="1"/>
          </p:cNvSpPr>
          <p:nvPr/>
        </p:nvSpPr>
        <p:spPr bwMode="auto">
          <a:xfrm rot="7320000" flipH="1">
            <a:off x="1682155" y="3762375"/>
            <a:ext cx="876301" cy="561978"/>
          </a:xfrm>
          <a:prstGeom prst="line">
            <a:avLst/>
          </a:prstGeom>
          <a:ln>
            <a:solidFill>
              <a:srgbClr val="00B0F0"/>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pSp>
        <p:nvGrpSpPr>
          <p:cNvPr id="7" name="117 Grupo"/>
          <p:cNvGrpSpPr/>
          <p:nvPr/>
        </p:nvGrpSpPr>
        <p:grpSpPr>
          <a:xfrm>
            <a:off x="2131036" y="3634112"/>
            <a:ext cx="526106" cy="414187"/>
            <a:chOff x="7455441" y="1485900"/>
            <a:chExt cx="526106" cy="414187"/>
          </a:xfrm>
        </p:grpSpPr>
        <p:sp>
          <p:nvSpPr>
            <p:cNvPr id="121" name="Text Box 107"/>
            <p:cNvSpPr txBox="1">
              <a:spLocks noChangeArrowheads="1"/>
            </p:cNvSpPr>
            <p:nvPr/>
          </p:nvSpPr>
          <p:spPr bwMode="auto">
            <a:xfrm>
              <a:off x="7455441" y="1499977"/>
              <a:ext cx="526106" cy="400110"/>
            </a:xfrm>
            <a:prstGeom prst="rect">
              <a:avLst/>
            </a:prstGeom>
            <a:noFill/>
            <a:ln w="9525">
              <a:noFill/>
              <a:miter lim="800000"/>
              <a:headEnd/>
              <a:tailEnd/>
            </a:ln>
            <a:effectLst/>
          </p:spPr>
          <p:txBody>
            <a:bodyPr wrap="none">
              <a:spAutoFit/>
            </a:bodyPr>
            <a:lstStyle/>
            <a:p>
              <a:r>
                <a:rPr lang="eu-ES" sz="2000" dirty="0" err="1" smtClean="0">
                  <a:solidFill>
                    <a:srgbClr val="00B0F0"/>
                  </a:solidFill>
                  <a:latin typeface="Lucida Handwriting" pitchFamily="66" charset="0"/>
                </a:rPr>
                <a:t>F</a:t>
              </a:r>
              <a:r>
                <a:rPr lang="eu-ES" sz="2000" baseline="-25000" dirty="0" err="1" smtClean="0">
                  <a:solidFill>
                    <a:srgbClr val="00B0F0"/>
                  </a:solidFill>
                  <a:latin typeface="Lucida Handwriting" pitchFamily="66" charset="0"/>
                </a:rPr>
                <a:t>m</a:t>
              </a:r>
              <a:endParaRPr lang="eu-ES" sz="1400" dirty="0">
                <a:solidFill>
                  <a:srgbClr val="00B0F0"/>
                </a:solidFill>
                <a:latin typeface="Lucida Handwriting" pitchFamily="66" charset="0"/>
              </a:endParaRPr>
            </a:p>
          </p:txBody>
        </p:sp>
        <p:sp>
          <p:nvSpPr>
            <p:cNvPr id="122" name="Line 108"/>
            <p:cNvSpPr>
              <a:spLocks noChangeShapeType="1"/>
            </p:cNvSpPr>
            <p:nvPr/>
          </p:nvSpPr>
          <p:spPr bwMode="auto">
            <a:xfrm>
              <a:off x="7581899" y="1485900"/>
              <a:ext cx="219075" cy="0"/>
            </a:xfrm>
            <a:prstGeom prst="line">
              <a:avLst/>
            </a:prstGeom>
            <a:noFill/>
            <a:ln w="28575">
              <a:solidFill>
                <a:srgbClr val="00B0F0"/>
              </a:solidFill>
              <a:round/>
              <a:headEnd/>
              <a:tailEnd type="triangle" w="med" len="med"/>
            </a:ln>
            <a:effectLst/>
          </p:spPr>
          <p:txBody>
            <a:bodyPr/>
            <a:lstStyle/>
            <a:p>
              <a:endParaRPr lang="es-ES"/>
            </a:p>
          </p:txBody>
        </p:sp>
      </p:grpSp>
      <p:graphicFrame>
        <p:nvGraphicFramePr>
          <p:cNvPr id="1200153" name="Object 25"/>
          <p:cNvGraphicFramePr>
            <a:graphicFrameLocks noChangeAspect="1"/>
          </p:cNvGraphicFramePr>
          <p:nvPr/>
        </p:nvGraphicFramePr>
        <p:xfrm>
          <a:off x="4358368" y="291192"/>
          <a:ext cx="2965450" cy="533400"/>
        </p:xfrm>
        <a:graphic>
          <a:graphicData uri="http://schemas.openxmlformats.org/presentationml/2006/ole">
            <mc:AlternateContent xmlns:mc="http://schemas.openxmlformats.org/markup-compatibility/2006">
              <mc:Choice xmlns:v="urn:schemas-microsoft-com:vml" Requires="v">
                <p:oleObj spid="_x0000_s1297721" name="Ecuación" r:id="rId14" imgW="1422360" imgH="266400" progId="Equation.3">
                  <p:embed/>
                </p:oleObj>
              </mc:Choice>
              <mc:Fallback>
                <p:oleObj name="Ecuación" r:id="rId14" imgW="1422360" imgH="266400" progId="Equation.3">
                  <p:embed/>
                  <p:pic>
                    <p:nvPicPr>
                      <p:cNvPr id="0" name="Object 2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58368" y="291192"/>
                        <a:ext cx="296545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 name="Object 25"/>
          <p:cNvGraphicFramePr>
            <a:graphicFrameLocks noChangeAspect="1"/>
          </p:cNvGraphicFramePr>
          <p:nvPr/>
        </p:nvGraphicFramePr>
        <p:xfrm>
          <a:off x="6195689" y="3624547"/>
          <a:ext cx="2012950" cy="787400"/>
        </p:xfrm>
        <a:graphic>
          <a:graphicData uri="http://schemas.openxmlformats.org/presentationml/2006/ole">
            <mc:AlternateContent xmlns:mc="http://schemas.openxmlformats.org/markup-compatibility/2006">
              <mc:Choice xmlns:v="urn:schemas-microsoft-com:vml" Requires="v">
                <p:oleObj spid="_x0000_s1297722" name="Ecuación" r:id="rId16" imgW="965160" imgH="393480" progId="Equation.3">
                  <p:embed/>
                </p:oleObj>
              </mc:Choice>
              <mc:Fallback>
                <p:oleObj name="Ecuación" r:id="rId16" imgW="965160" imgH="393480" progId="Equation.3">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195689" y="3624547"/>
                        <a:ext cx="2012950"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4" name="Object 25"/>
          <p:cNvGraphicFramePr>
            <a:graphicFrameLocks noChangeAspect="1"/>
          </p:cNvGraphicFramePr>
          <p:nvPr/>
        </p:nvGraphicFramePr>
        <p:xfrm>
          <a:off x="3742134" y="4716563"/>
          <a:ext cx="4262438" cy="838200"/>
        </p:xfrm>
        <a:graphic>
          <a:graphicData uri="http://schemas.openxmlformats.org/presentationml/2006/ole">
            <mc:AlternateContent xmlns:mc="http://schemas.openxmlformats.org/markup-compatibility/2006">
              <mc:Choice xmlns:v="urn:schemas-microsoft-com:vml" Requires="v">
                <p:oleObj spid="_x0000_s1297723" name="Ecuación" r:id="rId18" imgW="2044440" imgH="419040" progId="Equation.3">
                  <p:embed/>
                </p:oleObj>
              </mc:Choice>
              <mc:Fallback>
                <p:oleObj name="Ecuación" r:id="rId18" imgW="2044440" imgH="419040" progId="Equation.3">
                  <p:embed/>
                  <p:pic>
                    <p:nvPicPr>
                      <p:cNvPr id="0" name="Object 2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742134" y="4716563"/>
                        <a:ext cx="4262438"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5" name="Object 25"/>
          <p:cNvGraphicFramePr>
            <a:graphicFrameLocks noChangeAspect="1"/>
          </p:cNvGraphicFramePr>
          <p:nvPr/>
        </p:nvGraphicFramePr>
        <p:xfrm>
          <a:off x="4004706" y="5442072"/>
          <a:ext cx="2541588" cy="838200"/>
        </p:xfrm>
        <a:graphic>
          <a:graphicData uri="http://schemas.openxmlformats.org/presentationml/2006/ole">
            <mc:AlternateContent xmlns:mc="http://schemas.openxmlformats.org/markup-compatibility/2006">
              <mc:Choice xmlns:v="urn:schemas-microsoft-com:vml" Requires="v">
                <p:oleObj spid="_x0000_s1297724" name="Ecuación" r:id="rId20" imgW="1218960" imgH="419040" progId="Equation.3">
                  <p:embed/>
                </p:oleObj>
              </mc:Choice>
              <mc:Fallback>
                <p:oleObj name="Ecuación" r:id="rId20" imgW="1218960" imgH="419040" progId="Equation.3">
                  <p:embed/>
                  <p:pic>
                    <p:nvPicPr>
                      <p:cNvPr id="0" name="Object 2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004706" y="5442072"/>
                        <a:ext cx="2541588"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6" name="Line 490"/>
          <p:cNvSpPr>
            <a:spLocks noChangeShapeType="1"/>
          </p:cNvSpPr>
          <p:nvPr/>
        </p:nvSpPr>
        <p:spPr bwMode="auto">
          <a:xfrm rot="14160000" flipH="1" flipV="1">
            <a:off x="1491316" y="3940912"/>
            <a:ext cx="693885" cy="455894"/>
          </a:xfrm>
          <a:prstGeom prst="line">
            <a:avLst/>
          </a:prstGeom>
          <a:ln>
            <a:solidFill>
              <a:srgbClr val="00B0F0"/>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pSp>
        <p:nvGrpSpPr>
          <p:cNvPr id="8" name="47 Grupo"/>
          <p:cNvGrpSpPr/>
          <p:nvPr/>
        </p:nvGrpSpPr>
        <p:grpSpPr>
          <a:xfrm>
            <a:off x="1428620" y="4154384"/>
            <a:ext cx="340803" cy="397502"/>
            <a:chOff x="3435550" y="3287486"/>
            <a:chExt cx="340803" cy="397502"/>
          </a:xfrm>
        </p:grpSpPr>
        <p:sp>
          <p:nvSpPr>
            <p:cNvPr id="40" name="Text Box 107"/>
            <p:cNvSpPr txBox="1">
              <a:spLocks noChangeArrowheads="1"/>
            </p:cNvSpPr>
            <p:nvPr/>
          </p:nvSpPr>
          <p:spPr bwMode="auto">
            <a:xfrm>
              <a:off x="3435550" y="3287486"/>
              <a:ext cx="340803" cy="397502"/>
            </a:xfrm>
            <a:prstGeom prst="rect">
              <a:avLst/>
            </a:prstGeom>
            <a:noFill/>
            <a:ln w="9525">
              <a:noFill/>
              <a:miter lim="800000"/>
              <a:headEnd/>
              <a:tailEnd/>
            </a:ln>
            <a:effectLst/>
          </p:spPr>
          <p:txBody>
            <a:bodyPr wrap="square">
              <a:spAutoFit/>
            </a:bodyPr>
            <a:lstStyle/>
            <a:p>
              <a:r>
                <a:rPr lang="eu-ES" sz="2000" dirty="0" smtClean="0">
                  <a:solidFill>
                    <a:srgbClr val="00B0F0"/>
                  </a:solidFill>
                  <a:latin typeface="Lucida Handwriting" pitchFamily="66" charset="0"/>
                </a:rPr>
                <a:t>P</a:t>
              </a:r>
              <a:endParaRPr lang="eu-ES" sz="1400" dirty="0">
                <a:solidFill>
                  <a:srgbClr val="00B0F0"/>
                </a:solidFill>
                <a:latin typeface="Lucida Handwriting" pitchFamily="66" charset="0"/>
              </a:endParaRPr>
            </a:p>
          </p:txBody>
        </p:sp>
        <p:sp>
          <p:nvSpPr>
            <p:cNvPr id="41" name="Line 108"/>
            <p:cNvSpPr>
              <a:spLocks noChangeShapeType="1"/>
            </p:cNvSpPr>
            <p:nvPr/>
          </p:nvSpPr>
          <p:spPr bwMode="auto">
            <a:xfrm flipV="1">
              <a:off x="3562009" y="3289463"/>
              <a:ext cx="202470" cy="5087"/>
            </a:xfrm>
            <a:prstGeom prst="line">
              <a:avLst/>
            </a:prstGeom>
            <a:noFill/>
            <a:ln w="28575">
              <a:solidFill>
                <a:srgbClr val="00B0F0"/>
              </a:solidFill>
              <a:round/>
              <a:headEnd/>
              <a:tailEnd type="triangle" w="med" len="med"/>
            </a:ln>
            <a:effectLst/>
          </p:spPr>
          <p:txBody>
            <a:bodyPr/>
            <a:lstStyle/>
            <a:p>
              <a:endParaRPr lang="es-ES"/>
            </a:p>
          </p:txBody>
        </p:sp>
      </p:grpSp>
      <p:grpSp>
        <p:nvGrpSpPr>
          <p:cNvPr id="63" name="62 Grupo"/>
          <p:cNvGrpSpPr/>
          <p:nvPr/>
        </p:nvGrpSpPr>
        <p:grpSpPr>
          <a:xfrm>
            <a:off x="1000125" y="2528888"/>
            <a:ext cx="1600200" cy="2500312"/>
            <a:chOff x="1000125" y="2528888"/>
            <a:chExt cx="1600200" cy="2500312"/>
          </a:xfrm>
        </p:grpSpPr>
        <p:cxnSp>
          <p:nvCxnSpPr>
            <p:cNvPr id="44" name="43 Conector recto"/>
            <p:cNvCxnSpPr/>
            <p:nvPr/>
          </p:nvCxnSpPr>
          <p:spPr>
            <a:xfrm flipH="1">
              <a:off x="1685925" y="2528888"/>
              <a:ext cx="251818" cy="250031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42 Conector recto"/>
            <p:cNvCxnSpPr/>
            <p:nvPr/>
          </p:nvCxnSpPr>
          <p:spPr>
            <a:xfrm>
              <a:off x="1000125" y="3381375"/>
              <a:ext cx="1600200" cy="74295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46" name="45 Conector recto de flecha"/>
          <p:cNvCxnSpPr>
            <a:endCxn id="119" idx="0"/>
          </p:cNvCxnSpPr>
          <p:nvPr/>
        </p:nvCxnSpPr>
        <p:spPr>
          <a:xfrm>
            <a:off x="1484416" y="2945081"/>
            <a:ext cx="641997" cy="1618757"/>
          </a:xfrm>
          <a:prstGeom prst="straightConnector1">
            <a:avLst/>
          </a:prstGeom>
          <a:ln w="38100">
            <a:solidFill>
              <a:srgbClr val="66FF33"/>
            </a:solidFill>
            <a:prstDash val="dash"/>
            <a:tailEnd type="arrow"/>
          </a:ln>
        </p:spPr>
        <p:style>
          <a:lnRef idx="1">
            <a:schemeClr val="accent1"/>
          </a:lnRef>
          <a:fillRef idx="0">
            <a:schemeClr val="accent1"/>
          </a:fillRef>
          <a:effectRef idx="0">
            <a:schemeClr val="accent1"/>
          </a:effectRef>
          <a:fontRef idx="minor">
            <a:schemeClr val="tx1"/>
          </a:fontRef>
        </p:style>
      </p:cxnSp>
      <p:graphicFrame>
        <p:nvGraphicFramePr>
          <p:cNvPr id="49" name="Object 25"/>
          <p:cNvGraphicFramePr>
            <a:graphicFrameLocks noChangeAspect="1"/>
          </p:cNvGraphicFramePr>
          <p:nvPr/>
        </p:nvGraphicFramePr>
        <p:xfrm>
          <a:off x="2373026" y="1180956"/>
          <a:ext cx="6457950" cy="508000"/>
        </p:xfrm>
        <a:graphic>
          <a:graphicData uri="http://schemas.openxmlformats.org/presentationml/2006/ole">
            <mc:AlternateContent xmlns:mc="http://schemas.openxmlformats.org/markup-compatibility/2006">
              <mc:Choice xmlns:v="urn:schemas-microsoft-com:vml" Requires="v">
                <p:oleObj spid="_x0000_s1297725" name="Ecuación" r:id="rId22" imgW="3098520" imgH="253800" progId="Equation.3">
                  <p:embed/>
                </p:oleObj>
              </mc:Choice>
              <mc:Fallback>
                <p:oleObj name="Ecuación" r:id="rId22" imgW="3098520" imgH="253800" progId="Equation.3">
                  <p:embed/>
                  <p:pic>
                    <p:nvPicPr>
                      <p:cNvPr id="0" name="Object 2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373026" y="1180956"/>
                        <a:ext cx="645795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 name="Text Box 107"/>
          <p:cNvSpPr txBox="1">
            <a:spLocks noChangeArrowheads="1"/>
          </p:cNvSpPr>
          <p:nvPr/>
        </p:nvSpPr>
        <p:spPr bwMode="auto">
          <a:xfrm>
            <a:off x="1462266" y="2798617"/>
            <a:ext cx="340803" cy="397502"/>
          </a:xfrm>
          <a:prstGeom prst="rect">
            <a:avLst/>
          </a:prstGeom>
          <a:noFill/>
          <a:ln w="9525">
            <a:noFill/>
            <a:miter lim="800000"/>
            <a:headEnd/>
            <a:tailEnd/>
          </a:ln>
          <a:effectLst/>
        </p:spPr>
        <p:txBody>
          <a:bodyPr wrap="square">
            <a:spAutoFit/>
          </a:bodyPr>
          <a:lstStyle/>
          <a:p>
            <a:r>
              <a:rPr lang="eu-ES" sz="2000" dirty="0" smtClean="0">
                <a:solidFill>
                  <a:srgbClr val="66FF33"/>
                </a:solidFill>
                <a:latin typeface="Lucida Handwriting" pitchFamily="66" charset="0"/>
              </a:rPr>
              <a:t>O</a:t>
            </a:r>
            <a:endParaRPr lang="eu-ES" sz="1400" dirty="0">
              <a:solidFill>
                <a:srgbClr val="66FF33"/>
              </a:solidFill>
              <a:latin typeface="Lucida Handwriting" pitchFamily="66" charset="0"/>
            </a:endParaRPr>
          </a:p>
        </p:txBody>
      </p:sp>
      <p:sp>
        <p:nvSpPr>
          <p:cNvPr id="53" name="Text Box 107"/>
          <p:cNvSpPr txBox="1">
            <a:spLocks noChangeArrowheads="1"/>
          </p:cNvSpPr>
          <p:nvPr/>
        </p:nvSpPr>
        <p:spPr bwMode="auto">
          <a:xfrm>
            <a:off x="1389038" y="3639787"/>
            <a:ext cx="340803" cy="397502"/>
          </a:xfrm>
          <a:prstGeom prst="rect">
            <a:avLst/>
          </a:prstGeom>
          <a:noFill/>
          <a:ln w="9525">
            <a:noFill/>
            <a:miter lim="800000"/>
            <a:headEnd/>
            <a:tailEnd/>
          </a:ln>
          <a:effectLst/>
        </p:spPr>
        <p:txBody>
          <a:bodyPr wrap="square">
            <a:spAutoFit/>
          </a:bodyPr>
          <a:lstStyle/>
          <a:p>
            <a:r>
              <a:rPr lang="eu-ES" sz="2000" dirty="0" smtClean="0">
                <a:solidFill>
                  <a:srgbClr val="66FF33"/>
                </a:solidFill>
                <a:latin typeface="Lucida Handwriting" pitchFamily="66" charset="0"/>
              </a:rPr>
              <a:t>M</a:t>
            </a:r>
            <a:endParaRPr lang="eu-ES" sz="1400" dirty="0">
              <a:solidFill>
                <a:srgbClr val="66FF33"/>
              </a:solidFill>
              <a:latin typeface="Lucida Handwriting" pitchFamily="66" charset="0"/>
            </a:endParaRPr>
          </a:p>
        </p:txBody>
      </p:sp>
      <p:sp>
        <p:nvSpPr>
          <p:cNvPr id="54" name="Text Box 107"/>
          <p:cNvSpPr txBox="1">
            <a:spLocks noChangeArrowheads="1"/>
          </p:cNvSpPr>
          <p:nvPr/>
        </p:nvSpPr>
        <p:spPr bwMode="auto">
          <a:xfrm>
            <a:off x="2011995" y="4538685"/>
            <a:ext cx="340803" cy="397502"/>
          </a:xfrm>
          <a:prstGeom prst="rect">
            <a:avLst/>
          </a:prstGeom>
          <a:noFill/>
          <a:ln w="9525">
            <a:noFill/>
            <a:miter lim="800000"/>
            <a:headEnd/>
            <a:tailEnd/>
          </a:ln>
          <a:effectLst/>
        </p:spPr>
        <p:txBody>
          <a:bodyPr wrap="square">
            <a:spAutoFit/>
          </a:bodyPr>
          <a:lstStyle/>
          <a:p>
            <a:r>
              <a:rPr lang="eu-ES" sz="2000" dirty="0" smtClean="0">
                <a:solidFill>
                  <a:srgbClr val="66FF33"/>
                </a:solidFill>
                <a:latin typeface="Lucida Handwriting" pitchFamily="66" charset="0"/>
              </a:rPr>
              <a:t>N</a:t>
            </a:r>
            <a:endParaRPr lang="eu-ES" sz="1400" dirty="0">
              <a:solidFill>
                <a:srgbClr val="66FF33"/>
              </a:solidFill>
              <a:latin typeface="Lucida Handwriting" pitchFamily="66" charset="0"/>
            </a:endParaRPr>
          </a:p>
        </p:txBody>
      </p:sp>
      <p:graphicFrame>
        <p:nvGraphicFramePr>
          <p:cNvPr id="56" name="Object 25"/>
          <p:cNvGraphicFramePr>
            <a:graphicFrameLocks noChangeAspect="1"/>
          </p:cNvGraphicFramePr>
          <p:nvPr/>
        </p:nvGraphicFramePr>
        <p:xfrm>
          <a:off x="3250967" y="2825588"/>
          <a:ext cx="2805112" cy="508000"/>
        </p:xfrm>
        <a:graphic>
          <a:graphicData uri="http://schemas.openxmlformats.org/presentationml/2006/ole">
            <mc:AlternateContent xmlns:mc="http://schemas.openxmlformats.org/markup-compatibility/2006">
              <mc:Choice xmlns:v="urn:schemas-microsoft-com:vml" Requires="v">
                <p:oleObj spid="_x0000_s1297726" name="Ecuación" r:id="rId24" imgW="1346040" imgH="253800" progId="Equation.3">
                  <p:embed/>
                </p:oleObj>
              </mc:Choice>
              <mc:Fallback>
                <p:oleObj name="Ecuación" r:id="rId24" imgW="1346040" imgH="253800" progId="Equation.3">
                  <p:embed/>
                  <p:pic>
                    <p:nvPicPr>
                      <p:cNvPr id="0" name="Picture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250967" y="2825588"/>
                        <a:ext cx="2805112"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 name="Object 25"/>
          <p:cNvGraphicFramePr>
            <a:graphicFrameLocks noChangeAspect="1"/>
          </p:cNvGraphicFramePr>
          <p:nvPr/>
        </p:nvGraphicFramePr>
        <p:xfrm>
          <a:off x="6224588" y="2603500"/>
          <a:ext cx="2725737" cy="889000"/>
        </p:xfrm>
        <a:graphic>
          <a:graphicData uri="http://schemas.openxmlformats.org/presentationml/2006/ole">
            <mc:AlternateContent xmlns:mc="http://schemas.openxmlformats.org/markup-compatibility/2006">
              <mc:Choice xmlns:v="urn:schemas-microsoft-com:vml" Requires="v">
                <p:oleObj spid="_x0000_s1297727" name="Ecuación" r:id="rId26" imgW="1307880" imgH="444240" progId="Equation.3">
                  <p:embed/>
                </p:oleObj>
              </mc:Choice>
              <mc:Fallback>
                <p:oleObj name="Ecuación" r:id="rId26" imgW="1307880" imgH="444240" progId="Equation.3">
                  <p:embed/>
                  <p:pic>
                    <p:nvPicPr>
                      <p:cNvPr id="0" name="Object 3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224588" y="2603500"/>
                        <a:ext cx="2725737"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 name="Object 25"/>
          <p:cNvGraphicFramePr>
            <a:graphicFrameLocks noChangeAspect="1"/>
          </p:cNvGraphicFramePr>
          <p:nvPr/>
        </p:nvGraphicFramePr>
        <p:xfrm>
          <a:off x="3830638" y="3629025"/>
          <a:ext cx="2328862" cy="787400"/>
        </p:xfrm>
        <a:graphic>
          <a:graphicData uri="http://schemas.openxmlformats.org/presentationml/2006/ole">
            <mc:AlternateContent xmlns:mc="http://schemas.openxmlformats.org/markup-compatibility/2006">
              <mc:Choice xmlns:v="urn:schemas-microsoft-com:vml" Requires="v">
                <p:oleObj spid="_x0000_s1297728" name="Ecuación" r:id="rId28" imgW="1117440" imgH="393480" progId="Equation.3">
                  <p:embed/>
                </p:oleObj>
              </mc:Choice>
              <mc:Fallback>
                <p:oleObj name="Ecuación" r:id="rId28" imgW="1117440" imgH="393480" progId="Equation.3">
                  <p:embed/>
                  <p:pic>
                    <p:nvPicPr>
                      <p:cNvPr id="0" name="Object 33"/>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830638" y="3629025"/>
                        <a:ext cx="2328862"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 name="Object 25"/>
          <p:cNvGraphicFramePr>
            <a:graphicFrameLocks noChangeAspect="1"/>
          </p:cNvGraphicFramePr>
          <p:nvPr/>
        </p:nvGraphicFramePr>
        <p:xfrm>
          <a:off x="6559695" y="5716586"/>
          <a:ext cx="847725" cy="355600"/>
        </p:xfrm>
        <a:graphic>
          <a:graphicData uri="http://schemas.openxmlformats.org/presentationml/2006/ole">
            <mc:AlternateContent xmlns:mc="http://schemas.openxmlformats.org/markup-compatibility/2006">
              <mc:Choice xmlns:v="urn:schemas-microsoft-com:vml" Requires="v">
                <p:oleObj spid="_x0000_s1297729" name="Ecuación" r:id="rId30" imgW="406080" imgH="177480" progId="Equation.3">
                  <p:embed/>
                </p:oleObj>
              </mc:Choice>
              <mc:Fallback>
                <p:oleObj name="Ecuación" r:id="rId30" imgW="406080" imgH="177480" progId="Equation.3">
                  <p:embed/>
                  <p:pic>
                    <p:nvPicPr>
                      <p:cNvPr id="0" name="Picture 15"/>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559695" y="5716586"/>
                        <a:ext cx="847725"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 name="Object 25"/>
          <p:cNvGraphicFramePr>
            <a:graphicFrameLocks noChangeAspect="1"/>
          </p:cNvGraphicFramePr>
          <p:nvPr/>
        </p:nvGraphicFramePr>
        <p:xfrm>
          <a:off x="1206129" y="2556452"/>
          <a:ext cx="292100" cy="381000"/>
        </p:xfrm>
        <a:graphic>
          <a:graphicData uri="http://schemas.openxmlformats.org/presentationml/2006/ole">
            <mc:AlternateContent xmlns:mc="http://schemas.openxmlformats.org/markup-compatibility/2006">
              <mc:Choice xmlns:v="urn:schemas-microsoft-com:vml" Requires="v">
                <p:oleObj spid="_x0000_s1297730" name="Ecuación" r:id="rId32" imgW="139680" imgH="190440" progId="Equation.3">
                  <p:embed/>
                </p:oleObj>
              </mc:Choice>
              <mc:Fallback>
                <p:oleObj name="Ecuación" r:id="rId32" imgW="139680" imgH="190440" progId="Equation.3">
                  <p:embed/>
                  <p:pic>
                    <p:nvPicPr>
                      <p:cNvPr id="0" name="Object 35"/>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206129" y="2556452"/>
                        <a:ext cx="2921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64865" name="Object 2"/>
          <p:cNvGraphicFramePr>
            <a:graphicFrameLocks noChangeAspect="1"/>
          </p:cNvGraphicFramePr>
          <p:nvPr/>
        </p:nvGraphicFramePr>
        <p:xfrm>
          <a:off x="243836" y="5365420"/>
          <a:ext cx="2281237" cy="508000"/>
        </p:xfrm>
        <a:graphic>
          <a:graphicData uri="http://schemas.openxmlformats.org/presentationml/2006/ole">
            <mc:AlternateContent xmlns:mc="http://schemas.openxmlformats.org/markup-compatibility/2006">
              <mc:Choice xmlns:v="urn:schemas-microsoft-com:vml" Requires="v">
                <p:oleObj spid="_x0000_s1297731" name="Ecuación" r:id="rId34" imgW="1091880" imgH="253800" progId="Equation.3">
                  <p:embed/>
                </p:oleObj>
              </mc:Choice>
              <mc:Fallback>
                <p:oleObj name="Ecuación" r:id="rId34" imgW="1091880" imgH="253800" progId="Equation.3">
                  <p:embed/>
                  <p:pic>
                    <p:nvPicPr>
                      <p:cNvPr id="0" name="Picture 17"/>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43836" y="5365420"/>
                        <a:ext cx="2281237" cy="508000"/>
                      </a:xfrm>
                      <a:prstGeom prst="rect">
                        <a:avLst/>
                      </a:prstGeom>
                      <a:solidFill>
                        <a:srgbClr val="FFFF00"/>
                      </a:solidFill>
                    </p:spPr>
                  </p:pic>
                </p:oleObj>
              </mc:Fallback>
            </mc:AlternateContent>
          </a:graphicData>
        </a:graphic>
      </p:graphicFrame>
      <p:cxnSp>
        <p:nvCxnSpPr>
          <p:cNvPr id="55" name="54 Conector recto de flecha"/>
          <p:cNvCxnSpPr/>
          <p:nvPr/>
        </p:nvCxnSpPr>
        <p:spPr>
          <a:xfrm flipH="1">
            <a:off x="1797051" y="4641850"/>
            <a:ext cx="279399" cy="254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2" name="Object 25"/>
          <p:cNvGraphicFramePr>
            <a:graphicFrameLocks noChangeAspect="1"/>
          </p:cNvGraphicFramePr>
          <p:nvPr/>
        </p:nvGraphicFramePr>
        <p:xfrm>
          <a:off x="1978025" y="4792663"/>
          <a:ext cx="290513" cy="330200"/>
        </p:xfrm>
        <a:graphic>
          <a:graphicData uri="http://schemas.openxmlformats.org/presentationml/2006/ole">
            <mc:AlternateContent xmlns:mc="http://schemas.openxmlformats.org/markup-compatibility/2006">
              <mc:Choice xmlns:v="urn:schemas-microsoft-com:vml" Requires="v">
                <p:oleObj spid="_x0000_s1297732" name="Ecuación" r:id="rId36" imgW="139680" imgH="164880" progId="Equation.3">
                  <p:embed/>
                </p:oleObj>
              </mc:Choice>
              <mc:Fallback>
                <p:oleObj name="Ecuación" r:id="rId36" imgW="139680" imgH="164880" progId="Equation.3">
                  <p:embed/>
                  <p:pic>
                    <p:nvPicPr>
                      <p:cNvPr id="0" name="Object 8"/>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978025" y="4792663"/>
                        <a:ext cx="290513"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648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5"/>
                                        </p:tgtEl>
                                        <p:attrNameLst>
                                          <p:attrName>style.visibility</p:attrName>
                                        </p:attrNameLst>
                                      </p:cBhvr>
                                      <p:to>
                                        <p:strVal val="visible"/>
                                      </p:to>
                                    </p:set>
                                    <p:animEffect transition="in" filter="fade">
                                      <p:cBhvr>
                                        <p:cTn id="11" dur="2000"/>
                                        <p:tgtEl>
                                          <p:spTgt spid="115"/>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down)">
                                      <p:cBhvr>
                                        <p:cTn id="19" dur="580">
                                          <p:stCondLst>
                                            <p:cond delay="0"/>
                                          </p:stCondLst>
                                        </p:cTn>
                                        <p:tgtEl>
                                          <p:spTgt spid="55"/>
                                        </p:tgtEl>
                                      </p:cBhvr>
                                    </p:animEffect>
                                    <p:anim calcmode="lin" valueType="num">
                                      <p:cBhvr>
                                        <p:cTn id="20"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25" dur="26">
                                          <p:stCondLst>
                                            <p:cond delay="650"/>
                                          </p:stCondLst>
                                        </p:cTn>
                                        <p:tgtEl>
                                          <p:spTgt spid="55"/>
                                        </p:tgtEl>
                                      </p:cBhvr>
                                      <p:to x="100000" y="60000"/>
                                    </p:animScale>
                                    <p:animScale>
                                      <p:cBhvr>
                                        <p:cTn id="26" dur="166" decel="50000">
                                          <p:stCondLst>
                                            <p:cond delay="676"/>
                                          </p:stCondLst>
                                        </p:cTn>
                                        <p:tgtEl>
                                          <p:spTgt spid="55"/>
                                        </p:tgtEl>
                                      </p:cBhvr>
                                      <p:to x="100000" y="100000"/>
                                    </p:animScale>
                                    <p:animScale>
                                      <p:cBhvr>
                                        <p:cTn id="27" dur="26">
                                          <p:stCondLst>
                                            <p:cond delay="1312"/>
                                          </p:stCondLst>
                                        </p:cTn>
                                        <p:tgtEl>
                                          <p:spTgt spid="55"/>
                                        </p:tgtEl>
                                      </p:cBhvr>
                                      <p:to x="100000" y="80000"/>
                                    </p:animScale>
                                    <p:animScale>
                                      <p:cBhvr>
                                        <p:cTn id="28" dur="166" decel="50000">
                                          <p:stCondLst>
                                            <p:cond delay="1338"/>
                                          </p:stCondLst>
                                        </p:cTn>
                                        <p:tgtEl>
                                          <p:spTgt spid="55"/>
                                        </p:tgtEl>
                                      </p:cBhvr>
                                      <p:to x="100000" y="100000"/>
                                    </p:animScale>
                                    <p:animScale>
                                      <p:cBhvr>
                                        <p:cTn id="29" dur="26">
                                          <p:stCondLst>
                                            <p:cond delay="1642"/>
                                          </p:stCondLst>
                                        </p:cTn>
                                        <p:tgtEl>
                                          <p:spTgt spid="55"/>
                                        </p:tgtEl>
                                      </p:cBhvr>
                                      <p:to x="100000" y="90000"/>
                                    </p:animScale>
                                    <p:animScale>
                                      <p:cBhvr>
                                        <p:cTn id="30" dur="166" decel="50000">
                                          <p:stCondLst>
                                            <p:cond delay="1668"/>
                                          </p:stCondLst>
                                        </p:cTn>
                                        <p:tgtEl>
                                          <p:spTgt spid="55"/>
                                        </p:tgtEl>
                                      </p:cBhvr>
                                      <p:to x="100000" y="100000"/>
                                    </p:animScale>
                                    <p:animScale>
                                      <p:cBhvr>
                                        <p:cTn id="31" dur="26">
                                          <p:stCondLst>
                                            <p:cond delay="1808"/>
                                          </p:stCondLst>
                                        </p:cTn>
                                        <p:tgtEl>
                                          <p:spTgt spid="55"/>
                                        </p:tgtEl>
                                      </p:cBhvr>
                                      <p:to x="100000" y="95000"/>
                                    </p:animScale>
                                    <p:animScale>
                                      <p:cBhvr>
                                        <p:cTn id="32" dur="166" decel="50000">
                                          <p:stCondLst>
                                            <p:cond delay="1834"/>
                                          </p:stCondLst>
                                        </p:cTn>
                                        <p:tgtEl>
                                          <p:spTgt spid="55"/>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wipe(down)">
                                      <p:cBhvr>
                                        <p:cTn id="37" dur="580">
                                          <p:stCondLst>
                                            <p:cond delay="0"/>
                                          </p:stCondLst>
                                        </p:cTn>
                                        <p:tgtEl>
                                          <p:spTgt spid="62"/>
                                        </p:tgtEl>
                                      </p:cBhvr>
                                    </p:animEffect>
                                    <p:anim calcmode="lin" valueType="num">
                                      <p:cBhvr>
                                        <p:cTn id="38"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 dur="26">
                                          <p:stCondLst>
                                            <p:cond delay="650"/>
                                          </p:stCondLst>
                                        </p:cTn>
                                        <p:tgtEl>
                                          <p:spTgt spid="62"/>
                                        </p:tgtEl>
                                      </p:cBhvr>
                                      <p:to x="100000" y="60000"/>
                                    </p:animScale>
                                    <p:animScale>
                                      <p:cBhvr>
                                        <p:cTn id="44" dur="166" decel="50000">
                                          <p:stCondLst>
                                            <p:cond delay="676"/>
                                          </p:stCondLst>
                                        </p:cTn>
                                        <p:tgtEl>
                                          <p:spTgt spid="62"/>
                                        </p:tgtEl>
                                      </p:cBhvr>
                                      <p:to x="100000" y="100000"/>
                                    </p:animScale>
                                    <p:animScale>
                                      <p:cBhvr>
                                        <p:cTn id="45" dur="26">
                                          <p:stCondLst>
                                            <p:cond delay="1312"/>
                                          </p:stCondLst>
                                        </p:cTn>
                                        <p:tgtEl>
                                          <p:spTgt spid="62"/>
                                        </p:tgtEl>
                                      </p:cBhvr>
                                      <p:to x="100000" y="80000"/>
                                    </p:animScale>
                                    <p:animScale>
                                      <p:cBhvr>
                                        <p:cTn id="46" dur="166" decel="50000">
                                          <p:stCondLst>
                                            <p:cond delay="1338"/>
                                          </p:stCondLst>
                                        </p:cTn>
                                        <p:tgtEl>
                                          <p:spTgt spid="62"/>
                                        </p:tgtEl>
                                      </p:cBhvr>
                                      <p:to x="100000" y="100000"/>
                                    </p:animScale>
                                    <p:animScale>
                                      <p:cBhvr>
                                        <p:cTn id="47" dur="26">
                                          <p:stCondLst>
                                            <p:cond delay="1642"/>
                                          </p:stCondLst>
                                        </p:cTn>
                                        <p:tgtEl>
                                          <p:spTgt spid="62"/>
                                        </p:tgtEl>
                                      </p:cBhvr>
                                      <p:to x="100000" y="90000"/>
                                    </p:animScale>
                                    <p:animScale>
                                      <p:cBhvr>
                                        <p:cTn id="48" dur="166" decel="50000">
                                          <p:stCondLst>
                                            <p:cond delay="1668"/>
                                          </p:stCondLst>
                                        </p:cTn>
                                        <p:tgtEl>
                                          <p:spTgt spid="62"/>
                                        </p:tgtEl>
                                      </p:cBhvr>
                                      <p:to x="100000" y="100000"/>
                                    </p:animScale>
                                    <p:animScale>
                                      <p:cBhvr>
                                        <p:cTn id="49" dur="26">
                                          <p:stCondLst>
                                            <p:cond delay="1808"/>
                                          </p:stCondLst>
                                        </p:cTn>
                                        <p:tgtEl>
                                          <p:spTgt spid="62"/>
                                        </p:tgtEl>
                                      </p:cBhvr>
                                      <p:to x="100000" y="95000"/>
                                    </p:animScale>
                                    <p:animScale>
                                      <p:cBhvr>
                                        <p:cTn id="50" dur="166" decel="50000">
                                          <p:stCondLst>
                                            <p:cond delay="1834"/>
                                          </p:stCondLst>
                                        </p:cTn>
                                        <p:tgtEl>
                                          <p:spTgt spid="62"/>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20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19"/>
                                        </p:tgtEl>
                                        <p:attrNameLst>
                                          <p:attrName>style.visibility</p:attrName>
                                        </p:attrNameLst>
                                      </p:cBhvr>
                                      <p:to>
                                        <p:strVal val="visible"/>
                                      </p:to>
                                    </p:set>
                                    <p:animEffect transition="in" filter="wipe(down)">
                                      <p:cBhvr>
                                        <p:cTn id="60" dur="500"/>
                                        <p:tgtEl>
                                          <p:spTgt spid="11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63"/>
                                        </p:tgtEl>
                                        <p:attrNameLst>
                                          <p:attrName>style.visibility</p:attrName>
                                        </p:attrNameLst>
                                      </p:cBhvr>
                                      <p:to>
                                        <p:strVal val="visible"/>
                                      </p:to>
                                    </p:set>
                                    <p:animEffect transition="in" filter="fade">
                                      <p:cBhvr>
                                        <p:cTn id="65" dur="2000"/>
                                        <p:tgtEl>
                                          <p:spTgt spid="6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2000"/>
                                        <p:tgtEl>
                                          <p:spTgt spid="8"/>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126"/>
                                        </p:tgtEl>
                                        <p:attrNameLst>
                                          <p:attrName>style.visibility</p:attrName>
                                        </p:attrNameLst>
                                      </p:cBhvr>
                                      <p:to>
                                        <p:strVal val="visible"/>
                                      </p:to>
                                    </p:set>
                                    <p:animEffect transition="in" filter="wipe(up)">
                                      <p:cBhvr>
                                        <p:cTn id="75" dur="500"/>
                                        <p:tgtEl>
                                          <p:spTgt spid="126"/>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nodeType="click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up)">
                                      <p:cBhvr>
                                        <p:cTn id="80" dur="500"/>
                                        <p:tgtEl>
                                          <p:spTgt spid="46"/>
                                        </p:tgtEl>
                                      </p:cBhvr>
                                    </p:animEffect>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down)">
                                      <p:cBhvr>
                                        <p:cTn id="85" dur="580">
                                          <p:stCondLst>
                                            <p:cond delay="0"/>
                                          </p:stCondLst>
                                        </p:cTn>
                                        <p:tgtEl>
                                          <p:spTgt spid="54"/>
                                        </p:tgtEl>
                                      </p:cBhvr>
                                    </p:animEffect>
                                    <p:anim calcmode="lin" valueType="num">
                                      <p:cBhvr>
                                        <p:cTn id="86" dur="1822"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54"/>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54"/>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54"/>
                                        </p:tgtEl>
                                        <p:attrNameLst>
                                          <p:attrName>ppt_y</p:attrName>
                                        </p:attrNameLst>
                                      </p:cBhvr>
                                      <p:tavLst>
                                        <p:tav tm="0" fmla="#ppt_y-sin(pi*$)/81">
                                          <p:val>
                                            <p:fltVal val="0"/>
                                          </p:val>
                                        </p:tav>
                                        <p:tav tm="100000">
                                          <p:val>
                                            <p:fltVal val="1"/>
                                          </p:val>
                                        </p:tav>
                                      </p:tavLst>
                                    </p:anim>
                                    <p:animScale>
                                      <p:cBhvr>
                                        <p:cTn id="91" dur="26">
                                          <p:stCondLst>
                                            <p:cond delay="650"/>
                                          </p:stCondLst>
                                        </p:cTn>
                                        <p:tgtEl>
                                          <p:spTgt spid="54"/>
                                        </p:tgtEl>
                                      </p:cBhvr>
                                      <p:to x="100000" y="60000"/>
                                    </p:animScale>
                                    <p:animScale>
                                      <p:cBhvr>
                                        <p:cTn id="92" dur="166" decel="50000">
                                          <p:stCondLst>
                                            <p:cond delay="676"/>
                                          </p:stCondLst>
                                        </p:cTn>
                                        <p:tgtEl>
                                          <p:spTgt spid="54"/>
                                        </p:tgtEl>
                                      </p:cBhvr>
                                      <p:to x="100000" y="100000"/>
                                    </p:animScale>
                                    <p:animScale>
                                      <p:cBhvr>
                                        <p:cTn id="93" dur="26">
                                          <p:stCondLst>
                                            <p:cond delay="1312"/>
                                          </p:stCondLst>
                                        </p:cTn>
                                        <p:tgtEl>
                                          <p:spTgt spid="54"/>
                                        </p:tgtEl>
                                      </p:cBhvr>
                                      <p:to x="100000" y="80000"/>
                                    </p:animScale>
                                    <p:animScale>
                                      <p:cBhvr>
                                        <p:cTn id="94" dur="166" decel="50000">
                                          <p:stCondLst>
                                            <p:cond delay="1338"/>
                                          </p:stCondLst>
                                        </p:cTn>
                                        <p:tgtEl>
                                          <p:spTgt spid="54"/>
                                        </p:tgtEl>
                                      </p:cBhvr>
                                      <p:to x="100000" y="100000"/>
                                    </p:animScale>
                                    <p:animScale>
                                      <p:cBhvr>
                                        <p:cTn id="95" dur="26">
                                          <p:stCondLst>
                                            <p:cond delay="1642"/>
                                          </p:stCondLst>
                                        </p:cTn>
                                        <p:tgtEl>
                                          <p:spTgt spid="54"/>
                                        </p:tgtEl>
                                      </p:cBhvr>
                                      <p:to x="100000" y="90000"/>
                                    </p:animScale>
                                    <p:animScale>
                                      <p:cBhvr>
                                        <p:cTn id="96" dur="166" decel="50000">
                                          <p:stCondLst>
                                            <p:cond delay="1668"/>
                                          </p:stCondLst>
                                        </p:cTn>
                                        <p:tgtEl>
                                          <p:spTgt spid="54"/>
                                        </p:tgtEl>
                                      </p:cBhvr>
                                      <p:to x="100000" y="100000"/>
                                    </p:animScale>
                                    <p:animScale>
                                      <p:cBhvr>
                                        <p:cTn id="97" dur="26">
                                          <p:stCondLst>
                                            <p:cond delay="1808"/>
                                          </p:stCondLst>
                                        </p:cTn>
                                        <p:tgtEl>
                                          <p:spTgt spid="54"/>
                                        </p:tgtEl>
                                      </p:cBhvr>
                                      <p:to x="100000" y="95000"/>
                                    </p:animScale>
                                    <p:animScale>
                                      <p:cBhvr>
                                        <p:cTn id="98" dur="166" decel="50000">
                                          <p:stCondLst>
                                            <p:cond delay="1834"/>
                                          </p:stCondLst>
                                        </p:cTn>
                                        <p:tgtEl>
                                          <p:spTgt spid="54"/>
                                        </p:tgtEl>
                                      </p:cBhvr>
                                      <p:to x="100000" y="100000"/>
                                    </p:animScale>
                                  </p:childTnLst>
                                </p:cTn>
                              </p:par>
                              <p:par>
                                <p:cTn id="99" presetID="26" presetClass="entr" presetSubtype="0"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down)">
                                      <p:cBhvr>
                                        <p:cTn id="101" dur="580">
                                          <p:stCondLst>
                                            <p:cond delay="0"/>
                                          </p:stCondLst>
                                        </p:cTn>
                                        <p:tgtEl>
                                          <p:spTgt spid="53"/>
                                        </p:tgtEl>
                                      </p:cBhvr>
                                    </p:animEffect>
                                    <p:anim calcmode="lin" valueType="num">
                                      <p:cBhvr>
                                        <p:cTn id="102" dur="1822"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53"/>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53"/>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53"/>
                                        </p:tgtEl>
                                        <p:attrNameLst>
                                          <p:attrName>ppt_y</p:attrName>
                                        </p:attrNameLst>
                                      </p:cBhvr>
                                      <p:tavLst>
                                        <p:tav tm="0" fmla="#ppt_y-sin(pi*$)/81">
                                          <p:val>
                                            <p:fltVal val="0"/>
                                          </p:val>
                                        </p:tav>
                                        <p:tav tm="100000">
                                          <p:val>
                                            <p:fltVal val="1"/>
                                          </p:val>
                                        </p:tav>
                                      </p:tavLst>
                                    </p:anim>
                                    <p:animScale>
                                      <p:cBhvr>
                                        <p:cTn id="107" dur="26">
                                          <p:stCondLst>
                                            <p:cond delay="650"/>
                                          </p:stCondLst>
                                        </p:cTn>
                                        <p:tgtEl>
                                          <p:spTgt spid="53"/>
                                        </p:tgtEl>
                                      </p:cBhvr>
                                      <p:to x="100000" y="60000"/>
                                    </p:animScale>
                                    <p:animScale>
                                      <p:cBhvr>
                                        <p:cTn id="108" dur="166" decel="50000">
                                          <p:stCondLst>
                                            <p:cond delay="676"/>
                                          </p:stCondLst>
                                        </p:cTn>
                                        <p:tgtEl>
                                          <p:spTgt spid="53"/>
                                        </p:tgtEl>
                                      </p:cBhvr>
                                      <p:to x="100000" y="100000"/>
                                    </p:animScale>
                                    <p:animScale>
                                      <p:cBhvr>
                                        <p:cTn id="109" dur="26">
                                          <p:stCondLst>
                                            <p:cond delay="1312"/>
                                          </p:stCondLst>
                                        </p:cTn>
                                        <p:tgtEl>
                                          <p:spTgt spid="53"/>
                                        </p:tgtEl>
                                      </p:cBhvr>
                                      <p:to x="100000" y="80000"/>
                                    </p:animScale>
                                    <p:animScale>
                                      <p:cBhvr>
                                        <p:cTn id="110" dur="166" decel="50000">
                                          <p:stCondLst>
                                            <p:cond delay="1338"/>
                                          </p:stCondLst>
                                        </p:cTn>
                                        <p:tgtEl>
                                          <p:spTgt spid="53"/>
                                        </p:tgtEl>
                                      </p:cBhvr>
                                      <p:to x="100000" y="100000"/>
                                    </p:animScale>
                                    <p:animScale>
                                      <p:cBhvr>
                                        <p:cTn id="111" dur="26">
                                          <p:stCondLst>
                                            <p:cond delay="1642"/>
                                          </p:stCondLst>
                                        </p:cTn>
                                        <p:tgtEl>
                                          <p:spTgt spid="53"/>
                                        </p:tgtEl>
                                      </p:cBhvr>
                                      <p:to x="100000" y="90000"/>
                                    </p:animScale>
                                    <p:animScale>
                                      <p:cBhvr>
                                        <p:cTn id="112" dur="166" decel="50000">
                                          <p:stCondLst>
                                            <p:cond delay="1668"/>
                                          </p:stCondLst>
                                        </p:cTn>
                                        <p:tgtEl>
                                          <p:spTgt spid="53"/>
                                        </p:tgtEl>
                                      </p:cBhvr>
                                      <p:to x="100000" y="100000"/>
                                    </p:animScale>
                                    <p:animScale>
                                      <p:cBhvr>
                                        <p:cTn id="113" dur="26">
                                          <p:stCondLst>
                                            <p:cond delay="1808"/>
                                          </p:stCondLst>
                                        </p:cTn>
                                        <p:tgtEl>
                                          <p:spTgt spid="53"/>
                                        </p:tgtEl>
                                      </p:cBhvr>
                                      <p:to x="100000" y="95000"/>
                                    </p:animScale>
                                    <p:animScale>
                                      <p:cBhvr>
                                        <p:cTn id="114" dur="166" decel="50000">
                                          <p:stCondLst>
                                            <p:cond delay="1834"/>
                                          </p:stCondLst>
                                        </p:cTn>
                                        <p:tgtEl>
                                          <p:spTgt spid="53"/>
                                        </p:tgtEl>
                                      </p:cBhvr>
                                      <p:to x="100000" y="100000"/>
                                    </p:animScale>
                                  </p:childTnLst>
                                </p:cTn>
                              </p:par>
                              <p:par>
                                <p:cTn id="115" presetID="26" presetClass="entr" presetSubtype="0" fill="hold" grpId="0" nodeType="withEffect">
                                  <p:stCondLst>
                                    <p:cond delay="0"/>
                                  </p:stCondLst>
                                  <p:childTnLst>
                                    <p:set>
                                      <p:cBhvr>
                                        <p:cTn id="116" dur="1" fill="hold">
                                          <p:stCondLst>
                                            <p:cond delay="0"/>
                                          </p:stCondLst>
                                        </p:cTn>
                                        <p:tgtEl>
                                          <p:spTgt spid="51"/>
                                        </p:tgtEl>
                                        <p:attrNameLst>
                                          <p:attrName>style.visibility</p:attrName>
                                        </p:attrNameLst>
                                      </p:cBhvr>
                                      <p:to>
                                        <p:strVal val="visible"/>
                                      </p:to>
                                    </p:set>
                                    <p:animEffect transition="in" filter="wipe(down)">
                                      <p:cBhvr>
                                        <p:cTn id="117" dur="580">
                                          <p:stCondLst>
                                            <p:cond delay="0"/>
                                          </p:stCondLst>
                                        </p:cTn>
                                        <p:tgtEl>
                                          <p:spTgt spid="51"/>
                                        </p:tgtEl>
                                      </p:cBhvr>
                                    </p:animEffect>
                                    <p:anim calcmode="lin" valueType="num">
                                      <p:cBhvr>
                                        <p:cTn id="118"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123" dur="26">
                                          <p:stCondLst>
                                            <p:cond delay="650"/>
                                          </p:stCondLst>
                                        </p:cTn>
                                        <p:tgtEl>
                                          <p:spTgt spid="51"/>
                                        </p:tgtEl>
                                      </p:cBhvr>
                                      <p:to x="100000" y="60000"/>
                                    </p:animScale>
                                    <p:animScale>
                                      <p:cBhvr>
                                        <p:cTn id="124" dur="166" decel="50000">
                                          <p:stCondLst>
                                            <p:cond delay="676"/>
                                          </p:stCondLst>
                                        </p:cTn>
                                        <p:tgtEl>
                                          <p:spTgt spid="51"/>
                                        </p:tgtEl>
                                      </p:cBhvr>
                                      <p:to x="100000" y="100000"/>
                                    </p:animScale>
                                    <p:animScale>
                                      <p:cBhvr>
                                        <p:cTn id="125" dur="26">
                                          <p:stCondLst>
                                            <p:cond delay="1312"/>
                                          </p:stCondLst>
                                        </p:cTn>
                                        <p:tgtEl>
                                          <p:spTgt spid="51"/>
                                        </p:tgtEl>
                                      </p:cBhvr>
                                      <p:to x="100000" y="80000"/>
                                    </p:animScale>
                                    <p:animScale>
                                      <p:cBhvr>
                                        <p:cTn id="126" dur="166" decel="50000">
                                          <p:stCondLst>
                                            <p:cond delay="1338"/>
                                          </p:stCondLst>
                                        </p:cTn>
                                        <p:tgtEl>
                                          <p:spTgt spid="51"/>
                                        </p:tgtEl>
                                      </p:cBhvr>
                                      <p:to x="100000" y="100000"/>
                                    </p:animScale>
                                    <p:animScale>
                                      <p:cBhvr>
                                        <p:cTn id="127" dur="26">
                                          <p:stCondLst>
                                            <p:cond delay="1642"/>
                                          </p:stCondLst>
                                        </p:cTn>
                                        <p:tgtEl>
                                          <p:spTgt spid="51"/>
                                        </p:tgtEl>
                                      </p:cBhvr>
                                      <p:to x="100000" y="90000"/>
                                    </p:animScale>
                                    <p:animScale>
                                      <p:cBhvr>
                                        <p:cTn id="128" dur="166" decel="50000">
                                          <p:stCondLst>
                                            <p:cond delay="1668"/>
                                          </p:stCondLst>
                                        </p:cTn>
                                        <p:tgtEl>
                                          <p:spTgt spid="51"/>
                                        </p:tgtEl>
                                      </p:cBhvr>
                                      <p:to x="100000" y="100000"/>
                                    </p:animScale>
                                    <p:animScale>
                                      <p:cBhvr>
                                        <p:cTn id="129" dur="26">
                                          <p:stCondLst>
                                            <p:cond delay="1808"/>
                                          </p:stCondLst>
                                        </p:cTn>
                                        <p:tgtEl>
                                          <p:spTgt spid="51"/>
                                        </p:tgtEl>
                                      </p:cBhvr>
                                      <p:to x="100000" y="95000"/>
                                    </p:animScale>
                                    <p:animScale>
                                      <p:cBhvr>
                                        <p:cTn id="130" dur="166" decel="50000">
                                          <p:stCondLst>
                                            <p:cond delay="1834"/>
                                          </p:stCondLst>
                                        </p:cTn>
                                        <p:tgtEl>
                                          <p:spTgt spid="51"/>
                                        </p:tgtEl>
                                      </p:cBhvr>
                                      <p:to x="100000" y="100000"/>
                                    </p:animScale>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nodeType="clickEffect">
                                  <p:stCondLst>
                                    <p:cond delay="0"/>
                                  </p:stCondLst>
                                  <p:childTnLst>
                                    <p:set>
                                      <p:cBhvr>
                                        <p:cTn id="134" dur="1" fill="hold">
                                          <p:stCondLst>
                                            <p:cond delay="0"/>
                                          </p:stCondLst>
                                        </p:cTn>
                                        <p:tgtEl>
                                          <p:spTgt spid="1200153"/>
                                        </p:tgtEl>
                                        <p:attrNameLst>
                                          <p:attrName>style.visibility</p:attrName>
                                        </p:attrNameLst>
                                      </p:cBhvr>
                                      <p:to>
                                        <p:strVal val="visible"/>
                                      </p:to>
                                    </p:set>
                                    <p:animEffect transition="in" filter="wipe(left)">
                                      <p:cBhvr>
                                        <p:cTn id="135" dur="500"/>
                                        <p:tgtEl>
                                          <p:spTgt spid="1200153"/>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nodeType="clickEffect">
                                  <p:stCondLst>
                                    <p:cond delay="0"/>
                                  </p:stCondLst>
                                  <p:childTnLst>
                                    <p:set>
                                      <p:cBhvr>
                                        <p:cTn id="139" dur="1" fill="hold">
                                          <p:stCondLst>
                                            <p:cond delay="0"/>
                                          </p:stCondLst>
                                        </p:cTn>
                                        <p:tgtEl>
                                          <p:spTgt spid="49"/>
                                        </p:tgtEl>
                                        <p:attrNameLst>
                                          <p:attrName>style.visibility</p:attrName>
                                        </p:attrNameLst>
                                      </p:cBhvr>
                                      <p:to>
                                        <p:strVal val="visible"/>
                                      </p:to>
                                    </p:set>
                                    <p:animEffect transition="in" filter="wipe(left)">
                                      <p:cBhvr>
                                        <p:cTn id="140" dur="500"/>
                                        <p:tgtEl>
                                          <p:spTgt spid="49"/>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nodeType="clickEffect">
                                  <p:stCondLst>
                                    <p:cond delay="0"/>
                                  </p:stCondLst>
                                  <p:childTnLst>
                                    <p:set>
                                      <p:cBhvr>
                                        <p:cTn id="144" dur="1" fill="hold">
                                          <p:stCondLst>
                                            <p:cond delay="0"/>
                                          </p:stCondLst>
                                        </p:cTn>
                                        <p:tgtEl>
                                          <p:spTgt spid="56"/>
                                        </p:tgtEl>
                                        <p:attrNameLst>
                                          <p:attrName>style.visibility</p:attrName>
                                        </p:attrNameLst>
                                      </p:cBhvr>
                                      <p:to>
                                        <p:strVal val="visible"/>
                                      </p:to>
                                    </p:set>
                                    <p:animEffect transition="in" filter="wipe(left)">
                                      <p:cBhvr>
                                        <p:cTn id="145" dur="500"/>
                                        <p:tgtEl>
                                          <p:spTgt spid="56"/>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8" fill="hold" nodeType="clickEffect">
                                  <p:stCondLst>
                                    <p:cond delay="0"/>
                                  </p:stCondLst>
                                  <p:childTnLst>
                                    <p:set>
                                      <p:cBhvr>
                                        <p:cTn id="149" dur="1" fill="hold">
                                          <p:stCondLst>
                                            <p:cond delay="0"/>
                                          </p:stCondLst>
                                        </p:cTn>
                                        <p:tgtEl>
                                          <p:spTgt spid="57"/>
                                        </p:tgtEl>
                                        <p:attrNameLst>
                                          <p:attrName>style.visibility</p:attrName>
                                        </p:attrNameLst>
                                      </p:cBhvr>
                                      <p:to>
                                        <p:strVal val="visible"/>
                                      </p:to>
                                    </p:set>
                                    <p:animEffect transition="in" filter="wipe(left)">
                                      <p:cBhvr>
                                        <p:cTn id="150" dur="500"/>
                                        <p:tgtEl>
                                          <p:spTgt spid="57"/>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8" fill="hold" nodeType="clickEffect">
                                  <p:stCondLst>
                                    <p:cond delay="0"/>
                                  </p:stCondLst>
                                  <p:childTnLst>
                                    <p:set>
                                      <p:cBhvr>
                                        <p:cTn id="154" dur="1" fill="hold">
                                          <p:stCondLst>
                                            <p:cond delay="0"/>
                                          </p:stCondLst>
                                        </p:cTn>
                                        <p:tgtEl>
                                          <p:spTgt spid="58"/>
                                        </p:tgtEl>
                                        <p:attrNameLst>
                                          <p:attrName>style.visibility</p:attrName>
                                        </p:attrNameLst>
                                      </p:cBhvr>
                                      <p:to>
                                        <p:strVal val="visible"/>
                                      </p:to>
                                    </p:set>
                                    <p:animEffect transition="in" filter="wipe(left)">
                                      <p:cBhvr>
                                        <p:cTn id="155" dur="500"/>
                                        <p:tgtEl>
                                          <p:spTgt spid="58"/>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ntr" presetSubtype="8" fill="hold" nodeType="clickEffect">
                                  <p:stCondLst>
                                    <p:cond delay="0"/>
                                  </p:stCondLst>
                                  <p:childTnLst>
                                    <p:set>
                                      <p:cBhvr>
                                        <p:cTn id="159" dur="1" fill="hold">
                                          <p:stCondLst>
                                            <p:cond delay="0"/>
                                          </p:stCondLst>
                                        </p:cTn>
                                        <p:tgtEl>
                                          <p:spTgt spid="123"/>
                                        </p:tgtEl>
                                        <p:attrNameLst>
                                          <p:attrName>style.visibility</p:attrName>
                                        </p:attrNameLst>
                                      </p:cBhvr>
                                      <p:to>
                                        <p:strVal val="visible"/>
                                      </p:to>
                                    </p:set>
                                    <p:animEffect transition="in" filter="wipe(left)">
                                      <p:cBhvr>
                                        <p:cTn id="160" dur="500"/>
                                        <p:tgtEl>
                                          <p:spTgt spid="123"/>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nodeType="clickEffect">
                                  <p:stCondLst>
                                    <p:cond delay="0"/>
                                  </p:stCondLst>
                                  <p:childTnLst>
                                    <p:set>
                                      <p:cBhvr>
                                        <p:cTn id="164" dur="1" fill="hold">
                                          <p:stCondLst>
                                            <p:cond delay="0"/>
                                          </p:stCondLst>
                                        </p:cTn>
                                        <p:tgtEl>
                                          <p:spTgt spid="124"/>
                                        </p:tgtEl>
                                        <p:attrNameLst>
                                          <p:attrName>style.visibility</p:attrName>
                                        </p:attrNameLst>
                                      </p:cBhvr>
                                      <p:to>
                                        <p:strVal val="visible"/>
                                      </p:to>
                                    </p:set>
                                    <p:animEffect transition="in" filter="wipe(left)">
                                      <p:cBhvr>
                                        <p:cTn id="165" dur="500"/>
                                        <p:tgtEl>
                                          <p:spTgt spid="124"/>
                                        </p:tgtEl>
                                      </p:cBhvr>
                                    </p:animEffect>
                                  </p:childTnLst>
                                </p:cTn>
                              </p:par>
                            </p:childTnLst>
                          </p:cTn>
                        </p:par>
                      </p:childTnLst>
                    </p:cTn>
                  </p:par>
                  <p:par>
                    <p:cTn id="166" fill="hold">
                      <p:stCondLst>
                        <p:cond delay="indefinite"/>
                      </p:stCondLst>
                      <p:childTnLst>
                        <p:par>
                          <p:cTn id="167" fill="hold">
                            <p:stCondLst>
                              <p:cond delay="0"/>
                            </p:stCondLst>
                            <p:childTnLst>
                              <p:par>
                                <p:cTn id="168" presetID="22" presetClass="entr" presetSubtype="8" fill="hold" nodeType="clickEffect">
                                  <p:stCondLst>
                                    <p:cond delay="0"/>
                                  </p:stCondLst>
                                  <p:childTnLst>
                                    <p:set>
                                      <p:cBhvr>
                                        <p:cTn id="169" dur="1" fill="hold">
                                          <p:stCondLst>
                                            <p:cond delay="0"/>
                                          </p:stCondLst>
                                        </p:cTn>
                                        <p:tgtEl>
                                          <p:spTgt spid="125"/>
                                        </p:tgtEl>
                                        <p:attrNameLst>
                                          <p:attrName>style.visibility</p:attrName>
                                        </p:attrNameLst>
                                      </p:cBhvr>
                                      <p:to>
                                        <p:strVal val="visible"/>
                                      </p:to>
                                    </p:set>
                                    <p:animEffect transition="in" filter="wipe(left)">
                                      <p:cBhvr>
                                        <p:cTn id="170" dur="500"/>
                                        <p:tgtEl>
                                          <p:spTgt spid="125"/>
                                        </p:tgtEl>
                                      </p:cBhvr>
                                    </p:animEffect>
                                  </p:childTnLst>
                                </p:cTn>
                              </p:par>
                            </p:childTnLst>
                          </p:cTn>
                        </p:par>
                      </p:childTnLst>
                    </p:cTn>
                  </p:par>
                  <p:par>
                    <p:cTn id="171" fill="hold">
                      <p:stCondLst>
                        <p:cond delay="indefinite"/>
                      </p:stCondLst>
                      <p:childTnLst>
                        <p:par>
                          <p:cTn id="172" fill="hold">
                            <p:stCondLst>
                              <p:cond delay="0"/>
                            </p:stCondLst>
                            <p:childTnLst>
                              <p:par>
                                <p:cTn id="173" presetID="22" presetClass="entr" presetSubtype="8" fill="hold" nodeType="clickEffect">
                                  <p:stCondLst>
                                    <p:cond delay="0"/>
                                  </p:stCondLst>
                                  <p:childTnLst>
                                    <p:set>
                                      <p:cBhvr>
                                        <p:cTn id="174" dur="1" fill="hold">
                                          <p:stCondLst>
                                            <p:cond delay="0"/>
                                          </p:stCondLst>
                                        </p:cTn>
                                        <p:tgtEl>
                                          <p:spTgt spid="59"/>
                                        </p:tgtEl>
                                        <p:attrNameLst>
                                          <p:attrName>style.visibility</p:attrName>
                                        </p:attrNameLst>
                                      </p:cBhvr>
                                      <p:to>
                                        <p:strVal val="visible"/>
                                      </p:to>
                                    </p:set>
                                    <p:animEffect transition="in" filter="wipe(left)">
                                      <p:cBhvr>
                                        <p:cTn id="17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9" grpId="0" animBg="1"/>
      <p:bldP spid="126" grpId="0" animBg="1"/>
      <p:bldP spid="51" grpId="0"/>
      <p:bldP spid="53" grpId="0"/>
      <p:bldP spid="5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09 Grupo"/>
          <p:cNvGrpSpPr/>
          <p:nvPr/>
        </p:nvGrpSpPr>
        <p:grpSpPr>
          <a:xfrm>
            <a:off x="72429" y="104775"/>
            <a:ext cx="5145088" cy="4905375"/>
            <a:chOff x="72429" y="104775"/>
            <a:chExt cx="5145088" cy="4905375"/>
          </a:xfrm>
        </p:grpSpPr>
        <p:grpSp>
          <p:nvGrpSpPr>
            <p:cNvPr id="3" name="69 Grupo"/>
            <p:cNvGrpSpPr/>
            <p:nvPr/>
          </p:nvGrpSpPr>
          <p:grpSpPr>
            <a:xfrm>
              <a:off x="72429" y="104775"/>
              <a:ext cx="5145088" cy="4086225"/>
              <a:chOff x="200025" y="104775"/>
              <a:chExt cx="5145088" cy="4086225"/>
            </a:xfrm>
          </p:grpSpPr>
          <p:graphicFrame>
            <p:nvGraphicFramePr>
              <p:cNvPr id="651317" name="Object 53"/>
              <p:cNvGraphicFramePr>
                <a:graphicFrameLocks noChangeAspect="1"/>
              </p:cNvGraphicFramePr>
              <p:nvPr/>
            </p:nvGraphicFramePr>
            <p:xfrm>
              <a:off x="200025" y="3870325"/>
              <a:ext cx="258763" cy="266700"/>
            </p:xfrm>
            <a:graphic>
              <a:graphicData uri="http://schemas.openxmlformats.org/presentationml/2006/ole">
                <mc:AlternateContent xmlns:mc="http://schemas.openxmlformats.org/markup-compatibility/2006">
                  <mc:Choice xmlns:v="urn:schemas-microsoft-com:vml" Requires="v">
                    <p:oleObj spid="_x0000_s1298704" name="Ecuación" r:id="rId4" imgW="164880" imgH="177480" progId="Equation.3">
                      <p:embed/>
                    </p:oleObj>
                  </mc:Choice>
                  <mc:Fallback>
                    <p:oleObj name="Ecuación" r:id="rId4" imgW="164880" imgH="1774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25" y="3870325"/>
                            <a:ext cx="258763"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61 Grupo"/>
              <p:cNvGrpSpPr/>
              <p:nvPr/>
            </p:nvGrpSpPr>
            <p:grpSpPr>
              <a:xfrm>
                <a:off x="276225" y="104775"/>
                <a:ext cx="5019675" cy="4086225"/>
                <a:chOff x="276225" y="104775"/>
                <a:chExt cx="5019675" cy="4086225"/>
              </a:xfrm>
            </p:grpSpPr>
            <p:sp>
              <p:nvSpPr>
                <p:cNvPr id="651278" name="Line 14"/>
                <p:cNvSpPr>
                  <a:spLocks noChangeShapeType="1"/>
                </p:cNvSpPr>
                <p:nvPr/>
              </p:nvSpPr>
              <p:spPr bwMode="auto">
                <a:xfrm>
                  <a:off x="2071687" y="2492374"/>
                  <a:ext cx="3224213" cy="12701"/>
                </a:xfrm>
                <a:prstGeom prst="line">
                  <a:avLst/>
                </a:prstGeom>
                <a:no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u-ES"/>
                </a:p>
              </p:txBody>
            </p:sp>
            <p:sp>
              <p:nvSpPr>
                <p:cNvPr id="651280" name="Line 16"/>
                <p:cNvSpPr>
                  <a:spLocks noChangeShapeType="1"/>
                </p:cNvSpPr>
                <p:nvPr/>
              </p:nvSpPr>
              <p:spPr bwMode="auto">
                <a:xfrm flipH="1">
                  <a:off x="276225" y="2500313"/>
                  <a:ext cx="1779589" cy="1690687"/>
                </a:xfrm>
                <a:prstGeom prst="line">
                  <a:avLst/>
                </a:prstGeom>
                <a:no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u-ES"/>
                </a:p>
              </p:txBody>
            </p:sp>
            <p:cxnSp>
              <p:nvCxnSpPr>
                <p:cNvPr id="61" name="60 Conector recto"/>
                <p:cNvCxnSpPr/>
                <p:nvPr/>
              </p:nvCxnSpPr>
              <p:spPr bwMode="auto">
                <a:xfrm rot="5400000">
                  <a:off x="871538" y="1300163"/>
                  <a:ext cx="239077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aphicFrame>
            <p:nvGraphicFramePr>
              <p:cNvPr id="64" name="Object 53"/>
              <p:cNvGraphicFramePr>
                <a:graphicFrameLocks noChangeAspect="1"/>
              </p:cNvGraphicFramePr>
              <p:nvPr/>
            </p:nvGraphicFramePr>
            <p:xfrm>
              <a:off x="1781175" y="117475"/>
              <a:ext cx="239713" cy="285750"/>
            </p:xfrm>
            <a:graphic>
              <a:graphicData uri="http://schemas.openxmlformats.org/presentationml/2006/ole">
                <mc:AlternateContent xmlns:mc="http://schemas.openxmlformats.org/markup-compatibility/2006">
                  <mc:Choice xmlns:v="urn:schemas-microsoft-com:vml" Requires="v">
                    <p:oleObj spid="_x0000_s1298705" name="Ecuación" r:id="rId6" imgW="152280" imgH="190440" progId="Equation.3">
                      <p:embed/>
                    </p:oleObj>
                  </mc:Choice>
                  <mc:Fallback>
                    <p:oleObj name="Ecuación" r:id="rId6" imgW="152280" imgH="190440" progId="Equation.3">
                      <p:embed/>
                      <p:pic>
                        <p:nvPicPr>
                          <p:cNvPr id="0" name="Object 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1175" y="117475"/>
                            <a:ext cx="239713"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 name="Object 53"/>
              <p:cNvGraphicFramePr>
                <a:graphicFrameLocks noChangeAspect="1"/>
              </p:cNvGraphicFramePr>
              <p:nvPr/>
            </p:nvGraphicFramePr>
            <p:xfrm>
              <a:off x="5105400" y="2165350"/>
              <a:ext cx="239713" cy="285750"/>
            </p:xfrm>
            <a:graphic>
              <a:graphicData uri="http://schemas.openxmlformats.org/presentationml/2006/ole">
                <mc:AlternateContent xmlns:mc="http://schemas.openxmlformats.org/markup-compatibility/2006">
                  <mc:Choice xmlns:v="urn:schemas-microsoft-com:vml" Requires="v">
                    <p:oleObj spid="_x0000_s1298706" name="Ecuación" r:id="rId8" imgW="152280" imgH="190440" progId="Equation.3">
                      <p:embed/>
                    </p:oleObj>
                  </mc:Choice>
                  <mc:Fallback>
                    <p:oleObj name="Ecuación" r:id="rId8" imgW="152280" imgH="19044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5400" y="2165350"/>
                            <a:ext cx="239713"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77" name="Object 53"/>
            <p:cNvGraphicFramePr>
              <a:graphicFrameLocks noChangeAspect="1"/>
            </p:cNvGraphicFramePr>
            <p:nvPr/>
          </p:nvGraphicFramePr>
          <p:xfrm>
            <a:off x="1000125" y="4298950"/>
            <a:ext cx="417513" cy="222250"/>
          </p:xfrm>
          <a:graphic>
            <a:graphicData uri="http://schemas.openxmlformats.org/presentationml/2006/ole">
              <mc:AlternateContent xmlns:mc="http://schemas.openxmlformats.org/markup-compatibility/2006">
                <mc:Choice xmlns:v="urn:schemas-microsoft-com:vml" Requires="v">
                  <p:oleObj spid="_x0000_s1298707" name="Ecuación" r:id="rId10" imgW="317160" imgH="177480" progId="Equation.3">
                    <p:embed/>
                  </p:oleObj>
                </mc:Choice>
                <mc:Fallback>
                  <p:oleObj name="Ecuación" r:id="rId10" imgW="317160" imgH="17748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0125" y="4298950"/>
                          <a:ext cx="417513" cy="222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102 Grupo"/>
            <p:cNvGrpSpPr/>
            <p:nvPr/>
          </p:nvGrpSpPr>
          <p:grpSpPr>
            <a:xfrm>
              <a:off x="1000125" y="2492374"/>
              <a:ext cx="1600200" cy="2517776"/>
              <a:chOff x="1000125" y="2492374"/>
              <a:chExt cx="1600200" cy="2517776"/>
            </a:xfrm>
          </p:grpSpPr>
          <p:cxnSp>
            <p:nvCxnSpPr>
              <p:cNvPr id="93" name="92 Conector recto"/>
              <p:cNvCxnSpPr>
                <a:endCxn id="651278" idx="0"/>
              </p:cNvCxnSpPr>
              <p:nvPr/>
            </p:nvCxnSpPr>
            <p:spPr>
              <a:xfrm flipV="1">
                <a:off x="1000125" y="2492374"/>
                <a:ext cx="943966" cy="88900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95 Conector recto"/>
              <p:cNvCxnSpPr/>
              <p:nvPr/>
            </p:nvCxnSpPr>
            <p:spPr>
              <a:xfrm flipV="1">
                <a:off x="1647825" y="4121149"/>
                <a:ext cx="943966" cy="88900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98 Conector recto"/>
              <p:cNvCxnSpPr/>
              <p:nvPr/>
            </p:nvCxnSpPr>
            <p:spPr>
              <a:xfrm flipH="1" flipV="1">
                <a:off x="1000125" y="3371851"/>
                <a:ext cx="676275" cy="16382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101 Conector recto"/>
              <p:cNvCxnSpPr/>
              <p:nvPr/>
            </p:nvCxnSpPr>
            <p:spPr>
              <a:xfrm flipH="1" flipV="1">
                <a:off x="1924050" y="2508253"/>
                <a:ext cx="676275" cy="16382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5" name="104 Conector recto"/>
            <p:cNvCxnSpPr/>
            <p:nvPr/>
          </p:nvCxnSpPr>
          <p:spPr>
            <a:xfrm>
              <a:off x="1000125" y="3390900"/>
              <a:ext cx="0" cy="111442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6" name="105 Arco"/>
            <p:cNvSpPr/>
            <p:nvPr/>
          </p:nvSpPr>
          <p:spPr>
            <a:xfrm rot="5400000">
              <a:off x="869157" y="3826669"/>
              <a:ext cx="304797" cy="538163"/>
            </a:xfrm>
            <a:prstGeom prst="arc">
              <a:avLst>
                <a:gd name="adj1" fmla="val 16200000"/>
                <a:gd name="adj2" fmla="val 2159982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aphicFrame>
          <p:nvGraphicFramePr>
            <p:cNvPr id="107" name="Object 53"/>
            <p:cNvGraphicFramePr>
              <a:graphicFrameLocks noChangeAspect="1"/>
            </p:cNvGraphicFramePr>
            <p:nvPr/>
          </p:nvGraphicFramePr>
          <p:xfrm>
            <a:off x="1933575" y="3441700"/>
            <a:ext cx="417513" cy="222250"/>
          </p:xfrm>
          <a:graphic>
            <a:graphicData uri="http://schemas.openxmlformats.org/presentationml/2006/ole">
              <mc:AlternateContent xmlns:mc="http://schemas.openxmlformats.org/markup-compatibility/2006">
                <mc:Choice xmlns:v="urn:schemas-microsoft-com:vml" Requires="v">
                  <p:oleObj spid="_x0000_s1298708" name="Ecuación" r:id="rId12" imgW="317160" imgH="177480" progId="Equation.3">
                    <p:embed/>
                  </p:oleObj>
                </mc:Choice>
                <mc:Fallback>
                  <p:oleObj name="Ecuación" r:id="rId12" imgW="317160" imgH="177480" progId="Equation.3">
                    <p:embed/>
                    <p:pic>
                      <p:nvPicPr>
                        <p:cNvPr id="0"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33575" y="3441700"/>
                          <a:ext cx="417513" cy="222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8" name="107 Conector recto"/>
            <p:cNvCxnSpPr/>
            <p:nvPr/>
          </p:nvCxnSpPr>
          <p:spPr>
            <a:xfrm>
              <a:off x="1933575" y="2533650"/>
              <a:ext cx="0" cy="111442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9" name="108 Arco"/>
            <p:cNvSpPr/>
            <p:nvPr/>
          </p:nvSpPr>
          <p:spPr>
            <a:xfrm rot="5400000">
              <a:off x="1802607" y="2969419"/>
              <a:ext cx="304797" cy="538163"/>
            </a:xfrm>
            <a:prstGeom prst="arc">
              <a:avLst>
                <a:gd name="adj1" fmla="val 16200000"/>
                <a:gd name="adj2" fmla="val 2159982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sp>
        <p:nvSpPr>
          <p:cNvPr id="115" name="Line 490"/>
          <p:cNvSpPr>
            <a:spLocks noChangeShapeType="1"/>
          </p:cNvSpPr>
          <p:nvPr/>
        </p:nvSpPr>
        <p:spPr bwMode="auto">
          <a:xfrm rot="5400000">
            <a:off x="1666691" y="4992312"/>
            <a:ext cx="923925" cy="19049"/>
          </a:xfrm>
          <a:prstGeom prst="line">
            <a:avLst/>
          </a:prstGeom>
          <a:noFill/>
          <a:ln w="38100">
            <a:solidFill>
              <a:srgbClr val="FF0000"/>
            </a:solidFill>
            <a:round/>
            <a:headEnd/>
            <a:tailEnd type="triangle" w="med" len="lg"/>
          </a:ln>
          <a:effectLst/>
        </p:spPr>
        <p:txBody>
          <a:bodyPr wrap="none" anchor="ctr"/>
          <a:lstStyle/>
          <a:p>
            <a:endParaRPr lang="es-ES"/>
          </a:p>
        </p:txBody>
      </p:sp>
      <p:grpSp>
        <p:nvGrpSpPr>
          <p:cNvPr id="6" name="Group 6"/>
          <p:cNvGrpSpPr>
            <a:grpSpLocks/>
          </p:cNvGrpSpPr>
          <p:nvPr/>
        </p:nvGrpSpPr>
        <p:grpSpPr bwMode="auto">
          <a:xfrm>
            <a:off x="2255347" y="5172766"/>
            <a:ext cx="490538" cy="579438"/>
            <a:chOff x="3874" y="2110"/>
            <a:chExt cx="309" cy="365"/>
          </a:xfrm>
        </p:grpSpPr>
        <p:sp>
          <p:nvSpPr>
            <p:cNvPr id="117" name="Text Box 7"/>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dirty="0">
                  <a:solidFill>
                    <a:srgbClr val="FF0000"/>
                  </a:solidFill>
                  <a:latin typeface="Lucida Handwriting" pitchFamily="66" charset="0"/>
                </a:rPr>
                <a:t>B</a:t>
              </a:r>
            </a:p>
          </p:txBody>
        </p:sp>
        <p:sp>
          <p:nvSpPr>
            <p:cNvPr id="118" name="Line 8"/>
            <p:cNvSpPr>
              <a:spLocks noChangeShapeType="1"/>
            </p:cNvSpPr>
            <p:nvPr/>
          </p:nvSpPr>
          <p:spPr bwMode="auto">
            <a:xfrm>
              <a:off x="3977" y="2139"/>
              <a:ext cx="165" cy="0"/>
            </a:xfrm>
            <a:prstGeom prst="line">
              <a:avLst/>
            </a:prstGeom>
            <a:noFill/>
            <a:ln w="28575">
              <a:solidFill>
                <a:srgbClr val="FF0000"/>
              </a:solidFill>
              <a:round/>
              <a:headEnd/>
              <a:tailEnd type="triangle" w="med" len="med"/>
            </a:ln>
            <a:effectLst/>
          </p:spPr>
          <p:txBody>
            <a:bodyPr/>
            <a:lstStyle/>
            <a:p>
              <a:endParaRPr lang="es-ES"/>
            </a:p>
          </p:txBody>
        </p:sp>
      </p:grpSp>
      <p:sp>
        <p:nvSpPr>
          <p:cNvPr id="119" name="Line 490"/>
          <p:cNvSpPr>
            <a:spLocks noChangeShapeType="1"/>
          </p:cNvSpPr>
          <p:nvPr/>
        </p:nvSpPr>
        <p:spPr bwMode="auto">
          <a:xfrm rot="12720000" flipH="1">
            <a:off x="2216542" y="4273015"/>
            <a:ext cx="876301" cy="561978"/>
          </a:xfrm>
          <a:prstGeom prst="line">
            <a:avLst/>
          </a:prstGeom>
          <a:ln>
            <a:solidFill>
              <a:srgbClr val="00B0F0"/>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pSp>
        <p:nvGrpSpPr>
          <p:cNvPr id="7" name="117 Grupo"/>
          <p:cNvGrpSpPr/>
          <p:nvPr/>
        </p:nvGrpSpPr>
        <p:grpSpPr>
          <a:xfrm>
            <a:off x="2735276" y="4738517"/>
            <a:ext cx="526106" cy="414187"/>
            <a:chOff x="7455441" y="1485900"/>
            <a:chExt cx="526106" cy="414187"/>
          </a:xfrm>
        </p:grpSpPr>
        <p:sp>
          <p:nvSpPr>
            <p:cNvPr id="121" name="Text Box 107"/>
            <p:cNvSpPr txBox="1">
              <a:spLocks noChangeArrowheads="1"/>
            </p:cNvSpPr>
            <p:nvPr/>
          </p:nvSpPr>
          <p:spPr bwMode="auto">
            <a:xfrm>
              <a:off x="7455441" y="1499977"/>
              <a:ext cx="526106" cy="400110"/>
            </a:xfrm>
            <a:prstGeom prst="rect">
              <a:avLst/>
            </a:prstGeom>
            <a:noFill/>
            <a:ln w="9525">
              <a:noFill/>
              <a:miter lim="800000"/>
              <a:headEnd/>
              <a:tailEnd/>
            </a:ln>
            <a:effectLst/>
          </p:spPr>
          <p:txBody>
            <a:bodyPr wrap="none">
              <a:spAutoFit/>
            </a:bodyPr>
            <a:lstStyle/>
            <a:p>
              <a:r>
                <a:rPr lang="eu-ES" sz="2000" dirty="0" err="1" smtClean="0">
                  <a:solidFill>
                    <a:srgbClr val="00B0F0"/>
                  </a:solidFill>
                  <a:latin typeface="Lucida Handwriting" pitchFamily="66" charset="0"/>
                </a:rPr>
                <a:t>F</a:t>
              </a:r>
              <a:r>
                <a:rPr lang="eu-ES" sz="2000" baseline="-25000" dirty="0" err="1" smtClean="0">
                  <a:solidFill>
                    <a:srgbClr val="00B0F0"/>
                  </a:solidFill>
                  <a:latin typeface="Lucida Handwriting" pitchFamily="66" charset="0"/>
                </a:rPr>
                <a:t>m</a:t>
              </a:r>
              <a:endParaRPr lang="eu-ES" sz="1400" dirty="0">
                <a:solidFill>
                  <a:srgbClr val="00B0F0"/>
                </a:solidFill>
                <a:latin typeface="Lucida Handwriting" pitchFamily="66" charset="0"/>
              </a:endParaRPr>
            </a:p>
          </p:txBody>
        </p:sp>
        <p:sp>
          <p:nvSpPr>
            <p:cNvPr id="122" name="Line 108"/>
            <p:cNvSpPr>
              <a:spLocks noChangeShapeType="1"/>
            </p:cNvSpPr>
            <p:nvPr/>
          </p:nvSpPr>
          <p:spPr bwMode="auto">
            <a:xfrm>
              <a:off x="7581899" y="1485900"/>
              <a:ext cx="219075" cy="0"/>
            </a:xfrm>
            <a:prstGeom prst="line">
              <a:avLst/>
            </a:prstGeom>
            <a:noFill/>
            <a:ln w="28575">
              <a:solidFill>
                <a:srgbClr val="00B0F0"/>
              </a:solidFill>
              <a:round/>
              <a:headEnd/>
              <a:tailEnd type="triangle" w="med" len="med"/>
            </a:ln>
            <a:effectLst/>
          </p:spPr>
          <p:txBody>
            <a:bodyPr/>
            <a:lstStyle/>
            <a:p>
              <a:endParaRPr lang="es-ES"/>
            </a:p>
          </p:txBody>
        </p:sp>
      </p:grpSp>
      <p:graphicFrame>
        <p:nvGraphicFramePr>
          <p:cNvPr id="1200153" name="Object 25"/>
          <p:cNvGraphicFramePr>
            <a:graphicFrameLocks noChangeAspect="1"/>
          </p:cNvGraphicFramePr>
          <p:nvPr/>
        </p:nvGraphicFramePr>
        <p:xfrm>
          <a:off x="4358368" y="53067"/>
          <a:ext cx="2965450" cy="533400"/>
        </p:xfrm>
        <a:graphic>
          <a:graphicData uri="http://schemas.openxmlformats.org/presentationml/2006/ole">
            <mc:AlternateContent xmlns:mc="http://schemas.openxmlformats.org/markup-compatibility/2006">
              <mc:Choice xmlns:v="urn:schemas-microsoft-com:vml" Requires="v">
                <p:oleObj spid="_x0000_s1298709" name="Ecuación" r:id="rId14" imgW="1422360" imgH="266400" progId="Equation.3">
                  <p:embed/>
                </p:oleObj>
              </mc:Choice>
              <mc:Fallback>
                <p:oleObj name="Ecuación" r:id="rId14" imgW="1422360" imgH="266400" progId="Equation.3">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58368" y="53067"/>
                        <a:ext cx="296545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6" name="Line 490"/>
          <p:cNvSpPr>
            <a:spLocks noChangeShapeType="1"/>
          </p:cNvSpPr>
          <p:nvPr/>
        </p:nvSpPr>
        <p:spPr bwMode="auto">
          <a:xfrm rot="14160000" flipH="1" flipV="1">
            <a:off x="1491316" y="3940912"/>
            <a:ext cx="693885" cy="455894"/>
          </a:xfrm>
          <a:prstGeom prst="line">
            <a:avLst/>
          </a:prstGeom>
          <a:ln>
            <a:solidFill>
              <a:srgbClr val="00B0F0"/>
            </a:solidFill>
            <a:headEnd/>
            <a:tailEnd type="triangle" w="med" len="lg"/>
          </a:ln>
        </p:spPr>
        <p:style>
          <a:lnRef idx="3">
            <a:schemeClr val="accent1"/>
          </a:lnRef>
          <a:fillRef idx="0">
            <a:schemeClr val="accent1"/>
          </a:fillRef>
          <a:effectRef idx="2">
            <a:schemeClr val="accent1"/>
          </a:effectRef>
          <a:fontRef idx="minor">
            <a:schemeClr val="tx1"/>
          </a:fontRef>
        </p:style>
        <p:txBody>
          <a:bodyPr wrap="none" anchor="ctr"/>
          <a:lstStyle/>
          <a:p>
            <a:endParaRPr lang="es-ES"/>
          </a:p>
        </p:txBody>
      </p:sp>
      <p:grpSp>
        <p:nvGrpSpPr>
          <p:cNvPr id="8" name="47 Grupo"/>
          <p:cNvGrpSpPr/>
          <p:nvPr/>
        </p:nvGrpSpPr>
        <p:grpSpPr>
          <a:xfrm>
            <a:off x="1428620" y="4154384"/>
            <a:ext cx="340803" cy="397502"/>
            <a:chOff x="3435550" y="3287486"/>
            <a:chExt cx="340803" cy="397502"/>
          </a:xfrm>
        </p:grpSpPr>
        <p:sp>
          <p:nvSpPr>
            <p:cNvPr id="40" name="Text Box 107"/>
            <p:cNvSpPr txBox="1">
              <a:spLocks noChangeArrowheads="1"/>
            </p:cNvSpPr>
            <p:nvPr/>
          </p:nvSpPr>
          <p:spPr bwMode="auto">
            <a:xfrm>
              <a:off x="3435550" y="3287486"/>
              <a:ext cx="340803" cy="397502"/>
            </a:xfrm>
            <a:prstGeom prst="rect">
              <a:avLst/>
            </a:prstGeom>
            <a:noFill/>
            <a:ln w="9525">
              <a:noFill/>
              <a:miter lim="800000"/>
              <a:headEnd/>
              <a:tailEnd/>
            </a:ln>
            <a:effectLst/>
          </p:spPr>
          <p:txBody>
            <a:bodyPr wrap="square">
              <a:spAutoFit/>
            </a:bodyPr>
            <a:lstStyle/>
            <a:p>
              <a:r>
                <a:rPr lang="eu-ES" sz="2000" dirty="0" smtClean="0">
                  <a:solidFill>
                    <a:srgbClr val="00B0F0"/>
                  </a:solidFill>
                  <a:latin typeface="Lucida Handwriting" pitchFamily="66" charset="0"/>
                </a:rPr>
                <a:t>P</a:t>
              </a:r>
              <a:endParaRPr lang="eu-ES" sz="1400" dirty="0">
                <a:solidFill>
                  <a:srgbClr val="00B0F0"/>
                </a:solidFill>
                <a:latin typeface="Lucida Handwriting" pitchFamily="66" charset="0"/>
              </a:endParaRPr>
            </a:p>
          </p:txBody>
        </p:sp>
        <p:sp>
          <p:nvSpPr>
            <p:cNvPr id="41" name="Line 108"/>
            <p:cNvSpPr>
              <a:spLocks noChangeShapeType="1"/>
            </p:cNvSpPr>
            <p:nvPr/>
          </p:nvSpPr>
          <p:spPr bwMode="auto">
            <a:xfrm flipV="1">
              <a:off x="3562009" y="3289463"/>
              <a:ext cx="202470" cy="5087"/>
            </a:xfrm>
            <a:prstGeom prst="line">
              <a:avLst/>
            </a:prstGeom>
            <a:noFill/>
            <a:ln w="28575">
              <a:solidFill>
                <a:srgbClr val="00B0F0"/>
              </a:solidFill>
              <a:round/>
              <a:headEnd/>
              <a:tailEnd type="triangle" w="med" len="med"/>
            </a:ln>
            <a:effectLst/>
          </p:spPr>
          <p:txBody>
            <a:bodyPr/>
            <a:lstStyle/>
            <a:p>
              <a:endParaRPr lang="es-ES"/>
            </a:p>
          </p:txBody>
        </p:sp>
      </p:grpSp>
      <p:cxnSp>
        <p:nvCxnSpPr>
          <p:cNvPr id="44" name="43 Conector recto"/>
          <p:cNvCxnSpPr/>
          <p:nvPr/>
        </p:nvCxnSpPr>
        <p:spPr>
          <a:xfrm flipH="1">
            <a:off x="1685925" y="2528888"/>
            <a:ext cx="251818" cy="250031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42 Conector recto"/>
          <p:cNvCxnSpPr/>
          <p:nvPr/>
        </p:nvCxnSpPr>
        <p:spPr>
          <a:xfrm>
            <a:off x="1000125" y="3381375"/>
            <a:ext cx="1600200" cy="74295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45 Conector recto de flecha"/>
          <p:cNvCxnSpPr/>
          <p:nvPr/>
        </p:nvCxnSpPr>
        <p:spPr>
          <a:xfrm>
            <a:off x="1496289" y="2968832"/>
            <a:ext cx="641997" cy="1618757"/>
          </a:xfrm>
          <a:prstGeom prst="straightConnector1">
            <a:avLst/>
          </a:prstGeom>
          <a:ln w="38100">
            <a:solidFill>
              <a:srgbClr val="66FF33"/>
            </a:solidFill>
            <a:prstDash val="dash"/>
            <a:tailEnd type="arrow"/>
          </a:ln>
        </p:spPr>
        <p:style>
          <a:lnRef idx="1">
            <a:schemeClr val="accent1"/>
          </a:lnRef>
          <a:fillRef idx="0">
            <a:schemeClr val="accent1"/>
          </a:fillRef>
          <a:effectRef idx="0">
            <a:schemeClr val="accent1"/>
          </a:effectRef>
          <a:fontRef idx="minor">
            <a:schemeClr val="tx1"/>
          </a:fontRef>
        </p:style>
      </p:cxnSp>
      <p:graphicFrame>
        <p:nvGraphicFramePr>
          <p:cNvPr id="49" name="Object 25"/>
          <p:cNvGraphicFramePr>
            <a:graphicFrameLocks noChangeAspect="1"/>
          </p:cNvGraphicFramePr>
          <p:nvPr/>
        </p:nvGraphicFramePr>
        <p:xfrm>
          <a:off x="2478088" y="704850"/>
          <a:ext cx="6246812" cy="508000"/>
        </p:xfrm>
        <a:graphic>
          <a:graphicData uri="http://schemas.openxmlformats.org/presentationml/2006/ole">
            <mc:AlternateContent xmlns:mc="http://schemas.openxmlformats.org/markup-compatibility/2006">
              <mc:Choice xmlns:v="urn:schemas-microsoft-com:vml" Requires="v">
                <p:oleObj spid="_x0000_s1298710" name="Ecuación" r:id="rId16" imgW="2997000" imgH="253800" progId="Equation.3">
                  <p:embed/>
                </p:oleObj>
              </mc:Choice>
              <mc:Fallback>
                <p:oleObj name="Ecuación" r:id="rId16" imgW="2997000" imgH="253800" progId="Equation.3">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78088" y="704850"/>
                        <a:ext cx="6246812"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 name="Text Box 107"/>
          <p:cNvSpPr txBox="1">
            <a:spLocks noChangeArrowheads="1"/>
          </p:cNvSpPr>
          <p:nvPr/>
        </p:nvSpPr>
        <p:spPr bwMode="auto">
          <a:xfrm>
            <a:off x="1462266" y="2798617"/>
            <a:ext cx="340803" cy="397502"/>
          </a:xfrm>
          <a:prstGeom prst="rect">
            <a:avLst/>
          </a:prstGeom>
          <a:noFill/>
          <a:ln w="9525">
            <a:noFill/>
            <a:miter lim="800000"/>
            <a:headEnd/>
            <a:tailEnd/>
          </a:ln>
          <a:effectLst/>
        </p:spPr>
        <p:txBody>
          <a:bodyPr wrap="square">
            <a:spAutoFit/>
          </a:bodyPr>
          <a:lstStyle/>
          <a:p>
            <a:r>
              <a:rPr lang="eu-ES" sz="2000" dirty="0" smtClean="0">
                <a:solidFill>
                  <a:srgbClr val="66FF33"/>
                </a:solidFill>
                <a:latin typeface="Lucida Handwriting" pitchFamily="66" charset="0"/>
              </a:rPr>
              <a:t>O</a:t>
            </a:r>
            <a:endParaRPr lang="eu-ES" sz="1400" dirty="0">
              <a:solidFill>
                <a:srgbClr val="66FF33"/>
              </a:solidFill>
              <a:latin typeface="Lucida Handwriting" pitchFamily="66" charset="0"/>
            </a:endParaRPr>
          </a:p>
        </p:txBody>
      </p:sp>
      <p:sp>
        <p:nvSpPr>
          <p:cNvPr id="53" name="Text Box 107"/>
          <p:cNvSpPr txBox="1">
            <a:spLocks noChangeArrowheads="1"/>
          </p:cNvSpPr>
          <p:nvPr/>
        </p:nvSpPr>
        <p:spPr bwMode="auto">
          <a:xfrm>
            <a:off x="1389038" y="3639787"/>
            <a:ext cx="340803" cy="397502"/>
          </a:xfrm>
          <a:prstGeom prst="rect">
            <a:avLst/>
          </a:prstGeom>
          <a:noFill/>
          <a:ln w="9525">
            <a:noFill/>
            <a:miter lim="800000"/>
            <a:headEnd/>
            <a:tailEnd/>
          </a:ln>
          <a:effectLst/>
        </p:spPr>
        <p:txBody>
          <a:bodyPr wrap="square">
            <a:spAutoFit/>
          </a:bodyPr>
          <a:lstStyle/>
          <a:p>
            <a:r>
              <a:rPr lang="eu-ES" sz="2000" dirty="0" smtClean="0">
                <a:solidFill>
                  <a:srgbClr val="66FF33"/>
                </a:solidFill>
                <a:latin typeface="Lucida Handwriting" pitchFamily="66" charset="0"/>
              </a:rPr>
              <a:t>M</a:t>
            </a:r>
            <a:endParaRPr lang="eu-ES" sz="1400" dirty="0">
              <a:solidFill>
                <a:srgbClr val="66FF33"/>
              </a:solidFill>
              <a:latin typeface="Lucida Handwriting" pitchFamily="66" charset="0"/>
            </a:endParaRPr>
          </a:p>
        </p:txBody>
      </p:sp>
      <p:sp>
        <p:nvSpPr>
          <p:cNvPr id="54" name="Text Box 107"/>
          <p:cNvSpPr txBox="1">
            <a:spLocks noChangeArrowheads="1"/>
          </p:cNvSpPr>
          <p:nvPr/>
        </p:nvSpPr>
        <p:spPr bwMode="auto">
          <a:xfrm>
            <a:off x="1897695" y="4564085"/>
            <a:ext cx="340803" cy="397502"/>
          </a:xfrm>
          <a:prstGeom prst="rect">
            <a:avLst/>
          </a:prstGeom>
          <a:noFill/>
          <a:ln w="9525">
            <a:noFill/>
            <a:miter lim="800000"/>
            <a:headEnd/>
            <a:tailEnd/>
          </a:ln>
          <a:effectLst/>
        </p:spPr>
        <p:txBody>
          <a:bodyPr wrap="square">
            <a:spAutoFit/>
          </a:bodyPr>
          <a:lstStyle/>
          <a:p>
            <a:r>
              <a:rPr lang="eu-ES" sz="2000" dirty="0" smtClean="0">
                <a:solidFill>
                  <a:srgbClr val="66FF33"/>
                </a:solidFill>
                <a:latin typeface="Lucida Handwriting" pitchFamily="66" charset="0"/>
              </a:rPr>
              <a:t>N</a:t>
            </a:r>
            <a:endParaRPr lang="eu-ES" sz="1400" dirty="0">
              <a:solidFill>
                <a:srgbClr val="66FF33"/>
              </a:solidFill>
              <a:latin typeface="Lucida Handwriting" pitchFamily="66" charset="0"/>
            </a:endParaRPr>
          </a:p>
        </p:txBody>
      </p:sp>
      <p:graphicFrame>
        <p:nvGraphicFramePr>
          <p:cNvPr id="66" name="Object 25"/>
          <p:cNvGraphicFramePr>
            <a:graphicFrameLocks noChangeAspect="1"/>
          </p:cNvGraphicFramePr>
          <p:nvPr/>
        </p:nvGraphicFramePr>
        <p:xfrm>
          <a:off x="1206129" y="2556452"/>
          <a:ext cx="292100" cy="381000"/>
        </p:xfrm>
        <a:graphic>
          <a:graphicData uri="http://schemas.openxmlformats.org/presentationml/2006/ole">
            <mc:AlternateContent xmlns:mc="http://schemas.openxmlformats.org/markup-compatibility/2006">
              <mc:Choice xmlns:v="urn:schemas-microsoft-com:vml" Requires="v">
                <p:oleObj spid="_x0000_s1298711" name="Ecuación" r:id="rId18" imgW="139680" imgH="190440" progId="Equation.3">
                  <p:embed/>
                </p:oleObj>
              </mc:Choice>
              <mc:Fallback>
                <p:oleObj name="Ecuación" r:id="rId18" imgW="139680" imgH="190440" progId="Equation.3">
                  <p:embed/>
                  <p:pic>
                    <p:nvPicPr>
                      <p:cNvPr id="0" name="Picture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06129" y="2556452"/>
                        <a:ext cx="2921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 name="Object 25"/>
          <p:cNvGraphicFramePr>
            <a:graphicFrameLocks noChangeAspect="1"/>
          </p:cNvGraphicFramePr>
          <p:nvPr/>
        </p:nvGraphicFramePr>
        <p:xfrm>
          <a:off x="2943225" y="1336675"/>
          <a:ext cx="5478463" cy="508000"/>
        </p:xfrm>
        <a:graphic>
          <a:graphicData uri="http://schemas.openxmlformats.org/presentationml/2006/ole">
            <mc:AlternateContent xmlns:mc="http://schemas.openxmlformats.org/markup-compatibility/2006">
              <mc:Choice xmlns:v="urn:schemas-microsoft-com:vml" Requires="v">
                <p:oleObj spid="_x0000_s1298712" name="Ecuación" r:id="rId20" imgW="2628720" imgH="253800" progId="Equation.3">
                  <p:embed/>
                </p:oleObj>
              </mc:Choice>
              <mc:Fallback>
                <p:oleObj name="Ecuación" r:id="rId20" imgW="2628720" imgH="253800" progId="Equation.3">
                  <p:embed/>
                  <p:pic>
                    <p:nvPicPr>
                      <p:cNvPr id="0" name="Object 2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43225" y="1336675"/>
                        <a:ext cx="5478463"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9" name="Object 25"/>
          <p:cNvGraphicFramePr>
            <a:graphicFrameLocks noChangeAspect="1"/>
          </p:cNvGraphicFramePr>
          <p:nvPr/>
        </p:nvGraphicFramePr>
        <p:xfrm>
          <a:off x="5411788" y="1860550"/>
          <a:ext cx="3387725" cy="889000"/>
        </p:xfrm>
        <a:graphic>
          <a:graphicData uri="http://schemas.openxmlformats.org/presentationml/2006/ole">
            <mc:AlternateContent xmlns:mc="http://schemas.openxmlformats.org/markup-compatibility/2006">
              <mc:Choice xmlns:v="urn:schemas-microsoft-com:vml" Requires="v">
                <p:oleObj spid="_x0000_s1298713" name="Ecuación" r:id="rId22" imgW="1625400" imgH="444240" progId="Equation.3">
                  <p:embed/>
                </p:oleObj>
              </mc:Choice>
              <mc:Fallback>
                <p:oleObj name="Ecuación" r:id="rId22" imgW="1625400" imgH="444240" progId="Equation.3">
                  <p:embed/>
                  <p:pic>
                    <p:nvPicPr>
                      <p:cNvPr id="0" name="Picture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411788" y="1860550"/>
                        <a:ext cx="3387725"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0" name="Object 25"/>
          <p:cNvGraphicFramePr>
            <a:graphicFrameLocks noChangeAspect="1"/>
          </p:cNvGraphicFramePr>
          <p:nvPr/>
        </p:nvGraphicFramePr>
        <p:xfrm>
          <a:off x="3189288" y="2798763"/>
          <a:ext cx="3467100" cy="889000"/>
        </p:xfrm>
        <a:graphic>
          <a:graphicData uri="http://schemas.openxmlformats.org/presentationml/2006/ole">
            <mc:AlternateContent xmlns:mc="http://schemas.openxmlformats.org/markup-compatibility/2006">
              <mc:Choice xmlns:v="urn:schemas-microsoft-com:vml" Requires="v">
                <p:oleObj spid="_x0000_s1298714" name="Ecuación" r:id="rId24" imgW="1663560" imgH="444240" progId="Equation.3">
                  <p:embed/>
                </p:oleObj>
              </mc:Choice>
              <mc:Fallback>
                <p:oleObj name="Ecuación" r:id="rId24" imgW="1663560" imgH="444240" progId="Equation.3">
                  <p:embed/>
                  <p:pic>
                    <p:nvPicPr>
                      <p:cNvPr id="0" name="Picture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189288" y="2798763"/>
                        <a:ext cx="34671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 name="Object 25"/>
          <p:cNvGraphicFramePr>
            <a:graphicFrameLocks noChangeAspect="1"/>
          </p:cNvGraphicFramePr>
          <p:nvPr/>
        </p:nvGraphicFramePr>
        <p:xfrm>
          <a:off x="3001798" y="3738315"/>
          <a:ext cx="6062662" cy="838200"/>
        </p:xfrm>
        <a:graphic>
          <a:graphicData uri="http://schemas.openxmlformats.org/presentationml/2006/ole">
            <mc:AlternateContent xmlns:mc="http://schemas.openxmlformats.org/markup-compatibility/2006">
              <mc:Choice xmlns:v="urn:schemas-microsoft-com:vml" Requires="v">
                <p:oleObj spid="_x0000_s1298715" name="Ecuación" r:id="rId26" imgW="2908080" imgH="419040" progId="Equation.3">
                  <p:embed/>
                </p:oleObj>
              </mc:Choice>
              <mc:Fallback>
                <p:oleObj name="Ecuación" r:id="rId26" imgW="2908080" imgH="419040" progId="Equation.3">
                  <p:embed/>
                  <p:pic>
                    <p:nvPicPr>
                      <p:cNvPr id="0" name="Picture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001798" y="3738315"/>
                        <a:ext cx="6062662"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2" name="Object 25"/>
          <p:cNvGraphicFramePr>
            <a:graphicFrameLocks noChangeAspect="1"/>
          </p:cNvGraphicFramePr>
          <p:nvPr/>
        </p:nvGraphicFramePr>
        <p:xfrm>
          <a:off x="3508457" y="4847957"/>
          <a:ext cx="3176588" cy="838200"/>
        </p:xfrm>
        <a:graphic>
          <a:graphicData uri="http://schemas.openxmlformats.org/presentationml/2006/ole">
            <mc:AlternateContent xmlns:mc="http://schemas.openxmlformats.org/markup-compatibility/2006">
              <mc:Choice xmlns:v="urn:schemas-microsoft-com:vml" Requires="v">
                <p:oleObj spid="_x0000_s1298716" name="Ecuación" r:id="rId28" imgW="1523880" imgH="419040" progId="Equation.3">
                  <p:embed/>
                </p:oleObj>
              </mc:Choice>
              <mc:Fallback>
                <p:oleObj name="Ecuación" r:id="rId28" imgW="1523880" imgH="419040" progId="Equation.3">
                  <p:embed/>
                  <p:pic>
                    <p:nvPicPr>
                      <p:cNvPr id="0" name="Object 39"/>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508457" y="4847957"/>
                        <a:ext cx="3176588"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 name="Object 25"/>
          <p:cNvGraphicFramePr>
            <a:graphicFrameLocks noChangeAspect="1"/>
          </p:cNvGraphicFramePr>
          <p:nvPr/>
        </p:nvGraphicFramePr>
        <p:xfrm>
          <a:off x="6722506" y="5086288"/>
          <a:ext cx="1614488" cy="381000"/>
        </p:xfrm>
        <a:graphic>
          <a:graphicData uri="http://schemas.openxmlformats.org/presentationml/2006/ole">
            <mc:AlternateContent xmlns:mc="http://schemas.openxmlformats.org/markup-compatibility/2006">
              <mc:Choice xmlns:v="urn:schemas-microsoft-com:vml" Requires="v">
                <p:oleObj spid="_x0000_s1298717" name="Ecuación" r:id="rId30" imgW="774360" imgH="190440" progId="Equation.3">
                  <p:embed/>
                </p:oleObj>
              </mc:Choice>
              <mc:Fallback>
                <p:oleObj name="Ecuación" r:id="rId30" imgW="774360" imgH="190440" progId="Equation.3">
                  <p:embed/>
                  <p:pic>
                    <p:nvPicPr>
                      <p:cNvPr id="0" name="Picture 15"/>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722506" y="5086288"/>
                        <a:ext cx="1614488"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0" name="49 Conector recto de flecha"/>
          <p:cNvCxnSpPr/>
          <p:nvPr/>
        </p:nvCxnSpPr>
        <p:spPr>
          <a:xfrm flipH="1">
            <a:off x="1769755" y="4641850"/>
            <a:ext cx="279399" cy="254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2" name="Object 25"/>
          <p:cNvGraphicFramePr>
            <a:graphicFrameLocks noChangeAspect="1"/>
          </p:cNvGraphicFramePr>
          <p:nvPr/>
        </p:nvGraphicFramePr>
        <p:xfrm>
          <a:off x="1896137" y="4792663"/>
          <a:ext cx="290513" cy="330200"/>
        </p:xfrm>
        <a:graphic>
          <a:graphicData uri="http://schemas.openxmlformats.org/presentationml/2006/ole">
            <mc:AlternateContent xmlns:mc="http://schemas.openxmlformats.org/markup-compatibility/2006">
              <mc:Choice xmlns:v="urn:schemas-microsoft-com:vml" Requires="v">
                <p:oleObj spid="_x0000_s1298718" name="Ecuación" r:id="rId32" imgW="139680" imgH="164880" progId="Equation.3">
                  <p:embed/>
                </p:oleObj>
              </mc:Choice>
              <mc:Fallback>
                <p:oleObj name="Ecuación" r:id="rId32" imgW="139680" imgH="164880" progId="Equation.3">
                  <p:embed/>
                  <p:pic>
                    <p:nvPicPr>
                      <p:cNvPr id="0" name="Object 8"/>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896137" y="4792663"/>
                        <a:ext cx="290513"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2000"/>
                                        <p:tgtEl>
                                          <p:spTgt spid="12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9"/>
                                        </p:tgtEl>
                                        <p:attrNameLst>
                                          <p:attrName>style.visibility</p:attrName>
                                        </p:attrNameLst>
                                      </p:cBhvr>
                                      <p:to>
                                        <p:strVal val="visible"/>
                                      </p:to>
                                    </p:set>
                                    <p:animEffect transition="in" filter="fade">
                                      <p:cBhvr>
                                        <p:cTn id="15" dur="2000"/>
                                        <p:tgtEl>
                                          <p:spTgt spid="119"/>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115"/>
                                        </p:tgtEl>
                                        <p:attrNameLst>
                                          <p:attrName>style.visibility</p:attrName>
                                        </p:attrNameLst>
                                      </p:cBhvr>
                                      <p:to>
                                        <p:strVal val="visible"/>
                                      </p:to>
                                    </p:set>
                                    <p:animEffect transition="in" filter="wipe(down)">
                                      <p:cBhvr>
                                        <p:cTn id="23" dur="580">
                                          <p:stCondLst>
                                            <p:cond delay="0"/>
                                          </p:stCondLst>
                                        </p:cTn>
                                        <p:tgtEl>
                                          <p:spTgt spid="115"/>
                                        </p:tgtEl>
                                      </p:cBhvr>
                                    </p:animEffect>
                                    <p:anim calcmode="lin" valueType="num">
                                      <p:cBhvr>
                                        <p:cTn id="24" dur="1822" tmFilter="0,0; 0.14,0.36; 0.43,0.73; 0.71,0.91; 1.0,1.0">
                                          <p:stCondLst>
                                            <p:cond delay="0"/>
                                          </p:stCondLst>
                                        </p:cTn>
                                        <p:tgtEl>
                                          <p:spTgt spid="11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5"/>
                                        </p:tgtEl>
                                        <p:attrNameLst>
                                          <p:attrName>ppt_y</p:attrName>
                                        </p:attrNameLst>
                                      </p:cBhvr>
                                      <p:tavLst>
                                        <p:tav tm="0" fmla="#ppt_y-sin(pi*$)/81">
                                          <p:val>
                                            <p:fltVal val="0"/>
                                          </p:val>
                                        </p:tav>
                                        <p:tav tm="100000">
                                          <p:val>
                                            <p:fltVal val="1"/>
                                          </p:val>
                                        </p:tav>
                                      </p:tavLst>
                                    </p:anim>
                                    <p:animScale>
                                      <p:cBhvr>
                                        <p:cTn id="29" dur="26">
                                          <p:stCondLst>
                                            <p:cond delay="650"/>
                                          </p:stCondLst>
                                        </p:cTn>
                                        <p:tgtEl>
                                          <p:spTgt spid="115"/>
                                        </p:tgtEl>
                                      </p:cBhvr>
                                      <p:to x="100000" y="60000"/>
                                    </p:animScale>
                                    <p:animScale>
                                      <p:cBhvr>
                                        <p:cTn id="30" dur="166" decel="50000">
                                          <p:stCondLst>
                                            <p:cond delay="676"/>
                                          </p:stCondLst>
                                        </p:cTn>
                                        <p:tgtEl>
                                          <p:spTgt spid="115"/>
                                        </p:tgtEl>
                                      </p:cBhvr>
                                      <p:to x="100000" y="100000"/>
                                    </p:animScale>
                                    <p:animScale>
                                      <p:cBhvr>
                                        <p:cTn id="31" dur="26">
                                          <p:stCondLst>
                                            <p:cond delay="1312"/>
                                          </p:stCondLst>
                                        </p:cTn>
                                        <p:tgtEl>
                                          <p:spTgt spid="115"/>
                                        </p:tgtEl>
                                      </p:cBhvr>
                                      <p:to x="100000" y="80000"/>
                                    </p:animScale>
                                    <p:animScale>
                                      <p:cBhvr>
                                        <p:cTn id="32" dur="166" decel="50000">
                                          <p:stCondLst>
                                            <p:cond delay="1338"/>
                                          </p:stCondLst>
                                        </p:cTn>
                                        <p:tgtEl>
                                          <p:spTgt spid="115"/>
                                        </p:tgtEl>
                                      </p:cBhvr>
                                      <p:to x="100000" y="100000"/>
                                    </p:animScale>
                                    <p:animScale>
                                      <p:cBhvr>
                                        <p:cTn id="33" dur="26">
                                          <p:stCondLst>
                                            <p:cond delay="1642"/>
                                          </p:stCondLst>
                                        </p:cTn>
                                        <p:tgtEl>
                                          <p:spTgt spid="115"/>
                                        </p:tgtEl>
                                      </p:cBhvr>
                                      <p:to x="100000" y="90000"/>
                                    </p:animScale>
                                    <p:animScale>
                                      <p:cBhvr>
                                        <p:cTn id="34" dur="166" decel="50000">
                                          <p:stCondLst>
                                            <p:cond delay="1668"/>
                                          </p:stCondLst>
                                        </p:cTn>
                                        <p:tgtEl>
                                          <p:spTgt spid="115"/>
                                        </p:tgtEl>
                                      </p:cBhvr>
                                      <p:to x="100000" y="100000"/>
                                    </p:animScale>
                                    <p:animScale>
                                      <p:cBhvr>
                                        <p:cTn id="35" dur="26">
                                          <p:stCondLst>
                                            <p:cond delay="1808"/>
                                          </p:stCondLst>
                                        </p:cTn>
                                        <p:tgtEl>
                                          <p:spTgt spid="115"/>
                                        </p:tgtEl>
                                      </p:cBhvr>
                                      <p:to x="100000" y="95000"/>
                                    </p:animScale>
                                    <p:animScale>
                                      <p:cBhvr>
                                        <p:cTn id="36" dur="166" decel="50000">
                                          <p:stCondLst>
                                            <p:cond delay="1834"/>
                                          </p:stCondLst>
                                        </p:cTn>
                                        <p:tgtEl>
                                          <p:spTgt spid="115"/>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80">
                                          <p:stCondLst>
                                            <p:cond delay="0"/>
                                          </p:stCondLst>
                                        </p:cTn>
                                        <p:tgtEl>
                                          <p:spTgt spid="6"/>
                                        </p:tgtEl>
                                      </p:cBhvr>
                                    </p:animEffect>
                                    <p:anim calcmode="lin" valueType="num">
                                      <p:cBhvr>
                                        <p:cTn id="4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5" dur="26">
                                          <p:stCondLst>
                                            <p:cond delay="650"/>
                                          </p:stCondLst>
                                        </p:cTn>
                                        <p:tgtEl>
                                          <p:spTgt spid="6"/>
                                        </p:tgtEl>
                                      </p:cBhvr>
                                      <p:to x="100000" y="60000"/>
                                    </p:animScale>
                                    <p:animScale>
                                      <p:cBhvr>
                                        <p:cTn id="46" dur="166" decel="50000">
                                          <p:stCondLst>
                                            <p:cond delay="676"/>
                                          </p:stCondLst>
                                        </p:cTn>
                                        <p:tgtEl>
                                          <p:spTgt spid="6"/>
                                        </p:tgtEl>
                                      </p:cBhvr>
                                      <p:to x="100000" y="100000"/>
                                    </p:animScale>
                                    <p:animScale>
                                      <p:cBhvr>
                                        <p:cTn id="47" dur="26">
                                          <p:stCondLst>
                                            <p:cond delay="1312"/>
                                          </p:stCondLst>
                                        </p:cTn>
                                        <p:tgtEl>
                                          <p:spTgt spid="6"/>
                                        </p:tgtEl>
                                      </p:cBhvr>
                                      <p:to x="100000" y="80000"/>
                                    </p:animScale>
                                    <p:animScale>
                                      <p:cBhvr>
                                        <p:cTn id="48" dur="166" decel="50000">
                                          <p:stCondLst>
                                            <p:cond delay="1338"/>
                                          </p:stCondLst>
                                        </p:cTn>
                                        <p:tgtEl>
                                          <p:spTgt spid="6"/>
                                        </p:tgtEl>
                                      </p:cBhvr>
                                      <p:to x="100000" y="100000"/>
                                    </p:animScale>
                                    <p:animScale>
                                      <p:cBhvr>
                                        <p:cTn id="49" dur="26">
                                          <p:stCondLst>
                                            <p:cond delay="1642"/>
                                          </p:stCondLst>
                                        </p:cTn>
                                        <p:tgtEl>
                                          <p:spTgt spid="6"/>
                                        </p:tgtEl>
                                      </p:cBhvr>
                                      <p:to x="100000" y="90000"/>
                                    </p:animScale>
                                    <p:animScale>
                                      <p:cBhvr>
                                        <p:cTn id="50" dur="166" decel="50000">
                                          <p:stCondLst>
                                            <p:cond delay="1668"/>
                                          </p:stCondLst>
                                        </p:cTn>
                                        <p:tgtEl>
                                          <p:spTgt spid="6"/>
                                        </p:tgtEl>
                                      </p:cBhvr>
                                      <p:to x="100000" y="100000"/>
                                    </p:animScale>
                                    <p:animScale>
                                      <p:cBhvr>
                                        <p:cTn id="51" dur="26">
                                          <p:stCondLst>
                                            <p:cond delay="1808"/>
                                          </p:stCondLst>
                                        </p:cTn>
                                        <p:tgtEl>
                                          <p:spTgt spid="6"/>
                                        </p:tgtEl>
                                      </p:cBhvr>
                                      <p:to x="100000" y="95000"/>
                                    </p:animScale>
                                    <p:animScale>
                                      <p:cBhvr>
                                        <p:cTn id="52" dur="166" decel="50000">
                                          <p:stCondLst>
                                            <p:cond delay="1834"/>
                                          </p:stCondLst>
                                        </p:cTn>
                                        <p:tgtEl>
                                          <p:spTgt spid="6"/>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wipe(up)">
                                      <p:cBhvr>
                                        <p:cTn id="57" dur="500"/>
                                        <p:tgtEl>
                                          <p:spTgt spid="46"/>
                                        </p:tgtEl>
                                      </p:cBhvr>
                                    </p:animEffect>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51"/>
                                        </p:tgtEl>
                                        <p:attrNameLst>
                                          <p:attrName>style.visibility</p:attrName>
                                        </p:attrNameLst>
                                      </p:cBhvr>
                                      <p:to>
                                        <p:strVal val="visible"/>
                                      </p:to>
                                    </p:set>
                                    <p:anim to="" calcmode="lin" valueType="num">
                                      <p:cBhvr>
                                        <p:cTn id="62" dur="1" fill="hold"/>
                                        <p:tgtEl>
                                          <p:spTgt spid="51"/>
                                        </p:tgtEl>
                                        <p:attrNameLst>
                                          <p:attrName/>
                                        </p:attrNameLst>
                                      </p:cBhvr>
                                    </p:anim>
                                  </p:childTnLst>
                                </p:cTn>
                              </p:par>
                              <p:par>
                                <p:cTn id="63" presetID="24" presetClass="entr" presetSubtype="0" fill="hold" grpId="0" nodeType="withEffect">
                                  <p:stCondLst>
                                    <p:cond delay="0"/>
                                  </p:stCondLst>
                                  <p:childTnLst>
                                    <p:set>
                                      <p:cBhvr>
                                        <p:cTn id="64" dur="1" fill="hold">
                                          <p:stCondLst>
                                            <p:cond delay="0"/>
                                          </p:stCondLst>
                                        </p:cTn>
                                        <p:tgtEl>
                                          <p:spTgt spid="53"/>
                                        </p:tgtEl>
                                        <p:attrNameLst>
                                          <p:attrName>style.visibility</p:attrName>
                                        </p:attrNameLst>
                                      </p:cBhvr>
                                      <p:to>
                                        <p:strVal val="visible"/>
                                      </p:to>
                                    </p:set>
                                    <p:anim to="" calcmode="lin" valueType="num">
                                      <p:cBhvr>
                                        <p:cTn id="65" dur="1" fill="hold"/>
                                        <p:tgtEl>
                                          <p:spTgt spid="53"/>
                                        </p:tgtEl>
                                        <p:attrNameLst>
                                          <p:attrName/>
                                        </p:attrNameLst>
                                      </p:cBhvr>
                                    </p:anim>
                                  </p:childTnLst>
                                </p:cTn>
                              </p:par>
                              <p:par>
                                <p:cTn id="66" presetID="24" presetClass="entr" presetSubtype="0" fill="hold" grpId="0" nodeType="withEffect">
                                  <p:stCondLst>
                                    <p:cond delay="0"/>
                                  </p:stCondLst>
                                  <p:childTnLst>
                                    <p:set>
                                      <p:cBhvr>
                                        <p:cTn id="67" dur="1" fill="hold">
                                          <p:stCondLst>
                                            <p:cond delay="0"/>
                                          </p:stCondLst>
                                        </p:cTn>
                                        <p:tgtEl>
                                          <p:spTgt spid="54"/>
                                        </p:tgtEl>
                                        <p:attrNameLst>
                                          <p:attrName>style.visibility</p:attrName>
                                        </p:attrNameLst>
                                      </p:cBhvr>
                                      <p:to>
                                        <p:strVal val="visible"/>
                                      </p:to>
                                    </p:set>
                                    <p:anim to="" calcmode="lin" valueType="num">
                                      <p:cBhvr>
                                        <p:cTn id="68" dur="1" fill="hold"/>
                                        <p:tgtEl>
                                          <p:spTgt spid="54"/>
                                        </p:tgtEl>
                                        <p:attrNameLst>
                                          <p:attrName/>
                                        </p:attrNameLst>
                                      </p:cBhvr>
                                    </p:anim>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1200153"/>
                                        </p:tgtEl>
                                        <p:attrNameLst>
                                          <p:attrName>style.visibility</p:attrName>
                                        </p:attrNameLst>
                                      </p:cBhvr>
                                      <p:to>
                                        <p:strVal val="visible"/>
                                      </p:to>
                                    </p:set>
                                    <p:animEffect transition="in" filter="wipe(left)">
                                      <p:cBhvr>
                                        <p:cTn id="73" dur="500"/>
                                        <p:tgtEl>
                                          <p:spTgt spid="1200153"/>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wipe(left)">
                                      <p:cBhvr>
                                        <p:cTn id="78" dur="500"/>
                                        <p:tgtEl>
                                          <p:spTgt spid="49"/>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68"/>
                                        </p:tgtEl>
                                        <p:attrNameLst>
                                          <p:attrName>style.visibility</p:attrName>
                                        </p:attrNameLst>
                                      </p:cBhvr>
                                      <p:to>
                                        <p:strVal val="visible"/>
                                      </p:to>
                                    </p:set>
                                    <p:animEffect transition="in" filter="wipe(left)">
                                      <p:cBhvr>
                                        <p:cTn id="83" dur="500"/>
                                        <p:tgtEl>
                                          <p:spTgt spid="6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69"/>
                                        </p:tgtEl>
                                        <p:attrNameLst>
                                          <p:attrName>style.visibility</p:attrName>
                                        </p:attrNameLst>
                                      </p:cBhvr>
                                      <p:to>
                                        <p:strVal val="visible"/>
                                      </p:to>
                                    </p:set>
                                    <p:animEffect transition="in" filter="wipe(left)">
                                      <p:cBhvr>
                                        <p:cTn id="88" dur="500"/>
                                        <p:tgtEl>
                                          <p:spTgt spid="69"/>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left)">
                                      <p:cBhvr>
                                        <p:cTn id="93" dur="500"/>
                                        <p:tgtEl>
                                          <p:spTgt spid="70"/>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71"/>
                                        </p:tgtEl>
                                        <p:attrNameLst>
                                          <p:attrName>style.visibility</p:attrName>
                                        </p:attrNameLst>
                                      </p:cBhvr>
                                      <p:to>
                                        <p:strVal val="visible"/>
                                      </p:to>
                                    </p:set>
                                    <p:animEffect transition="in" filter="wipe(left)">
                                      <p:cBhvr>
                                        <p:cTn id="98" dur="500"/>
                                        <p:tgtEl>
                                          <p:spTgt spid="71"/>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72"/>
                                        </p:tgtEl>
                                        <p:attrNameLst>
                                          <p:attrName>style.visibility</p:attrName>
                                        </p:attrNameLst>
                                      </p:cBhvr>
                                      <p:to>
                                        <p:strVal val="visible"/>
                                      </p:to>
                                    </p:set>
                                    <p:animEffect transition="in" filter="wipe(left)">
                                      <p:cBhvr>
                                        <p:cTn id="103" dur="500"/>
                                        <p:tgtEl>
                                          <p:spTgt spid="72"/>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childTnLst>
                                    <p:set>
                                      <p:cBhvr>
                                        <p:cTn id="107" dur="1" fill="hold">
                                          <p:stCondLst>
                                            <p:cond delay="0"/>
                                          </p:stCondLst>
                                        </p:cTn>
                                        <p:tgtEl>
                                          <p:spTgt spid="73"/>
                                        </p:tgtEl>
                                        <p:attrNameLst>
                                          <p:attrName>style.visibility</p:attrName>
                                        </p:attrNameLst>
                                      </p:cBhvr>
                                      <p:to>
                                        <p:strVal val="visible"/>
                                      </p:to>
                                    </p:set>
                                    <p:animEffect transition="in" filter="wipe(left)">
                                      <p:cBhvr>
                                        <p:cTn id="108"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9" grpId="0" animBg="1"/>
      <p:bldP spid="126" grpId="0" animBg="1"/>
      <p:bldP spid="51" grpId="0"/>
      <p:bldP spid="53" grpId="0"/>
      <p:bldP spid="5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9539" name="10 CuadroTexto"/>
          <p:cNvSpPr txBox="1">
            <a:spLocks noChangeArrowheads="1"/>
          </p:cNvSpPr>
          <p:nvPr/>
        </p:nvSpPr>
        <p:spPr bwMode="auto">
          <a:xfrm>
            <a:off x="285750" y="6415"/>
            <a:ext cx="8629650" cy="2585323"/>
          </a:xfrm>
          <a:prstGeom prst="rect">
            <a:avLst/>
          </a:prstGeom>
          <a:noFill/>
          <a:ln w="9525">
            <a:noFill/>
            <a:miter lim="800000"/>
            <a:headEnd/>
            <a:tailEnd/>
          </a:ln>
        </p:spPr>
        <p:txBody>
          <a:bodyPr>
            <a:spAutoFit/>
          </a:bodyPr>
          <a:lstStyle/>
          <a:p>
            <a:pPr lvl="0" indent="355600" algn="just">
              <a:lnSpc>
                <a:spcPct val="150000"/>
              </a:lnSpc>
              <a:spcBef>
                <a:spcPts val="1200"/>
              </a:spcBef>
            </a:pPr>
            <a:r>
              <a:rPr lang="es-ES_tradnl" sz="1800" b="1" dirty="0" smtClean="0">
                <a:latin typeface="Comic Sans MS" pitchFamily="66" charset="0"/>
                <a:cs typeface="Times New Roman" pitchFamily="18" charset="0"/>
              </a:rPr>
              <a:t>L.I.17.-</a:t>
            </a:r>
            <a:r>
              <a:rPr lang="es-ES_tradnl" sz="1800" dirty="0" smtClean="0">
                <a:latin typeface="Comic Sans MS" pitchFamily="66" charset="0"/>
                <a:cs typeface="Times New Roman" pitchFamily="18" charset="0"/>
              </a:rPr>
              <a:t> Metal baten </a:t>
            </a:r>
            <a:r>
              <a:rPr lang="es-ES_tradnl" sz="1800" dirty="0" err="1" smtClean="0">
                <a:latin typeface="Comic Sans MS" pitchFamily="66" charset="0"/>
                <a:cs typeface="Times New Roman" pitchFamily="18" charset="0"/>
              </a:rPr>
              <a:t>gainazalatik</a:t>
            </a:r>
            <a:r>
              <a:rPr lang="es-ES_tradnl" sz="1800" dirty="0" smtClean="0">
                <a:latin typeface="Comic Sans MS" pitchFamily="66" charset="0"/>
                <a:cs typeface="Times New Roman" pitchFamily="18" charset="0"/>
              </a:rPr>
              <a:t> 0.1eV-eko </a:t>
            </a:r>
            <a:r>
              <a:rPr lang="es-ES_tradnl" sz="1800" dirty="0" err="1" smtClean="0">
                <a:latin typeface="Comic Sans MS" pitchFamily="66" charset="0"/>
                <a:cs typeface="Times New Roman" pitchFamily="18" charset="0"/>
              </a:rPr>
              <a:t>energia</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duen</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elektroi</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bat</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jaurtikitzen</a:t>
            </a:r>
            <a:r>
              <a:rPr lang="es-ES_tradnl" sz="1800" dirty="0" smtClean="0">
                <a:latin typeface="Comic Sans MS" pitchFamily="66" charset="0"/>
                <a:cs typeface="Times New Roman" pitchFamily="18" charset="0"/>
              </a:rPr>
              <a:t> da 0.1gauss-eko </a:t>
            </a:r>
            <a:r>
              <a:rPr lang="es-ES_tradnl" sz="1800" dirty="0" err="1" smtClean="0">
                <a:latin typeface="Comic Sans MS" pitchFamily="66" charset="0"/>
                <a:cs typeface="Times New Roman" pitchFamily="18" charset="0"/>
              </a:rPr>
              <a:t>eremu</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magnetiko</a:t>
            </a:r>
            <a:r>
              <a:rPr lang="es-ES_tradnl" sz="1800" dirty="0" smtClean="0">
                <a:latin typeface="Comic Sans MS" pitchFamily="66" charset="0"/>
                <a:cs typeface="Times New Roman" pitchFamily="18" charset="0"/>
              </a:rPr>
              <a:t> uniforme eta </a:t>
            </a:r>
            <a:r>
              <a:rPr lang="es-ES_tradnl" sz="1800" dirty="0" err="1" smtClean="0">
                <a:latin typeface="Comic Sans MS" pitchFamily="66" charset="0"/>
                <a:cs typeface="Times New Roman" pitchFamily="18" charset="0"/>
              </a:rPr>
              <a:t>konstantea</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dagoen</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espazioalde</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baterantz</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Irudia</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ikusi</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Elektroia</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eremu</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magnetikoarekiko</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perpendikularki</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sartzen</a:t>
            </a:r>
            <a:r>
              <a:rPr lang="es-ES_tradnl" sz="1800" dirty="0" smtClean="0">
                <a:latin typeface="Comic Sans MS" pitchFamily="66" charset="0"/>
                <a:cs typeface="Times New Roman" pitchFamily="18" charset="0"/>
              </a:rPr>
              <a:t> dela </a:t>
            </a:r>
            <a:r>
              <a:rPr lang="es-ES_tradnl" sz="1800" dirty="0" err="1" smtClean="0">
                <a:latin typeface="Comic Sans MS" pitchFamily="66" charset="0"/>
                <a:cs typeface="Times New Roman" pitchFamily="18" charset="0"/>
              </a:rPr>
              <a:t>jakinik</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elektroiaren</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ibilbidea</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deskribatu</a:t>
            </a:r>
            <a:r>
              <a:rPr lang="es-ES_tradnl" sz="1800" dirty="0" smtClean="0">
                <a:latin typeface="Comic Sans MS" pitchFamily="66" charset="0"/>
                <a:cs typeface="Times New Roman" pitchFamily="18" charset="0"/>
              </a:rPr>
              <a:t> eta metalera </a:t>
            </a:r>
            <a:r>
              <a:rPr lang="es-ES_tradnl" sz="1800" dirty="0" err="1" smtClean="0">
                <a:latin typeface="Comic Sans MS" pitchFamily="66" charset="0"/>
                <a:cs typeface="Times New Roman" pitchFamily="18" charset="0"/>
              </a:rPr>
              <a:t>itzultzeko</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behar</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duen</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denbora</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kalkulatu</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Datuak:elektroiaren</a:t>
            </a:r>
            <a:r>
              <a:rPr lang="es-ES_tradnl" sz="1800" dirty="0" smtClean="0">
                <a:latin typeface="Comic Sans MS" pitchFamily="66" charset="0"/>
                <a:cs typeface="Times New Roman" pitchFamily="18" charset="0"/>
              </a:rPr>
              <a:t> masa=9.11x10</a:t>
            </a:r>
            <a:r>
              <a:rPr lang="es-ES_tradnl" sz="1800" baseline="30000" dirty="0" smtClean="0">
                <a:latin typeface="Comic Sans MS" pitchFamily="66" charset="0"/>
                <a:cs typeface="Times New Roman" pitchFamily="18" charset="0"/>
              </a:rPr>
              <a:t>-31</a:t>
            </a:r>
            <a:r>
              <a:rPr lang="es-ES_tradnl" sz="1800" dirty="0" smtClean="0">
                <a:latin typeface="Comic Sans MS" pitchFamily="66" charset="0"/>
                <a:cs typeface="Times New Roman" pitchFamily="18" charset="0"/>
              </a:rPr>
              <a:t>kg; </a:t>
            </a:r>
            <a:r>
              <a:rPr lang="es-ES_tradnl" sz="1800" dirty="0" err="1" smtClean="0">
                <a:latin typeface="Comic Sans MS" pitchFamily="66" charset="0"/>
                <a:cs typeface="Times New Roman" pitchFamily="18" charset="0"/>
              </a:rPr>
              <a:t>elektroiaren</a:t>
            </a:r>
            <a:r>
              <a:rPr lang="es-ES_tradnl" sz="1800" dirty="0" smtClean="0">
                <a:latin typeface="Comic Sans MS" pitchFamily="66" charset="0"/>
                <a:cs typeface="Times New Roman" pitchFamily="18" charset="0"/>
              </a:rPr>
              <a:t> </a:t>
            </a:r>
            <a:r>
              <a:rPr lang="es-ES_tradnl" sz="1800" dirty="0" err="1" smtClean="0">
                <a:latin typeface="Comic Sans MS" pitchFamily="66" charset="0"/>
                <a:cs typeface="Times New Roman" pitchFamily="18" charset="0"/>
              </a:rPr>
              <a:t>karga</a:t>
            </a:r>
            <a:r>
              <a:rPr lang="es-ES_tradnl" sz="1800" dirty="0" smtClean="0">
                <a:latin typeface="Comic Sans MS" pitchFamily="66" charset="0"/>
                <a:cs typeface="Times New Roman" pitchFamily="18" charset="0"/>
              </a:rPr>
              <a:t>=1.60x10</a:t>
            </a:r>
            <a:r>
              <a:rPr lang="es-ES_tradnl" sz="1800" baseline="30000" dirty="0" smtClean="0">
                <a:latin typeface="Comic Sans MS" pitchFamily="66" charset="0"/>
                <a:cs typeface="Times New Roman" pitchFamily="18" charset="0"/>
              </a:rPr>
              <a:t>-19</a:t>
            </a:r>
            <a:r>
              <a:rPr lang="es-ES_tradnl" sz="1800" dirty="0" smtClean="0">
                <a:latin typeface="Comic Sans MS" pitchFamily="66" charset="0"/>
                <a:cs typeface="Times New Roman" pitchFamily="18" charset="0"/>
              </a:rPr>
              <a:t>C)</a:t>
            </a:r>
            <a:endParaRPr lang="es-ES_tradnl" sz="1800" dirty="0">
              <a:latin typeface="Comic Sans MS" pitchFamily="66" charset="0"/>
              <a:cs typeface="Times New Roman" pitchFamily="18" charset="0"/>
            </a:endParaRPr>
          </a:p>
        </p:txBody>
      </p:sp>
      <p:sp>
        <p:nvSpPr>
          <p:cNvPr id="1729540"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u-ES"/>
          </a:p>
        </p:txBody>
      </p:sp>
      <p:sp>
        <p:nvSpPr>
          <p:cNvPr id="1729541" name="Rectangle 24"/>
          <p:cNvSpPr>
            <a:spLocks noChangeArrowheads="1"/>
          </p:cNvSpPr>
          <p:nvPr/>
        </p:nvSpPr>
        <p:spPr bwMode="auto">
          <a:xfrm>
            <a:off x="0" y="352425"/>
            <a:ext cx="9144000" cy="0"/>
          </a:xfrm>
          <a:prstGeom prst="rect">
            <a:avLst/>
          </a:prstGeom>
          <a:noFill/>
          <a:ln w="9525">
            <a:noFill/>
            <a:miter lim="800000"/>
            <a:headEnd/>
            <a:tailEnd/>
          </a:ln>
        </p:spPr>
        <p:txBody>
          <a:bodyPr wrap="none" anchor="ctr">
            <a:spAutoFit/>
          </a:bodyPr>
          <a:lstStyle/>
          <a:p>
            <a:pPr eaLnBrk="0" hangingPunct="0"/>
            <a:endParaRPr lang="eu-ES"/>
          </a:p>
        </p:txBody>
      </p:sp>
      <p:grpSp>
        <p:nvGrpSpPr>
          <p:cNvPr id="109" name="108 Grupo"/>
          <p:cNvGrpSpPr/>
          <p:nvPr/>
        </p:nvGrpSpPr>
        <p:grpSpPr>
          <a:xfrm>
            <a:off x="1762125" y="2707083"/>
            <a:ext cx="5305425" cy="3175000"/>
            <a:chOff x="1781175" y="666750"/>
            <a:chExt cx="5305425" cy="3175000"/>
          </a:xfrm>
        </p:grpSpPr>
        <p:grpSp>
          <p:nvGrpSpPr>
            <p:cNvPr id="110" name="Group 6"/>
            <p:cNvGrpSpPr>
              <a:grpSpLocks noChangeAspect="1"/>
            </p:cNvGrpSpPr>
            <p:nvPr/>
          </p:nvGrpSpPr>
          <p:grpSpPr bwMode="auto">
            <a:xfrm>
              <a:off x="1781175" y="666750"/>
              <a:ext cx="5305425" cy="3175000"/>
              <a:chOff x="1122" y="420"/>
              <a:chExt cx="3342" cy="2000"/>
            </a:xfrm>
          </p:grpSpPr>
          <p:sp>
            <p:nvSpPr>
              <p:cNvPr id="114" name="AutoShape 5"/>
              <p:cNvSpPr>
                <a:spLocks noChangeAspect="1" noChangeArrowheads="1" noTextEdit="1"/>
              </p:cNvSpPr>
              <p:nvPr/>
            </p:nvSpPr>
            <p:spPr bwMode="auto">
              <a:xfrm>
                <a:off x="1122" y="420"/>
                <a:ext cx="3342" cy="19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grpSp>
            <p:nvGrpSpPr>
              <p:cNvPr id="115" name="Group 9"/>
              <p:cNvGrpSpPr>
                <a:grpSpLocks/>
              </p:cNvGrpSpPr>
              <p:nvPr/>
            </p:nvGrpSpPr>
            <p:grpSpPr bwMode="auto">
              <a:xfrm>
                <a:off x="1386" y="740"/>
                <a:ext cx="432" cy="40"/>
                <a:chOff x="1386" y="740"/>
                <a:chExt cx="432" cy="40"/>
              </a:xfrm>
            </p:grpSpPr>
            <p:sp>
              <p:nvSpPr>
                <p:cNvPr id="209" name="Freeform 7"/>
                <p:cNvSpPr>
                  <a:spLocks/>
                </p:cNvSpPr>
                <p:nvPr/>
              </p:nvSpPr>
              <p:spPr bwMode="auto">
                <a:xfrm>
                  <a:off x="1730" y="740"/>
                  <a:ext cx="88" cy="40"/>
                </a:xfrm>
                <a:custGeom>
                  <a:avLst/>
                  <a:gdLst/>
                  <a:ahLst/>
                  <a:cxnLst>
                    <a:cxn ang="0">
                      <a:pos x="88" y="16"/>
                    </a:cxn>
                    <a:cxn ang="0">
                      <a:pos x="0" y="40"/>
                    </a:cxn>
                    <a:cxn ang="0">
                      <a:pos x="0" y="16"/>
                    </a:cxn>
                    <a:cxn ang="0">
                      <a:pos x="0" y="0"/>
                    </a:cxn>
                    <a:cxn ang="0">
                      <a:pos x="88" y="16"/>
                    </a:cxn>
                  </a:cxnLst>
                  <a:rect l="0" t="0" r="r" b="b"/>
                  <a:pathLst>
                    <a:path w="88" h="40">
                      <a:moveTo>
                        <a:pt x="88" y="16"/>
                      </a:moveTo>
                      <a:lnTo>
                        <a:pt x="0" y="40"/>
                      </a:lnTo>
                      <a:lnTo>
                        <a:pt x="0" y="16"/>
                      </a:lnTo>
                      <a:lnTo>
                        <a:pt x="0" y="0"/>
                      </a:lnTo>
                      <a:lnTo>
                        <a:pt x="88" y="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210" name="Line 8"/>
                <p:cNvSpPr>
                  <a:spLocks noChangeShapeType="1"/>
                </p:cNvSpPr>
                <p:nvPr/>
              </p:nvSpPr>
              <p:spPr bwMode="auto">
                <a:xfrm>
                  <a:off x="1386" y="756"/>
                  <a:ext cx="344"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116" name="Group 85"/>
              <p:cNvGrpSpPr>
                <a:grpSpLocks/>
              </p:cNvGrpSpPr>
              <p:nvPr/>
            </p:nvGrpSpPr>
            <p:grpSpPr bwMode="auto">
              <a:xfrm>
                <a:off x="2745" y="436"/>
                <a:ext cx="1703" cy="1680"/>
                <a:chOff x="2745" y="436"/>
                <a:chExt cx="1703" cy="1680"/>
              </a:xfrm>
            </p:grpSpPr>
            <p:grpSp>
              <p:nvGrpSpPr>
                <p:cNvPr id="134" name="Group 12"/>
                <p:cNvGrpSpPr>
                  <a:grpSpLocks/>
                </p:cNvGrpSpPr>
                <p:nvPr/>
              </p:nvGrpSpPr>
              <p:grpSpPr bwMode="auto">
                <a:xfrm>
                  <a:off x="2745" y="436"/>
                  <a:ext cx="72" cy="72"/>
                  <a:chOff x="2745" y="436"/>
                  <a:chExt cx="72" cy="72"/>
                </a:xfrm>
              </p:grpSpPr>
              <p:sp>
                <p:nvSpPr>
                  <p:cNvPr id="207" name="Line 10"/>
                  <p:cNvSpPr>
                    <a:spLocks noChangeShapeType="1"/>
                  </p:cNvSpPr>
                  <p:nvPr/>
                </p:nvSpPr>
                <p:spPr bwMode="auto">
                  <a:xfrm>
                    <a:off x="2745" y="436"/>
                    <a:ext cx="72" cy="6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208" name="Line 11"/>
                  <p:cNvSpPr>
                    <a:spLocks noChangeShapeType="1"/>
                  </p:cNvSpPr>
                  <p:nvPr/>
                </p:nvSpPr>
                <p:spPr bwMode="auto">
                  <a:xfrm flipH="1">
                    <a:off x="2745" y="436"/>
                    <a:ext cx="64"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135" name="Group 15"/>
                <p:cNvGrpSpPr>
                  <a:grpSpLocks/>
                </p:cNvGrpSpPr>
                <p:nvPr/>
              </p:nvGrpSpPr>
              <p:grpSpPr bwMode="auto">
                <a:xfrm>
                  <a:off x="3153" y="436"/>
                  <a:ext cx="72" cy="72"/>
                  <a:chOff x="3153" y="436"/>
                  <a:chExt cx="72" cy="72"/>
                </a:xfrm>
              </p:grpSpPr>
              <p:sp>
                <p:nvSpPr>
                  <p:cNvPr id="205" name="Line 13"/>
                  <p:cNvSpPr>
                    <a:spLocks noChangeShapeType="1"/>
                  </p:cNvSpPr>
                  <p:nvPr/>
                </p:nvSpPr>
                <p:spPr bwMode="auto">
                  <a:xfrm>
                    <a:off x="3153" y="436"/>
                    <a:ext cx="72" cy="6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206" name="Line 14"/>
                  <p:cNvSpPr>
                    <a:spLocks noChangeShapeType="1"/>
                  </p:cNvSpPr>
                  <p:nvPr/>
                </p:nvSpPr>
                <p:spPr bwMode="auto">
                  <a:xfrm flipH="1">
                    <a:off x="3153" y="436"/>
                    <a:ext cx="72"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136" name="Group 18"/>
                <p:cNvGrpSpPr>
                  <a:grpSpLocks/>
                </p:cNvGrpSpPr>
                <p:nvPr/>
              </p:nvGrpSpPr>
              <p:grpSpPr bwMode="auto">
                <a:xfrm>
                  <a:off x="3561" y="436"/>
                  <a:ext cx="71" cy="72"/>
                  <a:chOff x="3561" y="436"/>
                  <a:chExt cx="71" cy="72"/>
                </a:xfrm>
              </p:grpSpPr>
              <p:sp>
                <p:nvSpPr>
                  <p:cNvPr id="203" name="Line 16"/>
                  <p:cNvSpPr>
                    <a:spLocks noChangeShapeType="1"/>
                  </p:cNvSpPr>
                  <p:nvPr/>
                </p:nvSpPr>
                <p:spPr bwMode="auto">
                  <a:xfrm>
                    <a:off x="3561" y="436"/>
                    <a:ext cx="71" cy="6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204" name="Line 17"/>
                  <p:cNvSpPr>
                    <a:spLocks noChangeShapeType="1"/>
                  </p:cNvSpPr>
                  <p:nvPr/>
                </p:nvSpPr>
                <p:spPr bwMode="auto">
                  <a:xfrm flipH="1">
                    <a:off x="3561" y="436"/>
                    <a:ext cx="71"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137" name="Group 21"/>
                <p:cNvGrpSpPr>
                  <a:grpSpLocks/>
                </p:cNvGrpSpPr>
                <p:nvPr/>
              </p:nvGrpSpPr>
              <p:grpSpPr bwMode="auto">
                <a:xfrm>
                  <a:off x="3968" y="436"/>
                  <a:ext cx="72" cy="72"/>
                  <a:chOff x="3968" y="436"/>
                  <a:chExt cx="72" cy="72"/>
                </a:xfrm>
              </p:grpSpPr>
              <p:sp>
                <p:nvSpPr>
                  <p:cNvPr id="201" name="Line 19"/>
                  <p:cNvSpPr>
                    <a:spLocks noChangeShapeType="1"/>
                  </p:cNvSpPr>
                  <p:nvPr/>
                </p:nvSpPr>
                <p:spPr bwMode="auto">
                  <a:xfrm>
                    <a:off x="3968" y="436"/>
                    <a:ext cx="72" cy="6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202" name="Line 20"/>
                  <p:cNvSpPr>
                    <a:spLocks noChangeShapeType="1"/>
                  </p:cNvSpPr>
                  <p:nvPr/>
                </p:nvSpPr>
                <p:spPr bwMode="auto">
                  <a:xfrm flipH="1">
                    <a:off x="3968" y="436"/>
                    <a:ext cx="64"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138" name="Group 24"/>
                <p:cNvGrpSpPr>
                  <a:grpSpLocks/>
                </p:cNvGrpSpPr>
                <p:nvPr/>
              </p:nvGrpSpPr>
              <p:grpSpPr bwMode="auto">
                <a:xfrm>
                  <a:off x="4376" y="436"/>
                  <a:ext cx="72" cy="72"/>
                  <a:chOff x="4376" y="436"/>
                  <a:chExt cx="72" cy="72"/>
                </a:xfrm>
              </p:grpSpPr>
              <p:sp>
                <p:nvSpPr>
                  <p:cNvPr id="199" name="Line 22"/>
                  <p:cNvSpPr>
                    <a:spLocks noChangeShapeType="1"/>
                  </p:cNvSpPr>
                  <p:nvPr/>
                </p:nvSpPr>
                <p:spPr bwMode="auto">
                  <a:xfrm>
                    <a:off x="4376" y="436"/>
                    <a:ext cx="72" cy="6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200" name="Line 23"/>
                  <p:cNvSpPr>
                    <a:spLocks noChangeShapeType="1"/>
                  </p:cNvSpPr>
                  <p:nvPr/>
                </p:nvSpPr>
                <p:spPr bwMode="auto">
                  <a:xfrm flipH="1">
                    <a:off x="4376" y="436"/>
                    <a:ext cx="64"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139" name="Group 27"/>
                <p:cNvGrpSpPr>
                  <a:grpSpLocks/>
                </p:cNvGrpSpPr>
                <p:nvPr/>
              </p:nvGrpSpPr>
              <p:grpSpPr bwMode="auto">
                <a:xfrm>
                  <a:off x="2745" y="828"/>
                  <a:ext cx="72" cy="72"/>
                  <a:chOff x="2745" y="828"/>
                  <a:chExt cx="72" cy="72"/>
                </a:xfrm>
              </p:grpSpPr>
              <p:sp>
                <p:nvSpPr>
                  <p:cNvPr id="197" name="Line 25"/>
                  <p:cNvSpPr>
                    <a:spLocks noChangeShapeType="1"/>
                  </p:cNvSpPr>
                  <p:nvPr/>
                </p:nvSpPr>
                <p:spPr bwMode="auto">
                  <a:xfrm>
                    <a:off x="2745" y="828"/>
                    <a:ext cx="72"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98" name="Line 26"/>
                  <p:cNvSpPr>
                    <a:spLocks noChangeShapeType="1"/>
                  </p:cNvSpPr>
                  <p:nvPr/>
                </p:nvSpPr>
                <p:spPr bwMode="auto">
                  <a:xfrm flipH="1">
                    <a:off x="2745" y="828"/>
                    <a:ext cx="64"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140" name="Group 30"/>
                <p:cNvGrpSpPr>
                  <a:grpSpLocks/>
                </p:cNvGrpSpPr>
                <p:nvPr/>
              </p:nvGrpSpPr>
              <p:grpSpPr bwMode="auto">
                <a:xfrm>
                  <a:off x="3153" y="828"/>
                  <a:ext cx="72" cy="72"/>
                  <a:chOff x="3153" y="828"/>
                  <a:chExt cx="72" cy="72"/>
                </a:xfrm>
              </p:grpSpPr>
              <p:sp>
                <p:nvSpPr>
                  <p:cNvPr id="195" name="Line 28"/>
                  <p:cNvSpPr>
                    <a:spLocks noChangeShapeType="1"/>
                  </p:cNvSpPr>
                  <p:nvPr/>
                </p:nvSpPr>
                <p:spPr bwMode="auto">
                  <a:xfrm>
                    <a:off x="3153" y="828"/>
                    <a:ext cx="72"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96" name="Line 29"/>
                  <p:cNvSpPr>
                    <a:spLocks noChangeShapeType="1"/>
                  </p:cNvSpPr>
                  <p:nvPr/>
                </p:nvSpPr>
                <p:spPr bwMode="auto">
                  <a:xfrm flipH="1">
                    <a:off x="3153" y="828"/>
                    <a:ext cx="72"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141" name="Group 33"/>
                <p:cNvGrpSpPr>
                  <a:grpSpLocks/>
                </p:cNvGrpSpPr>
                <p:nvPr/>
              </p:nvGrpSpPr>
              <p:grpSpPr bwMode="auto">
                <a:xfrm>
                  <a:off x="3561" y="828"/>
                  <a:ext cx="71" cy="72"/>
                  <a:chOff x="3561" y="828"/>
                  <a:chExt cx="71" cy="72"/>
                </a:xfrm>
              </p:grpSpPr>
              <p:sp>
                <p:nvSpPr>
                  <p:cNvPr id="193" name="Line 31"/>
                  <p:cNvSpPr>
                    <a:spLocks noChangeShapeType="1"/>
                  </p:cNvSpPr>
                  <p:nvPr/>
                </p:nvSpPr>
                <p:spPr bwMode="auto">
                  <a:xfrm>
                    <a:off x="3561" y="828"/>
                    <a:ext cx="71"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94" name="Line 32"/>
                  <p:cNvSpPr>
                    <a:spLocks noChangeShapeType="1"/>
                  </p:cNvSpPr>
                  <p:nvPr/>
                </p:nvSpPr>
                <p:spPr bwMode="auto">
                  <a:xfrm flipH="1">
                    <a:off x="3561" y="828"/>
                    <a:ext cx="71"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142" name="Group 36"/>
                <p:cNvGrpSpPr>
                  <a:grpSpLocks/>
                </p:cNvGrpSpPr>
                <p:nvPr/>
              </p:nvGrpSpPr>
              <p:grpSpPr bwMode="auto">
                <a:xfrm>
                  <a:off x="3968" y="828"/>
                  <a:ext cx="72" cy="72"/>
                  <a:chOff x="3968" y="828"/>
                  <a:chExt cx="72" cy="72"/>
                </a:xfrm>
              </p:grpSpPr>
              <p:sp>
                <p:nvSpPr>
                  <p:cNvPr id="191" name="Line 34"/>
                  <p:cNvSpPr>
                    <a:spLocks noChangeShapeType="1"/>
                  </p:cNvSpPr>
                  <p:nvPr/>
                </p:nvSpPr>
                <p:spPr bwMode="auto">
                  <a:xfrm>
                    <a:off x="3968" y="828"/>
                    <a:ext cx="72"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92" name="Line 35"/>
                  <p:cNvSpPr>
                    <a:spLocks noChangeShapeType="1"/>
                  </p:cNvSpPr>
                  <p:nvPr/>
                </p:nvSpPr>
                <p:spPr bwMode="auto">
                  <a:xfrm flipH="1">
                    <a:off x="3968" y="828"/>
                    <a:ext cx="64"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143" name="Group 39"/>
                <p:cNvGrpSpPr>
                  <a:grpSpLocks/>
                </p:cNvGrpSpPr>
                <p:nvPr/>
              </p:nvGrpSpPr>
              <p:grpSpPr bwMode="auto">
                <a:xfrm>
                  <a:off x="4376" y="828"/>
                  <a:ext cx="72" cy="72"/>
                  <a:chOff x="4376" y="828"/>
                  <a:chExt cx="72" cy="72"/>
                </a:xfrm>
              </p:grpSpPr>
              <p:sp>
                <p:nvSpPr>
                  <p:cNvPr id="189" name="Line 37"/>
                  <p:cNvSpPr>
                    <a:spLocks noChangeShapeType="1"/>
                  </p:cNvSpPr>
                  <p:nvPr/>
                </p:nvSpPr>
                <p:spPr bwMode="auto">
                  <a:xfrm>
                    <a:off x="4376" y="828"/>
                    <a:ext cx="72"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90" name="Line 38"/>
                  <p:cNvSpPr>
                    <a:spLocks noChangeShapeType="1"/>
                  </p:cNvSpPr>
                  <p:nvPr/>
                </p:nvSpPr>
                <p:spPr bwMode="auto">
                  <a:xfrm flipH="1">
                    <a:off x="4376" y="828"/>
                    <a:ext cx="64"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144" name="Group 42"/>
                <p:cNvGrpSpPr>
                  <a:grpSpLocks/>
                </p:cNvGrpSpPr>
                <p:nvPr/>
              </p:nvGrpSpPr>
              <p:grpSpPr bwMode="auto">
                <a:xfrm>
                  <a:off x="2745" y="1236"/>
                  <a:ext cx="72" cy="72"/>
                  <a:chOff x="2745" y="1236"/>
                  <a:chExt cx="72" cy="72"/>
                </a:xfrm>
              </p:grpSpPr>
              <p:sp>
                <p:nvSpPr>
                  <p:cNvPr id="187" name="Line 40"/>
                  <p:cNvSpPr>
                    <a:spLocks noChangeShapeType="1"/>
                  </p:cNvSpPr>
                  <p:nvPr/>
                </p:nvSpPr>
                <p:spPr bwMode="auto">
                  <a:xfrm>
                    <a:off x="2745" y="1236"/>
                    <a:ext cx="72"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8" name="Line 41"/>
                  <p:cNvSpPr>
                    <a:spLocks noChangeShapeType="1"/>
                  </p:cNvSpPr>
                  <p:nvPr/>
                </p:nvSpPr>
                <p:spPr bwMode="auto">
                  <a:xfrm flipH="1">
                    <a:off x="2745" y="1236"/>
                    <a:ext cx="64"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145" name="Group 45"/>
                <p:cNvGrpSpPr>
                  <a:grpSpLocks/>
                </p:cNvGrpSpPr>
                <p:nvPr/>
              </p:nvGrpSpPr>
              <p:grpSpPr bwMode="auto">
                <a:xfrm>
                  <a:off x="3153" y="1236"/>
                  <a:ext cx="72" cy="72"/>
                  <a:chOff x="3153" y="1236"/>
                  <a:chExt cx="72" cy="72"/>
                </a:xfrm>
              </p:grpSpPr>
              <p:sp>
                <p:nvSpPr>
                  <p:cNvPr id="185" name="Line 43"/>
                  <p:cNvSpPr>
                    <a:spLocks noChangeShapeType="1"/>
                  </p:cNvSpPr>
                  <p:nvPr/>
                </p:nvSpPr>
                <p:spPr bwMode="auto">
                  <a:xfrm>
                    <a:off x="3153" y="1236"/>
                    <a:ext cx="72"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6" name="Line 44"/>
                  <p:cNvSpPr>
                    <a:spLocks noChangeShapeType="1"/>
                  </p:cNvSpPr>
                  <p:nvPr/>
                </p:nvSpPr>
                <p:spPr bwMode="auto">
                  <a:xfrm flipH="1">
                    <a:off x="3153" y="1236"/>
                    <a:ext cx="72"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146" name="Group 48"/>
                <p:cNvGrpSpPr>
                  <a:grpSpLocks/>
                </p:cNvGrpSpPr>
                <p:nvPr/>
              </p:nvGrpSpPr>
              <p:grpSpPr bwMode="auto">
                <a:xfrm>
                  <a:off x="3561" y="1236"/>
                  <a:ext cx="71" cy="72"/>
                  <a:chOff x="3561" y="1236"/>
                  <a:chExt cx="71" cy="72"/>
                </a:xfrm>
              </p:grpSpPr>
              <p:sp>
                <p:nvSpPr>
                  <p:cNvPr id="183" name="Line 46"/>
                  <p:cNvSpPr>
                    <a:spLocks noChangeShapeType="1"/>
                  </p:cNvSpPr>
                  <p:nvPr/>
                </p:nvSpPr>
                <p:spPr bwMode="auto">
                  <a:xfrm>
                    <a:off x="3561" y="1236"/>
                    <a:ext cx="71"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4" name="Line 47"/>
                  <p:cNvSpPr>
                    <a:spLocks noChangeShapeType="1"/>
                  </p:cNvSpPr>
                  <p:nvPr/>
                </p:nvSpPr>
                <p:spPr bwMode="auto">
                  <a:xfrm flipH="1">
                    <a:off x="3561" y="1236"/>
                    <a:ext cx="71"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147" name="Group 51"/>
                <p:cNvGrpSpPr>
                  <a:grpSpLocks/>
                </p:cNvGrpSpPr>
                <p:nvPr/>
              </p:nvGrpSpPr>
              <p:grpSpPr bwMode="auto">
                <a:xfrm>
                  <a:off x="3968" y="1236"/>
                  <a:ext cx="72" cy="72"/>
                  <a:chOff x="3968" y="1236"/>
                  <a:chExt cx="72" cy="72"/>
                </a:xfrm>
              </p:grpSpPr>
              <p:sp>
                <p:nvSpPr>
                  <p:cNvPr id="181" name="Line 49"/>
                  <p:cNvSpPr>
                    <a:spLocks noChangeShapeType="1"/>
                  </p:cNvSpPr>
                  <p:nvPr/>
                </p:nvSpPr>
                <p:spPr bwMode="auto">
                  <a:xfrm>
                    <a:off x="3968" y="1236"/>
                    <a:ext cx="72"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2" name="Line 50"/>
                  <p:cNvSpPr>
                    <a:spLocks noChangeShapeType="1"/>
                  </p:cNvSpPr>
                  <p:nvPr/>
                </p:nvSpPr>
                <p:spPr bwMode="auto">
                  <a:xfrm flipH="1">
                    <a:off x="3968" y="1236"/>
                    <a:ext cx="64"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148" name="Group 54"/>
                <p:cNvGrpSpPr>
                  <a:grpSpLocks/>
                </p:cNvGrpSpPr>
                <p:nvPr/>
              </p:nvGrpSpPr>
              <p:grpSpPr bwMode="auto">
                <a:xfrm>
                  <a:off x="4376" y="1236"/>
                  <a:ext cx="72" cy="72"/>
                  <a:chOff x="4376" y="1236"/>
                  <a:chExt cx="72" cy="72"/>
                </a:xfrm>
              </p:grpSpPr>
              <p:sp>
                <p:nvSpPr>
                  <p:cNvPr id="179" name="Line 52"/>
                  <p:cNvSpPr>
                    <a:spLocks noChangeShapeType="1"/>
                  </p:cNvSpPr>
                  <p:nvPr/>
                </p:nvSpPr>
                <p:spPr bwMode="auto">
                  <a:xfrm>
                    <a:off x="4376" y="1236"/>
                    <a:ext cx="72"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80" name="Line 53"/>
                  <p:cNvSpPr>
                    <a:spLocks noChangeShapeType="1"/>
                  </p:cNvSpPr>
                  <p:nvPr/>
                </p:nvSpPr>
                <p:spPr bwMode="auto">
                  <a:xfrm flipH="1">
                    <a:off x="4376" y="1236"/>
                    <a:ext cx="64"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149" name="Group 57"/>
                <p:cNvGrpSpPr>
                  <a:grpSpLocks/>
                </p:cNvGrpSpPr>
                <p:nvPr/>
              </p:nvGrpSpPr>
              <p:grpSpPr bwMode="auto">
                <a:xfrm>
                  <a:off x="2745" y="1636"/>
                  <a:ext cx="72" cy="72"/>
                  <a:chOff x="2745" y="1636"/>
                  <a:chExt cx="72" cy="72"/>
                </a:xfrm>
              </p:grpSpPr>
              <p:sp>
                <p:nvSpPr>
                  <p:cNvPr id="177" name="Line 55"/>
                  <p:cNvSpPr>
                    <a:spLocks noChangeShapeType="1"/>
                  </p:cNvSpPr>
                  <p:nvPr/>
                </p:nvSpPr>
                <p:spPr bwMode="auto">
                  <a:xfrm>
                    <a:off x="2745" y="1636"/>
                    <a:ext cx="72"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8" name="Line 56"/>
                  <p:cNvSpPr>
                    <a:spLocks noChangeShapeType="1"/>
                  </p:cNvSpPr>
                  <p:nvPr/>
                </p:nvSpPr>
                <p:spPr bwMode="auto">
                  <a:xfrm flipH="1">
                    <a:off x="2745" y="1636"/>
                    <a:ext cx="64"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150" name="Group 60"/>
                <p:cNvGrpSpPr>
                  <a:grpSpLocks/>
                </p:cNvGrpSpPr>
                <p:nvPr/>
              </p:nvGrpSpPr>
              <p:grpSpPr bwMode="auto">
                <a:xfrm>
                  <a:off x="3153" y="1636"/>
                  <a:ext cx="72" cy="72"/>
                  <a:chOff x="3153" y="1636"/>
                  <a:chExt cx="72" cy="72"/>
                </a:xfrm>
              </p:grpSpPr>
              <p:sp>
                <p:nvSpPr>
                  <p:cNvPr id="175" name="Line 58"/>
                  <p:cNvSpPr>
                    <a:spLocks noChangeShapeType="1"/>
                  </p:cNvSpPr>
                  <p:nvPr/>
                </p:nvSpPr>
                <p:spPr bwMode="auto">
                  <a:xfrm>
                    <a:off x="3153" y="1636"/>
                    <a:ext cx="72"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6" name="Line 59"/>
                  <p:cNvSpPr>
                    <a:spLocks noChangeShapeType="1"/>
                  </p:cNvSpPr>
                  <p:nvPr/>
                </p:nvSpPr>
                <p:spPr bwMode="auto">
                  <a:xfrm flipH="1">
                    <a:off x="3153" y="1636"/>
                    <a:ext cx="72"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151" name="Group 63"/>
                <p:cNvGrpSpPr>
                  <a:grpSpLocks/>
                </p:cNvGrpSpPr>
                <p:nvPr/>
              </p:nvGrpSpPr>
              <p:grpSpPr bwMode="auto">
                <a:xfrm>
                  <a:off x="3561" y="1636"/>
                  <a:ext cx="71" cy="72"/>
                  <a:chOff x="3561" y="1636"/>
                  <a:chExt cx="71" cy="72"/>
                </a:xfrm>
              </p:grpSpPr>
              <p:sp>
                <p:nvSpPr>
                  <p:cNvPr id="173" name="Line 61"/>
                  <p:cNvSpPr>
                    <a:spLocks noChangeShapeType="1"/>
                  </p:cNvSpPr>
                  <p:nvPr/>
                </p:nvSpPr>
                <p:spPr bwMode="auto">
                  <a:xfrm>
                    <a:off x="3561" y="1636"/>
                    <a:ext cx="71"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4" name="Line 62"/>
                  <p:cNvSpPr>
                    <a:spLocks noChangeShapeType="1"/>
                  </p:cNvSpPr>
                  <p:nvPr/>
                </p:nvSpPr>
                <p:spPr bwMode="auto">
                  <a:xfrm flipH="1">
                    <a:off x="3561" y="1636"/>
                    <a:ext cx="71"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152" name="Group 66"/>
                <p:cNvGrpSpPr>
                  <a:grpSpLocks/>
                </p:cNvGrpSpPr>
                <p:nvPr/>
              </p:nvGrpSpPr>
              <p:grpSpPr bwMode="auto">
                <a:xfrm>
                  <a:off x="3968" y="1636"/>
                  <a:ext cx="72" cy="72"/>
                  <a:chOff x="3968" y="1636"/>
                  <a:chExt cx="72" cy="72"/>
                </a:xfrm>
              </p:grpSpPr>
              <p:sp>
                <p:nvSpPr>
                  <p:cNvPr id="171" name="Line 64"/>
                  <p:cNvSpPr>
                    <a:spLocks noChangeShapeType="1"/>
                  </p:cNvSpPr>
                  <p:nvPr/>
                </p:nvSpPr>
                <p:spPr bwMode="auto">
                  <a:xfrm>
                    <a:off x="3968" y="1636"/>
                    <a:ext cx="72"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2" name="Line 65"/>
                  <p:cNvSpPr>
                    <a:spLocks noChangeShapeType="1"/>
                  </p:cNvSpPr>
                  <p:nvPr/>
                </p:nvSpPr>
                <p:spPr bwMode="auto">
                  <a:xfrm flipH="1">
                    <a:off x="3968" y="1636"/>
                    <a:ext cx="64"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153" name="Group 69"/>
                <p:cNvGrpSpPr>
                  <a:grpSpLocks/>
                </p:cNvGrpSpPr>
                <p:nvPr/>
              </p:nvGrpSpPr>
              <p:grpSpPr bwMode="auto">
                <a:xfrm>
                  <a:off x="4376" y="1636"/>
                  <a:ext cx="72" cy="72"/>
                  <a:chOff x="4376" y="1636"/>
                  <a:chExt cx="72" cy="72"/>
                </a:xfrm>
              </p:grpSpPr>
              <p:sp>
                <p:nvSpPr>
                  <p:cNvPr id="169" name="Line 67"/>
                  <p:cNvSpPr>
                    <a:spLocks noChangeShapeType="1"/>
                  </p:cNvSpPr>
                  <p:nvPr/>
                </p:nvSpPr>
                <p:spPr bwMode="auto">
                  <a:xfrm>
                    <a:off x="4376" y="1636"/>
                    <a:ext cx="72"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70" name="Line 68"/>
                  <p:cNvSpPr>
                    <a:spLocks noChangeShapeType="1"/>
                  </p:cNvSpPr>
                  <p:nvPr/>
                </p:nvSpPr>
                <p:spPr bwMode="auto">
                  <a:xfrm flipH="1">
                    <a:off x="4376" y="1636"/>
                    <a:ext cx="64"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154" name="Group 72"/>
                <p:cNvGrpSpPr>
                  <a:grpSpLocks/>
                </p:cNvGrpSpPr>
                <p:nvPr/>
              </p:nvGrpSpPr>
              <p:grpSpPr bwMode="auto">
                <a:xfrm>
                  <a:off x="2745" y="2044"/>
                  <a:ext cx="72" cy="72"/>
                  <a:chOff x="2745" y="2044"/>
                  <a:chExt cx="72" cy="72"/>
                </a:xfrm>
              </p:grpSpPr>
              <p:sp>
                <p:nvSpPr>
                  <p:cNvPr id="167" name="Line 70"/>
                  <p:cNvSpPr>
                    <a:spLocks noChangeShapeType="1"/>
                  </p:cNvSpPr>
                  <p:nvPr/>
                </p:nvSpPr>
                <p:spPr bwMode="auto">
                  <a:xfrm>
                    <a:off x="2745" y="2044"/>
                    <a:ext cx="72"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8" name="Line 71"/>
                  <p:cNvSpPr>
                    <a:spLocks noChangeShapeType="1"/>
                  </p:cNvSpPr>
                  <p:nvPr/>
                </p:nvSpPr>
                <p:spPr bwMode="auto">
                  <a:xfrm flipH="1">
                    <a:off x="2745" y="2044"/>
                    <a:ext cx="64"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155" name="Group 75"/>
                <p:cNvGrpSpPr>
                  <a:grpSpLocks/>
                </p:cNvGrpSpPr>
                <p:nvPr/>
              </p:nvGrpSpPr>
              <p:grpSpPr bwMode="auto">
                <a:xfrm>
                  <a:off x="3153" y="2044"/>
                  <a:ext cx="72" cy="72"/>
                  <a:chOff x="3153" y="2044"/>
                  <a:chExt cx="72" cy="72"/>
                </a:xfrm>
              </p:grpSpPr>
              <p:sp>
                <p:nvSpPr>
                  <p:cNvPr id="165" name="Line 73"/>
                  <p:cNvSpPr>
                    <a:spLocks noChangeShapeType="1"/>
                  </p:cNvSpPr>
                  <p:nvPr/>
                </p:nvSpPr>
                <p:spPr bwMode="auto">
                  <a:xfrm>
                    <a:off x="3153" y="2044"/>
                    <a:ext cx="72"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6" name="Line 74"/>
                  <p:cNvSpPr>
                    <a:spLocks noChangeShapeType="1"/>
                  </p:cNvSpPr>
                  <p:nvPr/>
                </p:nvSpPr>
                <p:spPr bwMode="auto">
                  <a:xfrm flipH="1">
                    <a:off x="3153" y="2044"/>
                    <a:ext cx="72"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156" name="Group 78"/>
                <p:cNvGrpSpPr>
                  <a:grpSpLocks/>
                </p:cNvGrpSpPr>
                <p:nvPr/>
              </p:nvGrpSpPr>
              <p:grpSpPr bwMode="auto">
                <a:xfrm>
                  <a:off x="3561" y="2044"/>
                  <a:ext cx="71" cy="72"/>
                  <a:chOff x="3561" y="2044"/>
                  <a:chExt cx="71" cy="72"/>
                </a:xfrm>
              </p:grpSpPr>
              <p:sp>
                <p:nvSpPr>
                  <p:cNvPr id="163" name="Line 76"/>
                  <p:cNvSpPr>
                    <a:spLocks noChangeShapeType="1"/>
                  </p:cNvSpPr>
                  <p:nvPr/>
                </p:nvSpPr>
                <p:spPr bwMode="auto">
                  <a:xfrm>
                    <a:off x="3561" y="2044"/>
                    <a:ext cx="71"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4" name="Line 77"/>
                  <p:cNvSpPr>
                    <a:spLocks noChangeShapeType="1"/>
                  </p:cNvSpPr>
                  <p:nvPr/>
                </p:nvSpPr>
                <p:spPr bwMode="auto">
                  <a:xfrm flipH="1">
                    <a:off x="3561" y="2044"/>
                    <a:ext cx="71"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157" name="Group 81"/>
                <p:cNvGrpSpPr>
                  <a:grpSpLocks/>
                </p:cNvGrpSpPr>
                <p:nvPr/>
              </p:nvGrpSpPr>
              <p:grpSpPr bwMode="auto">
                <a:xfrm>
                  <a:off x="3968" y="2044"/>
                  <a:ext cx="72" cy="72"/>
                  <a:chOff x="3968" y="2044"/>
                  <a:chExt cx="72" cy="72"/>
                </a:xfrm>
              </p:grpSpPr>
              <p:sp>
                <p:nvSpPr>
                  <p:cNvPr id="161" name="Line 79"/>
                  <p:cNvSpPr>
                    <a:spLocks noChangeShapeType="1"/>
                  </p:cNvSpPr>
                  <p:nvPr/>
                </p:nvSpPr>
                <p:spPr bwMode="auto">
                  <a:xfrm>
                    <a:off x="3968" y="2044"/>
                    <a:ext cx="72"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2" name="Line 80"/>
                  <p:cNvSpPr>
                    <a:spLocks noChangeShapeType="1"/>
                  </p:cNvSpPr>
                  <p:nvPr/>
                </p:nvSpPr>
                <p:spPr bwMode="auto">
                  <a:xfrm flipH="1">
                    <a:off x="3968" y="2044"/>
                    <a:ext cx="64"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158" name="Group 84"/>
                <p:cNvGrpSpPr>
                  <a:grpSpLocks/>
                </p:cNvGrpSpPr>
                <p:nvPr/>
              </p:nvGrpSpPr>
              <p:grpSpPr bwMode="auto">
                <a:xfrm>
                  <a:off x="4376" y="2044"/>
                  <a:ext cx="72" cy="72"/>
                  <a:chOff x="4376" y="2044"/>
                  <a:chExt cx="72" cy="72"/>
                </a:xfrm>
              </p:grpSpPr>
              <p:sp>
                <p:nvSpPr>
                  <p:cNvPr id="159" name="Line 82"/>
                  <p:cNvSpPr>
                    <a:spLocks noChangeShapeType="1"/>
                  </p:cNvSpPr>
                  <p:nvPr/>
                </p:nvSpPr>
                <p:spPr bwMode="auto">
                  <a:xfrm>
                    <a:off x="4376" y="2044"/>
                    <a:ext cx="72"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0" name="Line 83"/>
                  <p:cNvSpPr>
                    <a:spLocks noChangeShapeType="1"/>
                  </p:cNvSpPr>
                  <p:nvPr/>
                </p:nvSpPr>
                <p:spPr bwMode="auto">
                  <a:xfrm flipH="1">
                    <a:off x="4376" y="2044"/>
                    <a:ext cx="64"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sp>
            <p:nvSpPr>
              <p:cNvPr id="117" name="Rectangle 87"/>
              <p:cNvSpPr>
                <a:spLocks noChangeArrowheads="1"/>
              </p:cNvSpPr>
              <p:nvPr/>
            </p:nvSpPr>
            <p:spPr bwMode="auto">
              <a:xfrm>
                <a:off x="1130" y="508"/>
                <a:ext cx="264" cy="1560"/>
              </a:xfrm>
              <a:prstGeom prst="rect">
                <a:avLst/>
              </a:prstGeom>
              <a:blipFill dpi="0" rotWithShape="0">
                <a:blip r:embed="rId3" cstate="print"/>
                <a:srcRect/>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18" name="Rectangle 88"/>
              <p:cNvSpPr>
                <a:spLocks noChangeArrowheads="1"/>
              </p:cNvSpPr>
              <p:nvPr/>
            </p:nvSpPr>
            <p:spPr bwMode="auto">
              <a:xfrm>
                <a:off x="1570" y="628"/>
                <a:ext cx="75"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Geneva" charset="0"/>
                  </a:rPr>
                  <a:t>e</a:t>
                </a:r>
                <a:r>
                  <a:rPr kumimoji="0" lang="es-ES" sz="1200" b="0" i="0" u="none" strike="noStrike" cap="none" normalizeH="0" baseline="30000" dirty="0" smtClean="0">
                    <a:ln>
                      <a:noFill/>
                    </a:ln>
                    <a:solidFill>
                      <a:srgbClr val="000000"/>
                    </a:solidFill>
                    <a:effectLst/>
                    <a:latin typeface="Geneva" charset="0"/>
                  </a:rPr>
                  <a:t>-</a:t>
                </a:r>
                <a:endParaRPr kumimoji="0" lang="es-ES" sz="1800" b="0" i="0" u="none" strike="noStrike" cap="none" normalizeH="0" baseline="30000" dirty="0" smtClean="0">
                  <a:ln>
                    <a:noFill/>
                  </a:ln>
                  <a:solidFill>
                    <a:schemeClr val="tx1"/>
                  </a:solidFill>
                  <a:effectLst/>
                  <a:latin typeface="Arial" pitchFamily="34" charset="0"/>
                </a:endParaRPr>
              </a:p>
            </p:txBody>
          </p:sp>
          <p:sp>
            <p:nvSpPr>
              <p:cNvPr id="119" name="Line 89"/>
              <p:cNvSpPr>
                <a:spLocks noChangeShapeType="1"/>
              </p:cNvSpPr>
              <p:nvPr/>
            </p:nvSpPr>
            <p:spPr bwMode="auto">
              <a:xfrm>
                <a:off x="1386" y="508"/>
                <a:ext cx="1" cy="155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nvGrpSpPr>
              <p:cNvPr id="120" name="Group 102"/>
              <p:cNvGrpSpPr>
                <a:grpSpLocks/>
              </p:cNvGrpSpPr>
              <p:nvPr/>
            </p:nvGrpSpPr>
            <p:grpSpPr bwMode="auto">
              <a:xfrm>
                <a:off x="1386" y="2236"/>
                <a:ext cx="1359" cy="40"/>
                <a:chOff x="1386" y="2236"/>
                <a:chExt cx="1359" cy="40"/>
              </a:xfrm>
            </p:grpSpPr>
            <p:sp>
              <p:nvSpPr>
                <p:cNvPr id="122" name="Freeform 90"/>
                <p:cNvSpPr>
                  <a:spLocks/>
                </p:cNvSpPr>
                <p:nvPr/>
              </p:nvSpPr>
              <p:spPr bwMode="auto">
                <a:xfrm>
                  <a:off x="1386" y="2236"/>
                  <a:ext cx="88" cy="40"/>
                </a:xfrm>
                <a:custGeom>
                  <a:avLst/>
                  <a:gdLst/>
                  <a:ahLst/>
                  <a:cxnLst>
                    <a:cxn ang="0">
                      <a:pos x="0" y="24"/>
                    </a:cxn>
                    <a:cxn ang="0">
                      <a:pos x="88" y="0"/>
                    </a:cxn>
                    <a:cxn ang="0">
                      <a:pos x="88" y="24"/>
                    </a:cxn>
                    <a:cxn ang="0">
                      <a:pos x="88" y="40"/>
                    </a:cxn>
                    <a:cxn ang="0">
                      <a:pos x="0" y="24"/>
                    </a:cxn>
                  </a:cxnLst>
                  <a:rect l="0" t="0" r="r" b="b"/>
                  <a:pathLst>
                    <a:path w="88" h="40">
                      <a:moveTo>
                        <a:pt x="0" y="24"/>
                      </a:moveTo>
                      <a:lnTo>
                        <a:pt x="88" y="0"/>
                      </a:lnTo>
                      <a:lnTo>
                        <a:pt x="88" y="24"/>
                      </a:lnTo>
                      <a:lnTo>
                        <a:pt x="88" y="40"/>
                      </a:lnTo>
                      <a:lnTo>
                        <a:pt x="0" y="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23" name="Freeform 91"/>
                <p:cNvSpPr>
                  <a:spLocks/>
                </p:cNvSpPr>
                <p:nvPr/>
              </p:nvSpPr>
              <p:spPr bwMode="auto">
                <a:xfrm>
                  <a:off x="2657" y="2236"/>
                  <a:ext cx="88" cy="40"/>
                </a:xfrm>
                <a:custGeom>
                  <a:avLst/>
                  <a:gdLst/>
                  <a:ahLst/>
                  <a:cxnLst>
                    <a:cxn ang="0">
                      <a:pos x="88" y="24"/>
                    </a:cxn>
                    <a:cxn ang="0">
                      <a:pos x="0" y="40"/>
                    </a:cxn>
                    <a:cxn ang="0">
                      <a:pos x="0" y="24"/>
                    </a:cxn>
                    <a:cxn ang="0">
                      <a:pos x="0" y="0"/>
                    </a:cxn>
                    <a:cxn ang="0">
                      <a:pos x="88" y="24"/>
                    </a:cxn>
                  </a:cxnLst>
                  <a:rect l="0" t="0" r="r" b="b"/>
                  <a:pathLst>
                    <a:path w="88" h="40">
                      <a:moveTo>
                        <a:pt x="88" y="24"/>
                      </a:moveTo>
                      <a:lnTo>
                        <a:pt x="0" y="40"/>
                      </a:lnTo>
                      <a:lnTo>
                        <a:pt x="0" y="24"/>
                      </a:lnTo>
                      <a:lnTo>
                        <a:pt x="0" y="0"/>
                      </a:lnTo>
                      <a:lnTo>
                        <a:pt x="88" y="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grpSp>
              <p:nvGrpSpPr>
                <p:cNvPr id="124" name="Group 101"/>
                <p:cNvGrpSpPr>
                  <a:grpSpLocks/>
                </p:cNvGrpSpPr>
                <p:nvPr/>
              </p:nvGrpSpPr>
              <p:grpSpPr bwMode="auto">
                <a:xfrm>
                  <a:off x="1474" y="2260"/>
                  <a:ext cx="1175" cy="1"/>
                  <a:chOff x="1474" y="2260"/>
                  <a:chExt cx="1175" cy="1"/>
                </a:xfrm>
              </p:grpSpPr>
              <p:sp>
                <p:nvSpPr>
                  <p:cNvPr id="125" name="Line 92"/>
                  <p:cNvSpPr>
                    <a:spLocks noChangeShapeType="1"/>
                  </p:cNvSpPr>
                  <p:nvPr/>
                </p:nvSpPr>
                <p:spPr bwMode="auto">
                  <a:xfrm>
                    <a:off x="1474" y="2260"/>
                    <a:ext cx="64"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6" name="Line 93"/>
                  <p:cNvSpPr>
                    <a:spLocks noChangeShapeType="1"/>
                  </p:cNvSpPr>
                  <p:nvPr/>
                </p:nvSpPr>
                <p:spPr bwMode="auto">
                  <a:xfrm>
                    <a:off x="1618" y="2260"/>
                    <a:ext cx="64"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7" name="Line 94"/>
                  <p:cNvSpPr>
                    <a:spLocks noChangeShapeType="1"/>
                  </p:cNvSpPr>
                  <p:nvPr/>
                </p:nvSpPr>
                <p:spPr bwMode="auto">
                  <a:xfrm>
                    <a:off x="1762" y="2260"/>
                    <a:ext cx="64"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8" name="Line 95"/>
                  <p:cNvSpPr>
                    <a:spLocks noChangeShapeType="1"/>
                  </p:cNvSpPr>
                  <p:nvPr/>
                </p:nvSpPr>
                <p:spPr bwMode="auto">
                  <a:xfrm>
                    <a:off x="1906" y="2260"/>
                    <a:ext cx="63"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9" name="Line 96"/>
                  <p:cNvSpPr>
                    <a:spLocks noChangeShapeType="1"/>
                  </p:cNvSpPr>
                  <p:nvPr/>
                </p:nvSpPr>
                <p:spPr bwMode="auto">
                  <a:xfrm>
                    <a:off x="2049" y="2260"/>
                    <a:ext cx="64"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0" name="Line 97"/>
                  <p:cNvSpPr>
                    <a:spLocks noChangeShapeType="1"/>
                  </p:cNvSpPr>
                  <p:nvPr/>
                </p:nvSpPr>
                <p:spPr bwMode="auto">
                  <a:xfrm>
                    <a:off x="2193" y="2260"/>
                    <a:ext cx="64"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1" name="Line 98"/>
                  <p:cNvSpPr>
                    <a:spLocks noChangeShapeType="1"/>
                  </p:cNvSpPr>
                  <p:nvPr/>
                </p:nvSpPr>
                <p:spPr bwMode="auto">
                  <a:xfrm>
                    <a:off x="2337" y="2260"/>
                    <a:ext cx="64"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2" name="Line 99"/>
                  <p:cNvSpPr>
                    <a:spLocks noChangeShapeType="1"/>
                  </p:cNvSpPr>
                  <p:nvPr/>
                </p:nvSpPr>
                <p:spPr bwMode="auto">
                  <a:xfrm>
                    <a:off x="2481" y="2260"/>
                    <a:ext cx="64"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3" name="Line 100"/>
                  <p:cNvSpPr>
                    <a:spLocks noChangeShapeType="1"/>
                  </p:cNvSpPr>
                  <p:nvPr/>
                </p:nvSpPr>
                <p:spPr bwMode="auto">
                  <a:xfrm>
                    <a:off x="2625" y="2260"/>
                    <a:ext cx="24"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sp>
            <p:nvSpPr>
              <p:cNvPr id="121" name="Rectangle 103"/>
              <p:cNvSpPr>
                <a:spLocks noChangeArrowheads="1"/>
              </p:cNvSpPr>
              <p:nvPr/>
            </p:nvSpPr>
            <p:spPr bwMode="auto">
              <a:xfrm>
                <a:off x="1858" y="2276"/>
                <a:ext cx="376" cy="1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Geneva" charset="0"/>
                  </a:rPr>
                  <a:t>d=0.5m</a:t>
                </a:r>
                <a:endParaRPr kumimoji="0" lang="es-ES" sz="1800" b="0" i="0" u="none" strike="noStrike" cap="none" normalizeH="0" baseline="0" smtClean="0">
                  <a:ln>
                    <a:noFill/>
                  </a:ln>
                  <a:solidFill>
                    <a:schemeClr val="tx1"/>
                  </a:solidFill>
                  <a:effectLst/>
                  <a:latin typeface="Arial" pitchFamily="34" charset="0"/>
                </a:endParaRPr>
              </a:p>
            </p:txBody>
          </p:sp>
        </p:grpSp>
        <p:grpSp>
          <p:nvGrpSpPr>
            <p:cNvPr id="111" name="Group 6"/>
            <p:cNvGrpSpPr>
              <a:grpSpLocks/>
            </p:cNvGrpSpPr>
            <p:nvPr/>
          </p:nvGrpSpPr>
          <p:grpSpPr bwMode="auto">
            <a:xfrm>
              <a:off x="6479376" y="833076"/>
              <a:ext cx="490538" cy="579438"/>
              <a:chOff x="3874" y="2110"/>
              <a:chExt cx="309" cy="365"/>
            </a:xfrm>
          </p:grpSpPr>
          <p:sp>
            <p:nvSpPr>
              <p:cNvPr id="112" name="Text Box 7"/>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dirty="0">
                    <a:latin typeface="Lucida Handwriting" pitchFamily="66" charset="0"/>
                  </a:rPr>
                  <a:t>B</a:t>
                </a:r>
              </a:p>
            </p:txBody>
          </p:sp>
          <p:sp>
            <p:nvSpPr>
              <p:cNvPr id="113" name="Line 8"/>
              <p:cNvSpPr>
                <a:spLocks noChangeShapeType="1"/>
              </p:cNvSpPr>
              <p:nvPr/>
            </p:nvSpPr>
            <p:spPr bwMode="auto">
              <a:xfrm>
                <a:off x="3977" y="2139"/>
                <a:ext cx="165" cy="0"/>
              </a:xfrm>
              <a:prstGeom prst="line">
                <a:avLst/>
              </a:prstGeom>
              <a:noFill/>
              <a:ln w="28575">
                <a:solidFill>
                  <a:schemeClr val="tx1"/>
                </a:solidFill>
                <a:round/>
                <a:headEnd/>
                <a:tailEnd type="triangle" w="med" len="med"/>
              </a:ln>
              <a:effectLst/>
            </p:spPr>
            <p:txBody>
              <a:bodyPr/>
              <a:lstStyle/>
              <a:p>
                <a:endParaRPr lang="es-ES"/>
              </a:p>
            </p:txBody>
          </p:sp>
        </p:grpSp>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1250" name="Object 2"/>
          <p:cNvGraphicFramePr>
            <a:graphicFrameLocks noChangeAspect="1"/>
          </p:cNvGraphicFramePr>
          <p:nvPr/>
        </p:nvGraphicFramePr>
        <p:xfrm>
          <a:off x="5681663" y="987049"/>
          <a:ext cx="2665412" cy="698500"/>
        </p:xfrm>
        <a:graphic>
          <a:graphicData uri="http://schemas.openxmlformats.org/presentationml/2006/ole">
            <mc:AlternateContent xmlns:mc="http://schemas.openxmlformats.org/markup-compatibility/2006">
              <mc:Choice xmlns:v="urn:schemas-microsoft-com:vml" Requires="v">
                <p:oleObj spid="_x0000_s181319" name="Ecuación" r:id="rId4" imgW="927000" imgH="253800" progId="Equation.3">
                  <p:embed/>
                </p:oleObj>
              </mc:Choice>
              <mc:Fallback>
                <p:oleObj name="Ecuación" r:id="rId4" imgW="927000" imgH="253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1663" y="987049"/>
                        <a:ext cx="2665412"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1251" name="Object 3"/>
          <p:cNvGraphicFramePr>
            <a:graphicFrameLocks noChangeAspect="1"/>
          </p:cNvGraphicFramePr>
          <p:nvPr/>
        </p:nvGraphicFramePr>
        <p:xfrm>
          <a:off x="363538" y="139700"/>
          <a:ext cx="8416925" cy="698500"/>
        </p:xfrm>
        <a:graphic>
          <a:graphicData uri="http://schemas.openxmlformats.org/presentationml/2006/ole">
            <mc:AlternateContent xmlns:mc="http://schemas.openxmlformats.org/markup-compatibility/2006">
              <mc:Choice xmlns:v="urn:schemas-microsoft-com:vml" Requires="v">
                <p:oleObj spid="_x0000_s181320" name="Ecuación" r:id="rId6" imgW="3022560" imgH="253800" progId="Equation.3">
                  <p:embed/>
                </p:oleObj>
              </mc:Choice>
              <mc:Fallback>
                <p:oleObj name="Ecuación" r:id="rId6" imgW="3022560" imgH="2538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38" y="139700"/>
                        <a:ext cx="8416925" cy="698500"/>
                      </a:xfrm>
                      <a:prstGeom prst="rect">
                        <a:avLst/>
                      </a:prstGeom>
                      <a:solidFill>
                        <a:srgbClr val="FFFF00"/>
                      </a:solidFill>
                      <a:ln w="57150">
                        <a:solidFill>
                          <a:srgbClr val="3366FF"/>
                        </a:solidFill>
                        <a:miter lim="800000"/>
                        <a:headEnd/>
                        <a:tailEnd/>
                      </a:ln>
                    </p:spPr>
                  </p:pic>
                </p:oleObj>
              </mc:Fallback>
            </mc:AlternateContent>
          </a:graphicData>
        </a:graphic>
      </p:graphicFrame>
      <p:grpSp>
        <p:nvGrpSpPr>
          <p:cNvPr id="181252" name="Group 4"/>
          <p:cNvGrpSpPr>
            <a:grpSpLocks/>
          </p:cNvGrpSpPr>
          <p:nvPr/>
        </p:nvGrpSpPr>
        <p:grpSpPr bwMode="auto">
          <a:xfrm>
            <a:off x="3971925" y="1419225"/>
            <a:ext cx="490538" cy="579438"/>
            <a:chOff x="3874" y="2110"/>
            <a:chExt cx="309" cy="365"/>
          </a:xfrm>
        </p:grpSpPr>
        <p:sp>
          <p:nvSpPr>
            <p:cNvPr id="181253" name="Text Box 5"/>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dirty="0">
                  <a:solidFill>
                    <a:srgbClr val="FF0000"/>
                  </a:solidFill>
                  <a:latin typeface="Lucida Handwriting" pitchFamily="66" charset="0"/>
                </a:rPr>
                <a:t>B</a:t>
              </a:r>
            </a:p>
          </p:txBody>
        </p:sp>
        <p:sp>
          <p:nvSpPr>
            <p:cNvPr id="181254" name="Line 6"/>
            <p:cNvSpPr>
              <a:spLocks noChangeShapeType="1"/>
            </p:cNvSpPr>
            <p:nvPr/>
          </p:nvSpPr>
          <p:spPr bwMode="auto">
            <a:xfrm>
              <a:off x="3977" y="2139"/>
              <a:ext cx="165" cy="0"/>
            </a:xfrm>
            <a:prstGeom prst="line">
              <a:avLst/>
            </a:prstGeom>
            <a:noFill/>
            <a:ln w="28575">
              <a:solidFill>
                <a:srgbClr val="FF0000"/>
              </a:solidFill>
              <a:round/>
              <a:headEnd/>
              <a:tailEnd type="triangle" w="med" len="med"/>
            </a:ln>
            <a:effectLst/>
          </p:spPr>
          <p:txBody>
            <a:bodyPr/>
            <a:lstStyle/>
            <a:p>
              <a:endParaRPr lang="es-ES"/>
            </a:p>
          </p:txBody>
        </p:sp>
      </p:grpSp>
      <p:grpSp>
        <p:nvGrpSpPr>
          <p:cNvPr id="181255" name="Group 7"/>
          <p:cNvGrpSpPr>
            <a:grpSpLocks/>
          </p:cNvGrpSpPr>
          <p:nvPr/>
        </p:nvGrpSpPr>
        <p:grpSpPr bwMode="auto">
          <a:xfrm>
            <a:off x="1390650" y="2103438"/>
            <a:ext cx="414338" cy="579437"/>
            <a:chOff x="677" y="2174"/>
            <a:chExt cx="261" cy="365"/>
          </a:xfrm>
        </p:grpSpPr>
        <p:sp>
          <p:nvSpPr>
            <p:cNvPr id="181256" name="Text Box 8"/>
            <p:cNvSpPr txBox="1">
              <a:spLocks noChangeArrowheads="1"/>
            </p:cNvSpPr>
            <p:nvPr/>
          </p:nvSpPr>
          <p:spPr bwMode="auto">
            <a:xfrm>
              <a:off x="677" y="2174"/>
              <a:ext cx="261" cy="365"/>
            </a:xfrm>
            <a:prstGeom prst="rect">
              <a:avLst/>
            </a:prstGeom>
            <a:noFill/>
            <a:ln w="9525">
              <a:noFill/>
              <a:miter lim="800000"/>
              <a:headEnd/>
              <a:tailEnd/>
            </a:ln>
            <a:effectLst/>
          </p:spPr>
          <p:txBody>
            <a:bodyPr wrap="none">
              <a:spAutoFit/>
            </a:bodyPr>
            <a:lstStyle/>
            <a:p>
              <a:r>
                <a:rPr lang="eu-ES" sz="3200">
                  <a:latin typeface="Lucida Handwriting" pitchFamily="66" charset="0"/>
                </a:rPr>
                <a:t>v</a:t>
              </a:r>
            </a:p>
          </p:txBody>
        </p:sp>
        <p:sp>
          <p:nvSpPr>
            <p:cNvPr id="181257" name="Line 9"/>
            <p:cNvSpPr>
              <a:spLocks noChangeShapeType="1"/>
            </p:cNvSpPr>
            <p:nvPr/>
          </p:nvSpPr>
          <p:spPr bwMode="auto">
            <a:xfrm>
              <a:off x="771" y="2248"/>
              <a:ext cx="165" cy="0"/>
            </a:xfrm>
            <a:prstGeom prst="line">
              <a:avLst/>
            </a:prstGeom>
            <a:noFill/>
            <a:ln w="28575">
              <a:solidFill>
                <a:schemeClr val="tx1"/>
              </a:solidFill>
              <a:round/>
              <a:headEnd/>
              <a:tailEnd type="triangle" w="med" len="med"/>
            </a:ln>
            <a:effectLst/>
          </p:spPr>
          <p:txBody>
            <a:bodyPr/>
            <a:lstStyle/>
            <a:p>
              <a:endParaRPr lang="es-ES"/>
            </a:p>
          </p:txBody>
        </p:sp>
      </p:grpSp>
      <p:sp>
        <p:nvSpPr>
          <p:cNvPr id="181259" name="Line 11"/>
          <p:cNvSpPr>
            <a:spLocks noChangeShapeType="1"/>
          </p:cNvSpPr>
          <p:nvPr/>
        </p:nvSpPr>
        <p:spPr bwMode="auto">
          <a:xfrm rot="16200000">
            <a:off x="1264444" y="2310606"/>
            <a:ext cx="1306513" cy="0"/>
          </a:xfrm>
          <a:prstGeom prst="line">
            <a:avLst/>
          </a:prstGeom>
          <a:noFill/>
          <a:ln w="28575">
            <a:solidFill>
              <a:schemeClr val="tx1"/>
            </a:solidFill>
            <a:round/>
            <a:headEnd/>
            <a:tailEnd type="triangle" w="med" len="med"/>
          </a:ln>
          <a:effectLst/>
        </p:spPr>
        <p:txBody>
          <a:bodyPr/>
          <a:lstStyle/>
          <a:p>
            <a:endParaRPr lang="es-ES"/>
          </a:p>
        </p:txBody>
      </p:sp>
      <p:sp>
        <p:nvSpPr>
          <p:cNvPr id="181260" name="Oval 12"/>
          <p:cNvSpPr>
            <a:spLocks noChangeAspect="1" noChangeArrowheads="1"/>
          </p:cNvSpPr>
          <p:nvPr/>
        </p:nvSpPr>
        <p:spPr bwMode="auto">
          <a:xfrm rot="16200000">
            <a:off x="1843088" y="2871788"/>
            <a:ext cx="150813" cy="150812"/>
          </a:xfrm>
          <a:prstGeom prst="ellipse">
            <a:avLst/>
          </a:prstGeom>
          <a:solidFill>
            <a:schemeClr val="tx1"/>
          </a:solidFill>
          <a:ln w="9525">
            <a:solidFill>
              <a:schemeClr val="tx1"/>
            </a:solidFill>
            <a:round/>
            <a:headEnd/>
            <a:tailEnd/>
          </a:ln>
          <a:effectLst/>
        </p:spPr>
        <p:txBody>
          <a:bodyPr wrap="none" anchor="ctr"/>
          <a:lstStyle/>
          <a:p>
            <a:endParaRPr lang="es-ES"/>
          </a:p>
        </p:txBody>
      </p:sp>
      <p:grpSp>
        <p:nvGrpSpPr>
          <p:cNvPr id="181261" name="Group 13"/>
          <p:cNvGrpSpPr>
            <a:grpSpLocks/>
          </p:cNvGrpSpPr>
          <p:nvPr/>
        </p:nvGrpSpPr>
        <p:grpSpPr bwMode="auto">
          <a:xfrm>
            <a:off x="171450" y="941388"/>
            <a:ext cx="3873500" cy="2208212"/>
            <a:chOff x="378" y="1664"/>
            <a:chExt cx="3328" cy="1939"/>
          </a:xfrm>
        </p:grpSpPr>
        <p:sp>
          <p:nvSpPr>
            <p:cNvPr id="181262" name="Line 14"/>
            <p:cNvSpPr>
              <a:spLocks noChangeShapeType="1"/>
            </p:cNvSpPr>
            <p:nvPr/>
          </p:nvSpPr>
          <p:spPr bwMode="auto">
            <a:xfrm>
              <a:off x="378" y="1664"/>
              <a:ext cx="3328" cy="0"/>
            </a:xfrm>
            <a:prstGeom prst="line">
              <a:avLst/>
            </a:prstGeom>
            <a:noFill/>
            <a:ln w="38100">
              <a:solidFill>
                <a:srgbClr val="FF0000"/>
              </a:solidFill>
              <a:round/>
              <a:headEnd/>
              <a:tailEnd type="triangle" w="lg" len="med"/>
            </a:ln>
            <a:effectLst/>
          </p:spPr>
          <p:txBody>
            <a:bodyPr/>
            <a:lstStyle/>
            <a:p>
              <a:endParaRPr lang="es-ES"/>
            </a:p>
          </p:txBody>
        </p:sp>
        <p:sp>
          <p:nvSpPr>
            <p:cNvPr id="181263" name="Line 15"/>
            <p:cNvSpPr>
              <a:spLocks noChangeShapeType="1"/>
            </p:cNvSpPr>
            <p:nvPr/>
          </p:nvSpPr>
          <p:spPr bwMode="auto">
            <a:xfrm>
              <a:off x="378" y="2148"/>
              <a:ext cx="3328" cy="0"/>
            </a:xfrm>
            <a:prstGeom prst="line">
              <a:avLst/>
            </a:prstGeom>
            <a:noFill/>
            <a:ln w="38100">
              <a:solidFill>
                <a:srgbClr val="FF0000"/>
              </a:solidFill>
              <a:round/>
              <a:headEnd/>
              <a:tailEnd type="triangle" w="lg" len="med"/>
            </a:ln>
            <a:effectLst/>
          </p:spPr>
          <p:txBody>
            <a:bodyPr/>
            <a:lstStyle/>
            <a:p>
              <a:endParaRPr lang="es-ES"/>
            </a:p>
          </p:txBody>
        </p:sp>
        <p:sp>
          <p:nvSpPr>
            <p:cNvPr id="181264" name="Line 16"/>
            <p:cNvSpPr>
              <a:spLocks noChangeShapeType="1"/>
            </p:cNvSpPr>
            <p:nvPr/>
          </p:nvSpPr>
          <p:spPr bwMode="auto">
            <a:xfrm>
              <a:off x="378" y="2633"/>
              <a:ext cx="3328" cy="0"/>
            </a:xfrm>
            <a:prstGeom prst="line">
              <a:avLst/>
            </a:prstGeom>
            <a:noFill/>
            <a:ln w="38100">
              <a:solidFill>
                <a:srgbClr val="FF0000"/>
              </a:solidFill>
              <a:round/>
              <a:headEnd/>
              <a:tailEnd type="triangle" w="lg" len="med"/>
            </a:ln>
            <a:effectLst/>
          </p:spPr>
          <p:txBody>
            <a:bodyPr/>
            <a:lstStyle/>
            <a:p>
              <a:endParaRPr lang="es-ES"/>
            </a:p>
          </p:txBody>
        </p:sp>
        <p:sp>
          <p:nvSpPr>
            <p:cNvPr id="181265" name="Line 17"/>
            <p:cNvSpPr>
              <a:spLocks noChangeShapeType="1"/>
            </p:cNvSpPr>
            <p:nvPr/>
          </p:nvSpPr>
          <p:spPr bwMode="auto">
            <a:xfrm>
              <a:off x="378" y="3118"/>
              <a:ext cx="3328" cy="0"/>
            </a:xfrm>
            <a:prstGeom prst="line">
              <a:avLst/>
            </a:prstGeom>
            <a:noFill/>
            <a:ln w="38100">
              <a:solidFill>
                <a:srgbClr val="FF0000"/>
              </a:solidFill>
              <a:round/>
              <a:headEnd/>
              <a:tailEnd type="triangle" w="lg" len="med"/>
            </a:ln>
            <a:effectLst/>
          </p:spPr>
          <p:txBody>
            <a:bodyPr/>
            <a:lstStyle/>
            <a:p>
              <a:endParaRPr lang="es-ES"/>
            </a:p>
          </p:txBody>
        </p:sp>
        <p:sp>
          <p:nvSpPr>
            <p:cNvPr id="181266" name="Line 18"/>
            <p:cNvSpPr>
              <a:spLocks noChangeShapeType="1"/>
            </p:cNvSpPr>
            <p:nvPr/>
          </p:nvSpPr>
          <p:spPr bwMode="auto">
            <a:xfrm>
              <a:off x="378" y="3603"/>
              <a:ext cx="3328" cy="0"/>
            </a:xfrm>
            <a:prstGeom prst="line">
              <a:avLst/>
            </a:prstGeom>
            <a:noFill/>
            <a:ln w="38100">
              <a:solidFill>
                <a:srgbClr val="FF0000"/>
              </a:solidFill>
              <a:round/>
              <a:headEnd/>
              <a:tailEnd type="triangle" w="lg" len="med"/>
            </a:ln>
            <a:effectLst/>
          </p:spPr>
          <p:txBody>
            <a:bodyPr/>
            <a:lstStyle/>
            <a:p>
              <a:endParaRPr lang="es-ES"/>
            </a:p>
          </p:txBody>
        </p:sp>
      </p:grpSp>
      <p:graphicFrame>
        <p:nvGraphicFramePr>
          <p:cNvPr id="181267" name="Object 19"/>
          <p:cNvGraphicFramePr>
            <a:graphicFrameLocks noChangeAspect="1"/>
          </p:cNvGraphicFramePr>
          <p:nvPr/>
        </p:nvGraphicFramePr>
        <p:xfrm>
          <a:off x="165100" y="4185768"/>
          <a:ext cx="5221288" cy="593725"/>
        </p:xfrm>
        <a:graphic>
          <a:graphicData uri="http://schemas.openxmlformats.org/presentationml/2006/ole">
            <mc:AlternateContent xmlns:mc="http://schemas.openxmlformats.org/markup-compatibility/2006">
              <mc:Choice xmlns:v="urn:schemas-microsoft-com:vml" Requires="v">
                <p:oleObj spid="_x0000_s181321" name="Ecuación" r:id="rId8" imgW="1815840" imgH="215640" progId="Equation.3">
                  <p:embed/>
                </p:oleObj>
              </mc:Choice>
              <mc:Fallback>
                <p:oleObj name="Ecuación" r:id="rId8" imgW="1815840" imgH="215640" progId="Equation.3">
                  <p:embed/>
                  <p:pic>
                    <p:nvPicPr>
                      <p:cNvPr id="0"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5100" y="4185768"/>
                        <a:ext cx="5221288" cy="59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81285" name="Group 37"/>
          <p:cNvGrpSpPr>
            <a:grpSpLocks/>
          </p:cNvGrpSpPr>
          <p:nvPr/>
        </p:nvGrpSpPr>
        <p:grpSpPr bwMode="auto">
          <a:xfrm>
            <a:off x="2055813" y="2697163"/>
            <a:ext cx="433387" cy="579437"/>
            <a:chOff x="611" y="2447"/>
            <a:chExt cx="273" cy="365"/>
          </a:xfrm>
        </p:grpSpPr>
        <p:sp>
          <p:nvSpPr>
            <p:cNvPr id="181283" name="Text Box 35"/>
            <p:cNvSpPr txBox="1">
              <a:spLocks noChangeArrowheads="1"/>
            </p:cNvSpPr>
            <p:nvPr/>
          </p:nvSpPr>
          <p:spPr bwMode="auto">
            <a:xfrm>
              <a:off x="611" y="2447"/>
              <a:ext cx="273" cy="365"/>
            </a:xfrm>
            <a:prstGeom prst="rect">
              <a:avLst/>
            </a:prstGeom>
            <a:noFill/>
            <a:ln w="9525">
              <a:noFill/>
              <a:miter lim="800000"/>
              <a:headEnd/>
              <a:tailEnd/>
            </a:ln>
            <a:effectLst/>
          </p:spPr>
          <p:txBody>
            <a:bodyPr wrap="none">
              <a:spAutoFit/>
            </a:bodyPr>
            <a:lstStyle/>
            <a:p>
              <a:r>
                <a:rPr lang="eu-ES" sz="3200" dirty="0">
                  <a:solidFill>
                    <a:schemeClr val="accent1"/>
                  </a:solidFill>
                  <a:latin typeface="Lucida Handwriting" pitchFamily="66" charset="0"/>
                </a:rPr>
                <a:t>F</a:t>
              </a:r>
            </a:p>
          </p:txBody>
        </p:sp>
        <p:sp>
          <p:nvSpPr>
            <p:cNvPr id="181284" name="Line 36"/>
            <p:cNvSpPr>
              <a:spLocks noChangeShapeType="1"/>
            </p:cNvSpPr>
            <p:nvPr/>
          </p:nvSpPr>
          <p:spPr bwMode="auto">
            <a:xfrm>
              <a:off x="714" y="2476"/>
              <a:ext cx="165" cy="0"/>
            </a:xfrm>
            <a:prstGeom prst="line">
              <a:avLst/>
            </a:prstGeom>
            <a:noFill/>
            <a:ln w="28575">
              <a:solidFill>
                <a:schemeClr val="accent1"/>
              </a:solidFill>
              <a:round/>
              <a:headEnd/>
              <a:tailEnd type="triangle" w="med" len="med"/>
            </a:ln>
            <a:effectLst/>
          </p:spPr>
          <p:txBody>
            <a:bodyPr/>
            <a:lstStyle/>
            <a:p>
              <a:endParaRPr lang="es-ES"/>
            </a:p>
          </p:txBody>
        </p:sp>
      </p:grpSp>
      <p:grpSp>
        <p:nvGrpSpPr>
          <p:cNvPr id="181378" name="Group 130"/>
          <p:cNvGrpSpPr>
            <a:grpSpLocks/>
          </p:cNvGrpSpPr>
          <p:nvPr/>
        </p:nvGrpSpPr>
        <p:grpSpPr bwMode="auto">
          <a:xfrm>
            <a:off x="5418138" y="3565525"/>
            <a:ext cx="414337" cy="579438"/>
            <a:chOff x="677" y="2174"/>
            <a:chExt cx="261" cy="365"/>
          </a:xfrm>
        </p:grpSpPr>
        <p:sp>
          <p:nvSpPr>
            <p:cNvPr id="181379" name="Text Box 131"/>
            <p:cNvSpPr txBox="1">
              <a:spLocks noChangeArrowheads="1"/>
            </p:cNvSpPr>
            <p:nvPr/>
          </p:nvSpPr>
          <p:spPr bwMode="auto">
            <a:xfrm>
              <a:off x="677" y="2174"/>
              <a:ext cx="261" cy="365"/>
            </a:xfrm>
            <a:prstGeom prst="rect">
              <a:avLst/>
            </a:prstGeom>
            <a:noFill/>
            <a:ln w="9525">
              <a:noFill/>
              <a:miter lim="800000"/>
              <a:headEnd/>
              <a:tailEnd/>
            </a:ln>
            <a:effectLst/>
          </p:spPr>
          <p:txBody>
            <a:bodyPr wrap="none">
              <a:spAutoFit/>
            </a:bodyPr>
            <a:lstStyle/>
            <a:p>
              <a:r>
                <a:rPr lang="eu-ES" sz="3200" dirty="0">
                  <a:latin typeface="Lucida Handwriting" pitchFamily="66" charset="0"/>
                </a:rPr>
                <a:t>v</a:t>
              </a:r>
            </a:p>
          </p:txBody>
        </p:sp>
        <p:sp>
          <p:nvSpPr>
            <p:cNvPr id="181380" name="Line 132"/>
            <p:cNvSpPr>
              <a:spLocks noChangeShapeType="1"/>
            </p:cNvSpPr>
            <p:nvPr/>
          </p:nvSpPr>
          <p:spPr bwMode="auto">
            <a:xfrm>
              <a:off x="771" y="2248"/>
              <a:ext cx="165" cy="0"/>
            </a:xfrm>
            <a:prstGeom prst="line">
              <a:avLst/>
            </a:prstGeom>
            <a:noFill/>
            <a:ln w="28575">
              <a:solidFill>
                <a:schemeClr val="tx1"/>
              </a:solidFill>
              <a:round/>
              <a:headEnd/>
              <a:tailEnd type="triangle" w="med" len="med"/>
            </a:ln>
            <a:effectLst/>
          </p:spPr>
          <p:txBody>
            <a:bodyPr/>
            <a:lstStyle/>
            <a:p>
              <a:endParaRPr lang="es-ES"/>
            </a:p>
          </p:txBody>
        </p:sp>
      </p:grpSp>
      <p:grpSp>
        <p:nvGrpSpPr>
          <p:cNvPr id="181381" name="Group 133"/>
          <p:cNvGrpSpPr>
            <a:grpSpLocks/>
          </p:cNvGrpSpPr>
          <p:nvPr/>
        </p:nvGrpSpPr>
        <p:grpSpPr bwMode="auto">
          <a:xfrm rot="-5400000">
            <a:off x="5263357" y="3726656"/>
            <a:ext cx="1365250" cy="150813"/>
            <a:chOff x="356" y="2421"/>
            <a:chExt cx="860" cy="95"/>
          </a:xfrm>
        </p:grpSpPr>
        <p:sp>
          <p:nvSpPr>
            <p:cNvPr id="181382" name="Line 134"/>
            <p:cNvSpPr>
              <a:spLocks noChangeShapeType="1"/>
            </p:cNvSpPr>
            <p:nvPr/>
          </p:nvSpPr>
          <p:spPr bwMode="auto">
            <a:xfrm>
              <a:off x="393" y="2468"/>
              <a:ext cx="823" cy="0"/>
            </a:xfrm>
            <a:prstGeom prst="line">
              <a:avLst/>
            </a:prstGeom>
            <a:noFill/>
            <a:ln w="28575">
              <a:solidFill>
                <a:schemeClr val="tx1"/>
              </a:solidFill>
              <a:round/>
              <a:headEnd/>
              <a:tailEnd type="triangle" w="med" len="med"/>
            </a:ln>
            <a:effectLst/>
          </p:spPr>
          <p:txBody>
            <a:bodyPr/>
            <a:lstStyle/>
            <a:p>
              <a:endParaRPr lang="es-ES"/>
            </a:p>
          </p:txBody>
        </p:sp>
        <p:sp>
          <p:nvSpPr>
            <p:cNvPr id="181383" name="Oval 135"/>
            <p:cNvSpPr>
              <a:spLocks noChangeAspect="1" noChangeArrowheads="1"/>
            </p:cNvSpPr>
            <p:nvPr/>
          </p:nvSpPr>
          <p:spPr bwMode="auto">
            <a:xfrm>
              <a:off x="356" y="2421"/>
              <a:ext cx="95" cy="95"/>
            </a:xfrm>
            <a:prstGeom prst="ellipse">
              <a:avLst/>
            </a:prstGeom>
            <a:solidFill>
              <a:schemeClr val="tx1"/>
            </a:solidFill>
            <a:ln w="9525">
              <a:solidFill>
                <a:schemeClr val="tx1"/>
              </a:solidFill>
              <a:round/>
              <a:headEnd/>
              <a:tailEnd/>
            </a:ln>
            <a:effectLst/>
          </p:spPr>
          <p:txBody>
            <a:bodyPr wrap="none" anchor="ctr"/>
            <a:lstStyle/>
            <a:p>
              <a:endParaRPr lang="es-ES"/>
            </a:p>
          </p:txBody>
        </p:sp>
      </p:grpSp>
      <p:grpSp>
        <p:nvGrpSpPr>
          <p:cNvPr id="181389" name="Group 141"/>
          <p:cNvGrpSpPr>
            <a:grpSpLocks/>
          </p:cNvGrpSpPr>
          <p:nvPr/>
        </p:nvGrpSpPr>
        <p:grpSpPr bwMode="auto">
          <a:xfrm>
            <a:off x="6337300" y="4476750"/>
            <a:ext cx="433388" cy="579438"/>
            <a:chOff x="611" y="2447"/>
            <a:chExt cx="273" cy="365"/>
          </a:xfrm>
        </p:grpSpPr>
        <p:sp>
          <p:nvSpPr>
            <p:cNvPr id="181390" name="Text Box 142"/>
            <p:cNvSpPr txBox="1">
              <a:spLocks noChangeArrowheads="1"/>
            </p:cNvSpPr>
            <p:nvPr/>
          </p:nvSpPr>
          <p:spPr bwMode="auto">
            <a:xfrm>
              <a:off x="611" y="2447"/>
              <a:ext cx="273" cy="365"/>
            </a:xfrm>
            <a:prstGeom prst="rect">
              <a:avLst/>
            </a:prstGeom>
            <a:noFill/>
            <a:ln w="9525">
              <a:noFill/>
              <a:miter lim="800000"/>
              <a:headEnd/>
              <a:tailEnd/>
            </a:ln>
            <a:effectLst/>
          </p:spPr>
          <p:txBody>
            <a:bodyPr wrap="none">
              <a:spAutoFit/>
            </a:bodyPr>
            <a:lstStyle/>
            <a:p>
              <a:r>
                <a:rPr lang="eu-ES" sz="3200">
                  <a:solidFill>
                    <a:schemeClr val="accent1"/>
                  </a:solidFill>
                  <a:latin typeface="Lucida Handwriting" pitchFamily="66" charset="0"/>
                </a:rPr>
                <a:t>F</a:t>
              </a:r>
            </a:p>
          </p:txBody>
        </p:sp>
        <p:sp>
          <p:nvSpPr>
            <p:cNvPr id="181391" name="Line 143"/>
            <p:cNvSpPr>
              <a:spLocks noChangeShapeType="1"/>
            </p:cNvSpPr>
            <p:nvPr/>
          </p:nvSpPr>
          <p:spPr bwMode="auto">
            <a:xfrm>
              <a:off x="714" y="2476"/>
              <a:ext cx="165" cy="0"/>
            </a:xfrm>
            <a:prstGeom prst="line">
              <a:avLst/>
            </a:prstGeom>
            <a:noFill/>
            <a:ln w="28575">
              <a:solidFill>
                <a:schemeClr val="accent1"/>
              </a:solidFill>
              <a:round/>
              <a:headEnd/>
              <a:tailEnd type="triangle" w="med" len="med"/>
            </a:ln>
            <a:effectLst/>
          </p:spPr>
          <p:txBody>
            <a:bodyPr/>
            <a:lstStyle/>
            <a:p>
              <a:endParaRPr lang="es-ES"/>
            </a:p>
          </p:txBody>
        </p:sp>
      </p:grpSp>
      <p:sp>
        <p:nvSpPr>
          <p:cNvPr id="181393" name="Line 145"/>
          <p:cNvSpPr>
            <a:spLocks noChangeShapeType="1"/>
          </p:cNvSpPr>
          <p:nvPr/>
        </p:nvSpPr>
        <p:spPr bwMode="auto">
          <a:xfrm>
            <a:off x="6016625" y="4408488"/>
            <a:ext cx="874713" cy="12700"/>
          </a:xfrm>
          <a:prstGeom prst="line">
            <a:avLst/>
          </a:prstGeom>
          <a:noFill/>
          <a:ln w="38100">
            <a:solidFill>
              <a:schemeClr val="accent1"/>
            </a:solidFill>
            <a:round/>
            <a:headEnd/>
            <a:tailEnd type="triangle" w="med" len="med"/>
          </a:ln>
          <a:effectLst/>
        </p:spPr>
        <p:txBody>
          <a:bodyPr/>
          <a:lstStyle/>
          <a:p>
            <a:endParaRPr lang="es-ES"/>
          </a:p>
        </p:txBody>
      </p:sp>
      <p:grpSp>
        <p:nvGrpSpPr>
          <p:cNvPr id="124" name="123 Grupo"/>
          <p:cNvGrpSpPr/>
          <p:nvPr/>
        </p:nvGrpSpPr>
        <p:grpSpPr>
          <a:xfrm>
            <a:off x="5521325" y="1905000"/>
            <a:ext cx="3090863" cy="3014663"/>
            <a:chOff x="5521325" y="1905000"/>
            <a:chExt cx="3090863" cy="3014663"/>
          </a:xfrm>
        </p:grpSpPr>
        <p:grpSp>
          <p:nvGrpSpPr>
            <p:cNvPr id="181377" name="Group 129"/>
            <p:cNvGrpSpPr>
              <a:grpSpLocks/>
            </p:cNvGrpSpPr>
            <p:nvPr/>
          </p:nvGrpSpPr>
          <p:grpSpPr bwMode="auto">
            <a:xfrm>
              <a:off x="5521325" y="1905000"/>
              <a:ext cx="3090863" cy="3014663"/>
              <a:chOff x="3670" y="1200"/>
              <a:chExt cx="1947" cy="1899"/>
            </a:xfrm>
          </p:grpSpPr>
          <p:grpSp>
            <p:nvGrpSpPr>
              <p:cNvPr id="181312" name="Group 64"/>
              <p:cNvGrpSpPr>
                <a:grpSpLocks/>
              </p:cNvGrpSpPr>
              <p:nvPr/>
            </p:nvGrpSpPr>
            <p:grpSpPr bwMode="auto">
              <a:xfrm>
                <a:off x="3670" y="1200"/>
                <a:ext cx="1947" cy="127"/>
                <a:chOff x="3720" y="1200"/>
                <a:chExt cx="1947" cy="127"/>
              </a:xfrm>
            </p:grpSpPr>
            <p:grpSp>
              <p:nvGrpSpPr>
                <p:cNvPr id="181299" name="Group 51"/>
                <p:cNvGrpSpPr>
                  <a:grpSpLocks/>
                </p:cNvGrpSpPr>
                <p:nvPr/>
              </p:nvGrpSpPr>
              <p:grpSpPr bwMode="auto">
                <a:xfrm>
                  <a:off x="3720" y="1200"/>
                  <a:ext cx="127" cy="127"/>
                  <a:chOff x="3990" y="1487"/>
                  <a:chExt cx="127" cy="127"/>
                </a:xfrm>
              </p:grpSpPr>
              <p:sp>
                <p:nvSpPr>
                  <p:cNvPr id="181297" name="Oval 49"/>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298" name="Oval 50"/>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1300" name="Group 52"/>
                <p:cNvGrpSpPr>
                  <a:grpSpLocks/>
                </p:cNvGrpSpPr>
                <p:nvPr/>
              </p:nvGrpSpPr>
              <p:grpSpPr bwMode="auto">
                <a:xfrm>
                  <a:off x="4175" y="1200"/>
                  <a:ext cx="127" cy="127"/>
                  <a:chOff x="3990" y="1487"/>
                  <a:chExt cx="127" cy="127"/>
                </a:xfrm>
              </p:grpSpPr>
              <p:sp>
                <p:nvSpPr>
                  <p:cNvPr id="181301" name="Oval 53"/>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02" name="Oval 54"/>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1303" name="Group 55"/>
                <p:cNvGrpSpPr>
                  <a:grpSpLocks/>
                </p:cNvGrpSpPr>
                <p:nvPr/>
              </p:nvGrpSpPr>
              <p:grpSpPr bwMode="auto">
                <a:xfrm>
                  <a:off x="4630" y="1200"/>
                  <a:ext cx="127" cy="127"/>
                  <a:chOff x="3990" y="1487"/>
                  <a:chExt cx="127" cy="127"/>
                </a:xfrm>
              </p:grpSpPr>
              <p:sp>
                <p:nvSpPr>
                  <p:cNvPr id="181304" name="Oval 56"/>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05" name="Oval 57"/>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1306" name="Group 58"/>
                <p:cNvGrpSpPr>
                  <a:grpSpLocks/>
                </p:cNvGrpSpPr>
                <p:nvPr/>
              </p:nvGrpSpPr>
              <p:grpSpPr bwMode="auto">
                <a:xfrm>
                  <a:off x="5085" y="1200"/>
                  <a:ext cx="127" cy="127"/>
                  <a:chOff x="3990" y="1487"/>
                  <a:chExt cx="127" cy="127"/>
                </a:xfrm>
              </p:grpSpPr>
              <p:sp>
                <p:nvSpPr>
                  <p:cNvPr id="181307" name="Oval 59"/>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08" name="Oval 60"/>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1309" name="Group 61"/>
                <p:cNvGrpSpPr>
                  <a:grpSpLocks/>
                </p:cNvGrpSpPr>
                <p:nvPr/>
              </p:nvGrpSpPr>
              <p:grpSpPr bwMode="auto">
                <a:xfrm>
                  <a:off x="5540" y="1200"/>
                  <a:ext cx="127" cy="127"/>
                  <a:chOff x="3990" y="1487"/>
                  <a:chExt cx="127" cy="127"/>
                </a:xfrm>
              </p:grpSpPr>
              <p:sp>
                <p:nvSpPr>
                  <p:cNvPr id="181310" name="Oval 62"/>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11" name="Oval 63"/>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grpSp>
            <p:nvGrpSpPr>
              <p:cNvPr id="181313" name="Group 65"/>
              <p:cNvGrpSpPr>
                <a:grpSpLocks/>
              </p:cNvGrpSpPr>
              <p:nvPr/>
            </p:nvGrpSpPr>
            <p:grpSpPr bwMode="auto">
              <a:xfrm>
                <a:off x="3670" y="1643"/>
                <a:ext cx="1947" cy="127"/>
                <a:chOff x="3720" y="1200"/>
                <a:chExt cx="1947" cy="127"/>
              </a:xfrm>
            </p:grpSpPr>
            <p:grpSp>
              <p:nvGrpSpPr>
                <p:cNvPr id="181314" name="Group 66"/>
                <p:cNvGrpSpPr>
                  <a:grpSpLocks/>
                </p:cNvGrpSpPr>
                <p:nvPr/>
              </p:nvGrpSpPr>
              <p:grpSpPr bwMode="auto">
                <a:xfrm>
                  <a:off x="3720" y="1200"/>
                  <a:ext cx="127" cy="127"/>
                  <a:chOff x="3990" y="1487"/>
                  <a:chExt cx="127" cy="127"/>
                </a:xfrm>
              </p:grpSpPr>
              <p:sp>
                <p:nvSpPr>
                  <p:cNvPr id="181315" name="Oval 67"/>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16" name="Oval 68"/>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1317" name="Group 69"/>
                <p:cNvGrpSpPr>
                  <a:grpSpLocks/>
                </p:cNvGrpSpPr>
                <p:nvPr/>
              </p:nvGrpSpPr>
              <p:grpSpPr bwMode="auto">
                <a:xfrm>
                  <a:off x="4175" y="1200"/>
                  <a:ext cx="127" cy="127"/>
                  <a:chOff x="3990" y="1487"/>
                  <a:chExt cx="127" cy="127"/>
                </a:xfrm>
              </p:grpSpPr>
              <p:sp>
                <p:nvSpPr>
                  <p:cNvPr id="181318" name="Oval 70"/>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19" name="Oval 71"/>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1320" name="Group 72"/>
                <p:cNvGrpSpPr>
                  <a:grpSpLocks/>
                </p:cNvGrpSpPr>
                <p:nvPr/>
              </p:nvGrpSpPr>
              <p:grpSpPr bwMode="auto">
                <a:xfrm>
                  <a:off x="4630" y="1200"/>
                  <a:ext cx="127" cy="127"/>
                  <a:chOff x="3990" y="1487"/>
                  <a:chExt cx="127" cy="127"/>
                </a:xfrm>
              </p:grpSpPr>
              <p:sp>
                <p:nvSpPr>
                  <p:cNvPr id="181321" name="Oval 73"/>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22" name="Oval 74"/>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1323" name="Group 75"/>
                <p:cNvGrpSpPr>
                  <a:grpSpLocks/>
                </p:cNvGrpSpPr>
                <p:nvPr/>
              </p:nvGrpSpPr>
              <p:grpSpPr bwMode="auto">
                <a:xfrm>
                  <a:off x="5085" y="1200"/>
                  <a:ext cx="127" cy="127"/>
                  <a:chOff x="3990" y="1487"/>
                  <a:chExt cx="127" cy="127"/>
                </a:xfrm>
              </p:grpSpPr>
              <p:sp>
                <p:nvSpPr>
                  <p:cNvPr id="181324" name="Oval 76"/>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25" name="Oval 77"/>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1326" name="Group 78"/>
                <p:cNvGrpSpPr>
                  <a:grpSpLocks/>
                </p:cNvGrpSpPr>
                <p:nvPr/>
              </p:nvGrpSpPr>
              <p:grpSpPr bwMode="auto">
                <a:xfrm>
                  <a:off x="5540" y="1200"/>
                  <a:ext cx="127" cy="127"/>
                  <a:chOff x="3990" y="1487"/>
                  <a:chExt cx="127" cy="127"/>
                </a:xfrm>
              </p:grpSpPr>
              <p:sp>
                <p:nvSpPr>
                  <p:cNvPr id="181327" name="Oval 79"/>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28" name="Oval 80"/>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grpSp>
            <p:nvGrpSpPr>
              <p:cNvPr id="181329" name="Group 81"/>
              <p:cNvGrpSpPr>
                <a:grpSpLocks/>
              </p:cNvGrpSpPr>
              <p:nvPr/>
            </p:nvGrpSpPr>
            <p:grpSpPr bwMode="auto">
              <a:xfrm>
                <a:off x="3670" y="2086"/>
                <a:ext cx="1947" cy="127"/>
                <a:chOff x="3720" y="1200"/>
                <a:chExt cx="1947" cy="127"/>
              </a:xfrm>
            </p:grpSpPr>
            <p:grpSp>
              <p:nvGrpSpPr>
                <p:cNvPr id="181330" name="Group 82"/>
                <p:cNvGrpSpPr>
                  <a:grpSpLocks/>
                </p:cNvGrpSpPr>
                <p:nvPr/>
              </p:nvGrpSpPr>
              <p:grpSpPr bwMode="auto">
                <a:xfrm>
                  <a:off x="3720" y="1200"/>
                  <a:ext cx="127" cy="127"/>
                  <a:chOff x="3990" y="1487"/>
                  <a:chExt cx="127" cy="127"/>
                </a:xfrm>
              </p:grpSpPr>
              <p:sp>
                <p:nvSpPr>
                  <p:cNvPr id="181331" name="Oval 83"/>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32" name="Oval 84"/>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1333" name="Group 85"/>
                <p:cNvGrpSpPr>
                  <a:grpSpLocks/>
                </p:cNvGrpSpPr>
                <p:nvPr/>
              </p:nvGrpSpPr>
              <p:grpSpPr bwMode="auto">
                <a:xfrm>
                  <a:off x="4175" y="1200"/>
                  <a:ext cx="127" cy="127"/>
                  <a:chOff x="3990" y="1487"/>
                  <a:chExt cx="127" cy="127"/>
                </a:xfrm>
              </p:grpSpPr>
              <p:sp>
                <p:nvSpPr>
                  <p:cNvPr id="181334" name="Oval 86"/>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35" name="Oval 87"/>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1336" name="Group 88"/>
                <p:cNvGrpSpPr>
                  <a:grpSpLocks/>
                </p:cNvGrpSpPr>
                <p:nvPr/>
              </p:nvGrpSpPr>
              <p:grpSpPr bwMode="auto">
                <a:xfrm>
                  <a:off x="4630" y="1200"/>
                  <a:ext cx="127" cy="127"/>
                  <a:chOff x="3990" y="1487"/>
                  <a:chExt cx="127" cy="127"/>
                </a:xfrm>
              </p:grpSpPr>
              <p:sp>
                <p:nvSpPr>
                  <p:cNvPr id="181337" name="Oval 89"/>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38" name="Oval 90"/>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1339" name="Group 91"/>
                <p:cNvGrpSpPr>
                  <a:grpSpLocks/>
                </p:cNvGrpSpPr>
                <p:nvPr/>
              </p:nvGrpSpPr>
              <p:grpSpPr bwMode="auto">
                <a:xfrm>
                  <a:off x="5085" y="1200"/>
                  <a:ext cx="127" cy="127"/>
                  <a:chOff x="3990" y="1487"/>
                  <a:chExt cx="127" cy="127"/>
                </a:xfrm>
              </p:grpSpPr>
              <p:sp>
                <p:nvSpPr>
                  <p:cNvPr id="181340" name="Oval 92"/>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41" name="Oval 93"/>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1342" name="Group 94"/>
                <p:cNvGrpSpPr>
                  <a:grpSpLocks/>
                </p:cNvGrpSpPr>
                <p:nvPr/>
              </p:nvGrpSpPr>
              <p:grpSpPr bwMode="auto">
                <a:xfrm>
                  <a:off x="5540" y="1200"/>
                  <a:ext cx="127" cy="127"/>
                  <a:chOff x="3990" y="1487"/>
                  <a:chExt cx="127" cy="127"/>
                </a:xfrm>
              </p:grpSpPr>
              <p:sp>
                <p:nvSpPr>
                  <p:cNvPr id="181343" name="Oval 95"/>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44" name="Oval 96"/>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grpSp>
            <p:nvGrpSpPr>
              <p:cNvPr id="181345" name="Group 97"/>
              <p:cNvGrpSpPr>
                <a:grpSpLocks/>
              </p:cNvGrpSpPr>
              <p:nvPr/>
            </p:nvGrpSpPr>
            <p:grpSpPr bwMode="auto">
              <a:xfrm>
                <a:off x="3670" y="2529"/>
                <a:ext cx="1947" cy="127"/>
                <a:chOff x="3720" y="1200"/>
                <a:chExt cx="1947" cy="127"/>
              </a:xfrm>
            </p:grpSpPr>
            <p:grpSp>
              <p:nvGrpSpPr>
                <p:cNvPr id="181346" name="Group 98"/>
                <p:cNvGrpSpPr>
                  <a:grpSpLocks/>
                </p:cNvGrpSpPr>
                <p:nvPr/>
              </p:nvGrpSpPr>
              <p:grpSpPr bwMode="auto">
                <a:xfrm>
                  <a:off x="3720" y="1200"/>
                  <a:ext cx="127" cy="127"/>
                  <a:chOff x="3990" y="1487"/>
                  <a:chExt cx="127" cy="127"/>
                </a:xfrm>
              </p:grpSpPr>
              <p:sp>
                <p:nvSpPr>
                  <p:cNvPr id="181347" name="Oval 99"/>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48" name="Oval 100"/>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1349" name="Group 101"/>
                <p:cNvGrpSpPr>
                  <a:grpSpLocks/>
                </p:cNvGrpSpPr>
                <p:nvPr/>
              </p:nvGrpSpPr>
              <p:grpSpPr bwMode="auto">
                <a:xfrm>
                  <a:off x="4175" y="1200"/>
                  <a:ext cx="127" cy="127"/>
                  <a:chOff x="3990" y="1487"/>
                  <a:chExt cx="127" cy="127"/>
                </a:xfrm>
              </p:grpSpPr>
              <p:sp>
                <p:nvSpPr>
                  <p:cNvPr id="181350" name="Oval 102"/>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51" name="Oval 103"/>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1352" name="Group 104"/>
                <p:cNvGrpSpPr>
                  <a:grpSpLocks/>
                </p:cNvGrpSpPr>
                <p:nvPr/>
              </p:nvGrpSpPr>
              <p:grpSpPr bwMode="auto">
                <a:xfrm>
                  <a:off x="4630" y="1200"/>
                  <a:ext cx="127" cy="127"/>
                  <a:chOff x="3990" y="1487"/>
                  <a:chExt cx="127" cy="127"/>
                </a:xfrm>
              </p:grpSpPr>
              <p:sp>
                <p:nvSpPr>
                  <p:cNvPr id="181353" name="Oval 105"/>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54" name="Oval 106"/>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1355" name="Group 107"/>
                <p:cNvGrpSpPr>
                  <a:grpSpLocks/>
                </p:cNvGrpSpPr>
                <p:nvPr/>
              </p:nvGrpSpPr>
              <p:grpSpPr bwMode="auto">
                <a:xfrm>
                  <a:off x="5085" y="1200"/>
                  <a:ext cx="127" cy="127"/>
                  <a:chOff x="3990" y="1487"/>
                  <a:chExt cx="127" cy="127"/>
                </a:xfrm>
              </p:grpSpPr>
              <p:sp>
                <p:nvSpPr>
                  <p:cNvPr id="181356" name="Oval 108"/>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57" name="Oval 109"/>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1358" name="Group 110"/>
                <p:cNvGrpSpPr>
                  <a:grpSpLocks/>
                </p:cNvGrpSpPr>
                <p:nvPr/>
              </p:nvGrpSpPr>
              <p:grpSpPr bwMode="auto">
                <a:xfrm>
                  <a:off x="5540" y="1200"/>
                  <a:ext cx="127" cy="127"/>
                  <a:chOff x="3990" y="1487"/>
                  <a:chExt cx="127" cy="127"/>
                </a:xfrm>
              </p:grpSpPr>
              <p:sp>
                <p:nvSpPr>
                  <p:cNvPr id="181359" name="Oval 111"/>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60" name="Oval 112"/>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grpSp>
            <p:nvGrpSpPr>
              <p:cNvPr id="181361" name="Group 113"/>
              <p:cNvGrpSpPr>
                <a:grpSpLocks/>
              </p:cNvGrpSpPr>
              <p:nvPr/>
            </p:nvGrpSpPr>
            <p:grpSpPr bwMode="auto">
              <a:xfrm>
                <a:off x="3670" y="2972"/>
                <a:ext cx="1947" cy="127"/>
                <a:chOff x="3720" y="1200"/>
                <a:chExt cx="1947" cy="127"/>
              </a:xfrm>
            </p:grpSpPr>
            <p:grpSp>
              <p:nvGrpSpPr>
                <p:cNvPr id="181362" name="Group 114"/>
                <p:cNvGrpSpPr>
                  <a:grpSpLocks/>
                </p:cNvGrpSpPr>
                <p:nvPr/>
              </p:nvGrpSpPr>
              <p:grpSpPr bwMode="auto">
                <a:xfrm>
                  <a:off x="3720" y="1200"/>
                  <a:ext cx="127" cy="127"/>
                  <a:chOff x="3990" y="1487"/>
                  <a:chExt cx="127" cy="127"/>
                </a:xfrm>
              </p:grpSpPr>
              <p:sp>
                <p:nvSpPr>
                  <p:cNvPr id="181363" name="Oval 115"/>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64" name="Oval 116"/>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1365" name="Group 117"/>
                <p:cNvGrpSpPr>
                  <a:grpSpLocks/>
                </p:cNvGrpSpPr>
                <p:nvPr/>
              </p:nvGrpSpPr>
              <p:grpSpPr bwMode="auto">
                <a:xfrm>
                  <a:off x="4175" y="1200"/>
                  <a:ext cx="127" cy="127"/>
                  <a:chOff x="3990" y="1487"/>
                  <a:chExt cx="127" cy="127"/>
                </a:xfrm>
              </p:grpSpPr>
              <p:sp>
                <p:nvSpPr>
                  <p:cNvPr id="181366" name="Oval 118"/>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67" name="Oval 119"/>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1368" name="Group 120"/>
                <p:cNvGrpSpPr>
                  <a:grpSpLocks/>
                </p:cNvGrpSpPr>
                <p:nvPr/>
              </p:nvGrpSpPr>
              <p:grpSpPr bwMode="auto">
                <a:xfrm>
                  <a:off x="4630" y="1200"/>
                  <a:ext cx="127" cy="127"/>
                  <a:chOff x="3990" y="1487"/>
                  <a:chExt cx="127" cy="127"/>
                </a:xfrm>
              </p:grpSpPr>
              <p:sp>
                <p:nvSpPr>
                  <p:cNvPr id="181369" name="Oval 121"/>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70" name="Oval 122"/>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1371" name="Group 123"/>
                <p:cNvGrpSpPr>
                  <a:grpSpLocks/>
                </p:cNvGrpSpPr>
                <p:nvPr/>
              </p:nvGrpSpPr>
              <p:grpSpPr bwMode="auto">
                <a:xfrm>
                  <a:off x="5085" y="1200"/>
                  <a:ext cx="127" cy="127"/>
                  <a:chOff x="3990" y="1487"/>
                  <a:chExt cx="127" cy="127"/>
                </a:xfrm>
              </p:grpSpPr>
              <p:sp>
                <p:nvSpPr>
                  <p:cNvPr id="181372" name="Oval 124"/>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73" name="Oval 125"/>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1374" name="Group 126"/>
                <p:cNvGrpSpPr>
                  <a:grpSpLocks/>
                </p:cNvGrpSpPr>
                <p:nvPr/>
              </p:nvGrpSpPr>
              <p:grpSpPr bwMode="auto">
                <a:xfrm>
                  <a:off x="5540" y="1200"/>
                  <a:ext cx="127" cy="127"/>
                  <a:chOff x="3990" y="1487"/>
                  <a:chExt cx="127" cy="127"/>
                </a:xfrm>
              </p:grpSpPr>
              <p:sp>
                <p:nvSpPr>
                  <p:cNvPr id="181375" name="Oval 127"/>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1376" name="Oval 128"/>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grpSp>
        <p:grpSp>
          <p:nvGrpSpPr>
            <p:cNvPr id="181396" name="Group 148"/>
            <p:cNvGrpSpPr>
              <a:grpSpLocks/>
            </p:cNvGrpSpPr>
            <p:nvPr/>
          </p:nvGrpSpPr>
          <p:grpSpPr bwMode="auto">
            <a:xfrm>
              <a:off x="7999413" y="2849563"/>
              <a:ext cx="490537" cy="579437"/>
              <a:chOff x="3874" y="2110"/>
              <a:chExt cx="309" cy="365"/>
            </a:xfrm>
          </p:grpSpPr>
          <p:sp>
            <p:nvSpPr>
              <p:cNvPr id="181397" name="Text Box 149"/>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a:solidFill>
                      <a:srgbClr val="FF0000"/>
                    </a:solidFill>
                    <a:latin typeface="Lucida Handwriting" pitchFamily="66" charset="0"/>
                  </a:rPr>
                  <a:t>B</a:t>
                </a:r>
              </a:p>
            </p:txBody>
          </p:sp>
          <p:sp>
            <p:nvSpPr>
              <p:cNvPr id="181398" name="Line 150"/>
              <p:cNvSpPr>
                <a:spLocks noChangeShapeType="1"/>
              </p:cNvSpPr>
              <p:nvPr/>
            </p:nvSpPr>
            <p:spPr bwMode="auto">
              <a:xfrm>
                <a:off x="3977" y="2139"/>
                <a:ext cx="165" cy="0"/>
              </a:xfrm>
              <a:prstGeom prst="line">
                <a:avLst/>
              </a:prstGeom>
              <a:noFill/>
              <a:ln w="28575">
                <a:solidFill>
                  <a:srgbClr val="FF0000"/>
                </a:solidFill>
                <a:round/>
                <a:headEnd/>
                <a:tailEnd type="triangle" w="med" len="med"/>
              </a:ln>
              <a:effectLst/>
            </p:spPr>
            <p:txBody>
              <a:bodyPr/>
              <a:lstStyle/>
              <a:p>
                <a:endParaRPr lang="es-ES"/>
              </a:p>
            </p:txBody>
          </p:sp>
        </p:grpSp>
      </p:grpSp>
      <p:sp>
        <p:nvSpPr>
          <p:cNvPr id="123" name="Text Box 33"/>
          <p:cNvSpPr txBox="1">
            <a:spLocks noChangeArrowheads="1"/>
          </p:cNvSpPr>
          <p:nvPr/>
        </p:nvSpPr>
        <p:spPr bwMode="auto">
          <a:xfrm>
            <a:off x="754797" y="2616248"/>
            <a:ext cx="915988" cy="519113"/>
          </a:xfrm>
          <a:prstGeom prst="rect">
            <a:avLst/>
          </a:prstGeom>
          <a:noFill/>
          <a:ln w="9525">
            <a:noFill/>
            <a:miter lim="800000"/>
            <a:headEnd/>
            <a:tailEnd/>
          </a:ln>
          <a:effectLst/>
        </p:spPr>
        <p:txBody>
          <a:bodyPr wrap="none">
            <a:spAutoFit/>
          </a:bodyPr>
          <a:lstStyle/>
          <a:p>
            <a:r>
              <a:rPr lang="eu-ES" dirty="0">
                <a:latin typeface="Lucida Handwriting" pitchFamily="66" charset="0"/>
              </a:rPr>
              <a:t>m,q</a:t>
            </a:r>
          </a:p>
        </p:txBody>
      </p:sp>
      <p:grpSp>
        <p:nvGrpSpPr>
          <p:cNvPr id="181280" name="Group 32"/>
          <p:cNvGrpSpPr>
            <a:grpSpLocks/>
          </p:cNvGrpSpPr>
          <p:nvPr/>
        </p:nvGrpSpPr>
        <p:grpSpPr bwMode="auto">
          <a:xfrm>
            <a:off x="1814513" y="2847975"/>
            <a:ext cx="201612" cy="201613"/>
            <a:chOff x="1947" y="2096"/>
            <a:chExt cx="127" cy="127"/>
          </a:xfrm>
        </p:grpSpPr>
        <p:sp>
          <p:nvSpPr>
            <p:cNvPr id="181272" name="Oval 24"/>
            <p:cNvSpPr>
              <a:spLocks noChangeAspect="1" noChangeArrowheads="1"/>
            </p:cNvSpPr>
            <p:nvPr/>
          </p:nvSpPr>
          <p:spPr bwMode="auto">
            <a:xfrm rot="-5400000">
              <a:off x="1947" y="2096"/>
              <a:ext cx="127" cy="127"/>
            </a:xfrm>
            <a:prstGeom prst="ellipse">
              <a:avLst/>
            </a:prstGeom>
            <a:noFill/>
            <a:ln w="12700">
              <a:solidFill>
                <a:schemeClr val="accent1"/>
              </a:solidFill>
              <a:round/>
              <a:headEnd/>
              <a:tailEnd/>
            </a:ln>
            <a:effectLst/>
          </p:spPr>
          <p:txBody>
            <a:bodyPr wrap="none" anchor="ctr"/>
            <a:lstStyle/>
            <a:p>
              <a:endParaRPr lang="es-ES"/>
            </a:p>
          </p:txBody>
        </p:sp>
        <p:grpSp>
          <p:nvGrpSpPr>
            <p:cNvPr id="181278" name="Group 30"/>
            <p:cNvGrpSpPr>
              <a:grpSpLocks noChangeAspect="1"/>
            </p:cNvGrpSpPr>
            <p:nvPr/>
          </p:nvGrpSpPr>
          <p:grpSpPr bwMode="auto">
            <a:xfrm>
              <a:off x="1964" y="2113"/>
              <a:ext cx="92" cy="93"/>
              <a:chOff x="2480" y="2666"/>
              <a:chExt cx="457" cy="460"/>
            </a:xfrm>
          </p:grpSpPr>
          <p:sp>
            <p:nvSpPr>
              <p:cNvPr id="181276" name="Line 28"/>
              <p:cNvSpPr>
                <a:spLocks noChangeAspect="1" noChangeShapeType="1"/>
              </p:cNvSpPr>
              <p:nvPr/>
            </p:nvSpPr>
            <p:spPr bwMode="auto">
              <a:xfrm>
                <a:off x="2480" y="2666"/>
                <a:ext cx="456" cy="459"/>
              </a:xfrm>
              <a:prstGeom prst="line">
                <a:avLst/>
              </a:prstGeom>
              <a:noFill/>
              <a:ln w="28575">
                <a:solidFill>
                  <a:schemeClr val="accent1"/>
                </a:solidFill>
                <a:round/>
                <a:headEnd/>
                <a:tailEnd/>
              </a:ln>
              <a:effectLst/>
            </p:spPr>
            <p:txBody>
              <a:bodyPr/>
              <a:lstStyle/>
              <a:p>
                <a:endParaRPr lang="es-ES"/>
              </a:p>
            </p:txBody>
          </p:sp>
          <p:sp>
            <p:nvSpPr>
              <p:cNvPr id="181277" name="Line 29"/>
              <p:cNvSpPr>
                <a:spLocks noChangeAspect="1" noChangeShapeType="1"/>
              </p:cNvSpPr>
              <p:nvPr/>
            </p:nvSpPr>
            <p:spPr bwMode="auto">
              <a:xfrm flipH="1">
                <a:off x="2481" y="2667"/>
                <a:ext cx="456" cy="459"/>
              </a:xfrm>
              <a:prstGeom prst="line">
                <a:avLst/>
              </a:prstGeom>
              <a:noFill/>
              <a:ln w="28575">
                <a:solidFill>
                  <a:schemeClr val="accent1"/>
                </a:solidFill>
                <a:round/>
                <a:headEnd/>
                <a:tailEnd/>
              </a:ln>
              <a:effectLst/>
            </p:spPr>
            <p:txBody>
              <a:bodyPr/>
              <a:lstStyle/>
              <a:p>
                <a:endParaRPr lang="es-ES"/>
              </a:p>
            </p:txBody>
          </p:sp>
        </p:grpSp>
      </p:grpSp>
      <p:sp>
        <p:nvSpPr>
          <p:cNvPr id="125" name="Text Box 32"/>
          <p:cNvSpPr txBox="1">
            <a:spLocks noChangeArrowheads="1"/>
          </p:cNvSpPr>
          <p:nvPr/>
        </p:nvSpPr>
        <p:spPr bwMode="auto">
          <a:xfrm>
            <a:off x="0" y="5320307"/>
            <a:ext cx="9144000" cy="1065676"/>
          </a:xfrm>
          <a:prstGeom prst="rect">
            <a:avLst/>
          </a:prstGeom>
          <a:noFill/>
          <a:ln w="9525">
            <a:noFill/>
            <a:miter lim="800000"/>
            <a:headEnd/>
            <a:tailEnd/>
          </a:ln>
          <a:effectLst/>
        </p:spPr>
        <p:txBody>
          <a:bodyPr wrap="square">
            <a:spAutoFit/>
          </a:bodyPr>
          <a:lstStyle/>
          <a:p>
            <a:pPr algn="just">
              <a:lnSpc>
                <a:spcPct val="150000"/>
              </a:lnSpc>
            </a:pPr>
            <a:r>
              <a:rPr lang="eu-ES" sz="2200" dirty="0" smtClean="0">
                <a:solidFill>
                  <a:srgbClr val="332BD5"/>
                </a:solidFill>
                <a:latin typeface="Lucida Handwriting" pitchFamily="66" charset="0"/>
              </a:rPr>
              <a:t>“Partikularen</a:t>
            </a:r>
            <a:r>
              <a:rPr lang="eu-ES" sz="2200" dirty="0" err="1" smtClean="0">
                <a:solidFill>
                  <a:srgbClr val="332BD5"/>
                </a:solidFill>
                <a:latin typeface="Lucida Handwriting" pitchFamily="66" charset="0"/>
              </a:rPr>
              <a:t> abiadura eremuaren</a:t>
            </a:r>
            <a:r>
              <a:rPr lang="eu-ES" sz="2200" dirty="0" smtClean="0">
                <a:solidFill>
                  <a:srgbClr val="332BD5"/>
                </a:solidFill>
                <a:latin typeface="Lucida Handwriting" pitchFamily="66" charset="0"/>
              </a:rPr>
              <a:t> perpendikularra</a:t>
            </a:r>
            <a:r>
              <a:rPr lang="eu-ES" sz="2200" dirty="0" err="1" smtClean="0">
                <a:solidFill>
                  <a:srgbClr val="332BD5"/>
                </a:solidFill>
                <a:latin typeface="Lucida Handwriting" pitchFamily="66" charset="0"/>
              </a:rPr>
              <a:t> denean, haren </a:t>
            </a:r>
            <a:r>
              <a:rPr lang="eu-ES" sz="2200" dirty="0" smtClean="0">
                <a:solidFill>
                  <a:srgbClr val="332BD5"/>
                </a:solidFill>
                <a:latin typeface="Lucida Handwriting" pitchFamily="66" charset="0"/>
              </a:rPr>
              <a:t>higidura</a:t>
            </a:r>
            <a:r>
              <a:rPr lang="eu-ES" sz="2200" dirty="0" err="1" smtClean="0">
                <a:solidFill>
                  <a:srgbClr val="332BD5"/>
                </a:solidFill>
                <a:latin typeface="Lucida Handwriting" pitchFamily="66" charset="0"/>
              </a:rPr>
              <a:t> zirkularra</a:t>
            </a:r>
            <a:r>
              <a:rPr lang="eu-ES" sz="2200" dirty="0" smtClean="0">
                <a:solidFill>
                  <a:srgbClr val="332BD5"/>
                </a:solidFill>
                <a:latin typeface="Lucida Handwriting" pitchFamily="66" charset="0"/>
              </a:rPr>
              <a:t> eta</a:t>
            </a:r>
            <a:r>
              <a:rPr lang="eu-ES" sz="2200" dirty="0" err="1" smtClean="0">
                <a:solidFill>
                  <a:srgbClr val="332BD5"/>
                </a:solidFill>
                <a:latin typeface="Lucida Handwriting" pitchFamily="66" charset="0"/>
              </a:rPr>
              <a:t> uniformea</a:t>
            </a:r>
            <a:r>
              <a:rPr lang="eu-ES" sz="2200" dirty="0" smtClean="0">
                <a:solidFill>
                  <a:srgbClr val="332BD5"/>
                </a:solidFill>
                <a:latin typeface="Lucida Handwriting" pitchFamily="66" charset="0"/>
              </a:rPr>
              <a:t> da”</a:t>
            </a:r>
            <a:endParaRPr lang="eu-ES" sz="2200" dirty="0">
              <a:solidFill>
                <a:srgbClr val="332BD5"/>
              </a:solidFill>
              <a:latin typeface="Lucida Handwriting" pitchFamily="66" charset="0"/>
            </a:endParaRPr>
          </a:p>
        </p:txBody>
      </p:sp>
      <p:pic>
        <p:nvPicPr>
          <p:cNvPr id="126" name="Picture 14"/>
          <p:cNvPicPr>
            <a:picLocks noChangeAspect="1" noChangeArrowheads="1"/>
          </p:cNvPicPr>
          <p:nvPr/>
        </p:nvPicPr>
        <p:blipFill>
          <a:blip r:embed="rId10" cstate="print"/>
          <a:srcRect/>
          <a:stretch>
            <a:fillRect/>
          </a:stretch>
        </p:blipFill>
        <p:spPr bwMode="auto">
          <a:xfrm flipH="1">
            <a:off x="4072650" y="1940472"/>
            <a:ext cx="944563" cy="941388"/>
          </a:xfrm>
          <a:prstGeom prst="rect">
            <a:avLst/>
          </a:prstGeom>
          <a:noFill/>
          <a:ln w="9525">
            <a:noFill/>
            <a:miter lim="800000"/>
            <a:headEnd/>
            <a:tailEnd/>
          </a:ln>
        </p:spPr>
      </p:pic>
      <p:cxnSp>
        <p:nvCxnSpPr>
          <p:cNvPr id="128" name="127 Conector recto de flecha"/>
          <p:cNvCxnSpPr>
            <a:stCxn id="126" idx="1"/>
          </p:cNvCxnSpPr>
          <p:nvPr/>
        </p:nvCxnSpPr>
        <p:spPr>
          <a:xfrm>
            <a:off x="5017213" y="2411166"/>
            <a:ext cx="421890" cy="167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261"/>
                                        </p:tgtEl>
                                        <p:attrNameLst>
                                          <p:attrName>style.visibility</p:attrName>
                                        </p:attrNameLst>
                                      </p:cBhvr>
                                      <p:to>
                                        <p:strVal val="visible"/>
                                      </p:to>
                                    </p:set>
                                    <p:animEffect transition="in" filter="fade">
                                      <p:cBhvr>
                                        <p:cTn id="7" dur="2000"/>
                                        <p:tgtEl>
                                          <p:spTgt spid="181261"/>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81252"/>
                                        </p:tgtEl>
                                        <p:attrNameLst>
                                          <p:attrName>style.visibility</p:attrName>
                                        </p:attrNameLst>
                                      </p:cBhvr>
                                      <p:to>
                                        <p:strVal val="visible"/>
                                      </p:to>
                                    </p:set>
                                    <p:anim to="" calcmode="lin" valueType="num">
                                      <p:cBhvr>
                                        <p:cTn id="12" dur="1" fill="hold"/>
                                        <p:tgtEl>
                                          <p:spTgt spid="181252"/>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1260"/>
                                        </p:tgtEl>
                                        <p:attrNameLst>
                                          <p:attrName>style.visibility</p:attrName>
                                        </p:attrNameLst>
                                      </p:cBhvr>
                                      <p:to>
                                        <p:strVal val="visible"/>
                                      </p:to>
                                    </p:set>
                                  </p:childTnLst>
                                </p:cTn>
                              </p:par>
                              <p:par>
                                <p:cTn id="17" presetID="10" presetClass="entr" presetSubtype="0" fill="hold" grpId="0" nodeType="withEffect">
                                  <p:stCondLst>
                                    <p:cond delay="0"/>
                                  </p:stCondLst>
                                  <p:childTnLst>
                                    <p:set>
                                      <p:cBhvr>
                                        <p:cTn id="18" dur="1" fill="hold">
                                          <p:stCondLst>
                                            <p:cond delay="0"/>
                                          </p:stCondLst>
                                        </p:cTn>
                                        <p:tgtEl>
                                          <p:spTgt spid="123"/>
                                        </p:tgtEl>
                                        <p:attrNameLst>
                                          <p:attrName>style.visibility</p:attrName>
                                        </p:attrNameLst>
                                      </p:cBhvr>
                                      <p:to>
                                        <p:strVal val="visible"/>
                                      </p:to>
                                    </p:set>
                                    <p:animEffect transition="in" filter="fade">
                                      <p:cBhvr>
                                        <p:cTn id="19" dur="2000"/>
                                        <p:tgtEl>
                                          <p:spTgt spid="12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1259"/>
                                        </p:tgtEl>
                                        <p:attrNameLst>
                                          <p:attrName>style.visibility</p:attrName>
                                        </p:attrNameLst>
                                      </p:cBhvr>
                                      <p:to>
                                        <p:strVal val="visible"/>
                                      </p:to>
                                    </p:set>
                                    <p:animEffect transition="in" filter="fade">
                                      <p:cBhvr>
                                        <p:cTn id="24" dur="2000"/>
                                        <p:tgtEl>
                                          <p:spTgt spid="181259"/>
                                        </p:tgtEl>
                                      </p:cBhvr>
                                    </p:animEffect>
                                  </p:childTnLst>
                                </p:cTn>
                              </p:par>
                              <p:par>
                                <p:cTn id="25" presetID="10" presetClass="entr" presetSubtype="0" fill="hold" nodeType="withEffect">
                                  <p:stCondLst>
                                    <p:cond delay="0"/>
                                  </p:stCondLst>
                                  <p:childTnLst>
                                    <p:set>
                                      <p:cBhvr>
                                        <p:cTn id="26" dur="1" fill="hold">
                                          <p:stCondLst>
                                            <p:cond delay="0"/>
                                          </p:stCondLst>
                                        </p:cTn>
                                        <p:tgtEl>
                                          <p:spTgt spid="181255"/>
                                        </p:tgtEl>
                                        <p:attrNameLst>
                                          <p:attrName>style.visibility</p:attrName>
                                        </p:attrNameLst>
                                      </p:cBhvr>
                                      <p:to>
                                        <p:strVal val="visible"/>
                                      </p:to>
                                    </p:set>
                                    <p:animEffect transition="in" filter="fade">
                                      <p:cBhvr>
                                        <p:cTn id="27" dur="2000"/>
                                        <p:tgtEl>
                                          <p:spTgt spid="18125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1250"/>
                                        </p:tgtEl>
                                        <p:attrNameLst>
                                          <p:attrName>style.visibility</p:attrName>
                                        </p:attrNameLst>
                                      </p:cBhvr>
                                      <p:to>
                                        <p:strVal val="visible"/>
                                      </p:to>
                                    </p:set>
                                    <p:animEffect transition="in" filter="fade">
                                      <p:cBhvr>
                                        <p:cTn id="32" dur="2000"/>
                                        <p:tgtEl>
                                          <p:spTgt spid="18125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fade">
                                      <p:cBhvr>
                                        <p:cTn id="37" dur="2000"/>
                                        <p:tgtEl>
                                          <p:spTgt spid="1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28"/>
                                        </p:tgtEl>
                                        <p:attrNameLst>
                                          <p:attrName>style.visibility</p:attrName>
                                        </p:attrNameLst>
                                      </p:cBhvr>
                                      <p:to>
                                        <p:strVal val="visible"/>
                                      </p:to>
                                    </p:set>
                                    <p:animEffect transition="in" filter="wipe(left)">
                                      <p:cBhvr>
                                        <p:cTn id="42" dur="5000"/>
                                        <p:tgtEl>
                                          <p:spTgt spid="1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4"/>
                                        </p:tgtEl>
                                        <p:attrNameLst>
                                          <p:attrName>style.visibility</p:attrName>
                                        </p:attrNameLst>
                                      </p:cBhvr>
                                      <p:to>
                                        <p:strVal val="visible"/>
                                      </p:to>
                                    </p:set>
                                    <p:animEffect transition="in" filter="fade">
                                      <p:cBhvr>
                                        <p:cTn id="47" dur="2000"/>
                                        <p:tgtEl>
                                          <p:spTgt spid="1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1378"/>
                                        </p:tgtEl>
                                        <p:attrNameLst>
                                          <p:attrName>style.visibility</p:attrName>
                                        </p:attrNameLst>
                                      </p:cBhvr>
                                      <p:to>
                                        <p:strVal val="visible"/>
                                      </p:to>
                                    </p:set>
                                    <p:animEffect transition="in" filter="fade">
                                      <p:cBhvr>
                                        <p:cTn id="52" dur="2000"/>
                                        <p:tgtEl>
                                          <p:spTgt spid="181378"/>
                                        </p:tgtEl>
                                      </p:cBhvr>
                                    </p:animEffect>
                                  </p:childTnLst>
                                </p:cTn>
                              </p:par>
                              <p:par>
                                <p:cTn id="53" presetID="10" presetClass="entr" presetSubtype="0" fill="hold" nodeType="withEffect">
                                  <p:stCondLst>
                                    <p:cond delay="0"/>
                                  </p:stCondLst>
                                  <p:childTnLst>
                                    <p:set>
                                      <p:cBhvr>
                                        <p:cTn id="54" dur="1" fill="hold">
                                          <p:stCondLst>
                                            <p:cond delay="0"/>
                                          </p:stCondLst>
                                        </p:cTn>
                                        <p:tgtEl>
                                          <p:spTgt spid="181381"/>
                                        </p:tgtEl>
                                        <p:attrNameLst>
                                          <p:attrName>style.visibility</p:attrName>
                                        </p:attrNameLst>
                                      </p:cBhvr>
                                      <p:to>
                                        <p:strVal val="visible"/>
                                      </p:to>
                                    </p:set>
                                    <p:animEffect transition="in" filter="fade">
                                      <p:cBhvr>
                                        <p:cTn id="55" dur="2000"/>
                                        <p:tgtEl>
                                          <p:spTgt spid="181381"/>
                                        </p:tgtEl>
                                      </p:cBhvr>
                                    </p:animEffect>
                                  </p:childTnLst>
                                </p:cTn>
                              </p:par>
                            </p:childTnLst>
                          </p:cTn>
                        </p:par>
                      </p:childTnLst>
                    </p:cTn>
                  </p:par>
                  <p:par>
                    <p:cTn id="56" fill="hold">
                      <p:stCondLst>
                        <p:cond delay="indefinite"/>
                      </p:stCondLst>
                      <p:childTnLst>
                        <p:par>
                          <p:cTn id="57" fill="hold">
                            <p:stCondLst>
                              <p:cond delay="0"/>
                            </p:stCondLst>
                            <p:childTnLst>
                              <p:par>
                                <p:cTn id="58" presetID="24" presetClass="entr" presetSubtype="0" fill="hold" grpId="0" nodeType="clickEffect">
                                  <p:stCondLst>
                                    <p:cond delay="0"/>
                                  </p:stCondLst>
                                  <p:childTnLst>
                                    <p:set>
                                      <p:cBhvr>
                                        <p:cTn id="59" dur="1" fill="hold">
                                          <p:stCondLst>
                                            <p:cond delay="0"/>
                                          </p:stCondLst>
                                        </p:cTn>
                                        <p:tgtEl>
                                          <p:spTgt spid="181393"/>
                                        </p:tgtEl>
                                        <p:attrNameLst>
                                          <p:attrName>style.visibility</p:attrName>
                                        </p:attrNameLst>
                                      </p:cBhvr>
                                      <p:to>
                                        <p:strVal val="visible"/>
                                      </p:to>
                                    </p:set>
                                    <p:anim to="" calcmode="lin" valueType="num">
                                      <p:cBhvr>
                                        <p:cTn id="60" dur="1" fill="hold"/>
                                        <p:tgtEl>
                                          <p:spTgt spid="181393"/>
                                        </p:tgtEl>
                                        <p:attrNameLst>
                                          <p:attrName/>
                                        </p:attrNameLst>
                                      </p:cBhvr>
                                    </p:anim>
                                  </p:childTnLst>
                                </p:cTn>
                              </p:par>
                              <p:par>
                                <p:cTn id="61" presetID="24" presetClass="entr" presetSubtype="0" fill="hold" nodeType="withEffect">
                                  <p:stCondLst>
                                    <p:cond delay="0"/>
                                  </p:stCondLst>
                                  <p:childTnLst>
                                    <p:set>
                                      <p:cBhvr>
                                        <p:cTn id="62" dur="1" fill="hold">
                                          <p:stCondLst>
                                            <p:cond delay="0"/>
                                          </p:stCondLst>
                                        </p:cTn>
                                        <p:tgtEl>
                                          <p:spTgt spid="181389"/>
                                        </p:tgtEl>
                                        <p:attrNameLst>
                                          <p:attrName>style.visibility</p:attrName>
                                        </p:attrNameLst>
                                      </p:cBhvr>
                                      <p:to>
                                        <p:strVal val="visible"/>
                                      </p:to>
                                    </p:set>
                                    <p:anim to="" calcmode="lin" valueType="num">
                                      <p:cBhvr>
                                        <p:cTn id="63" dur="1" fill="hold"/>
                                        <p:tgtEl>
                                          <p:spTgt spid="181389"/>
                                        </p:tgtEl>
                                        <p:attrNameLst>
                                          <p:attrName/>
                                        </p:attrNameLst>
                                      </p:cBhvr>
                                    </p:anim>
                                  </p:childTnLst>
                                </p:cTn>
                              </p:par>
                            </p:childTnLst>
                          </p:cTn>
                        </p:par>
                      </p:childTnLst>
                    </p:cTn>
                  </p:par>
                  <p:par>
                    <p:cTn id="64" fill="hold">
                      <p:stCondLst>
                        <p:cond delay="indefinite"/>
                      </p:stCondLst>
                      <p:childTnLst>
                        <p:par>
                          <p:cTn id="65" fill="hold">
                            <p:stCondLst>
                              <p:cond delay="0"/>
                            </p:stCondLst>
                            <p:childTnLst>
                              <p:par>
                                <p:cTn id="66" presetID="24" presetClass="entr" presetSubtype="0" fill="hold" nodeType="clickEffect">
                                  <p:stCondLst>
                                    <p:cond delay="0"/>
                                  </p:stCondLst>
                                  <p:childTnLst>
                                    <p:set>
                                      <p:cBhvr>
                                        <p:cTn id="67" dur="1" fill="hold">
                                          <p:stCondLst>
                                            <p:cond delay="0"/>
                                          </p:stCondLst>
                                        </p:cTn>
                                        <p:tgtEl>
                                          <p:spTgt spid="181280"/>
                                        </p:tgtEl>
                                        <p:attrNameLst>
                                          <p:attrName>style.visibility</p:attrName>
                                        </p:attrNameLst>
                                      </p:cBhvr>
                                      <p:to>
                                        <p:strVal val="visible"/>
                                      </p:to>
                                    </p:set>
                                    <p:anim to="" calcmode="lin" valueType="num">
                                      <p:cBhvr>
                                        <p:cTn id="68" dur="1" fill="hold"/>
                                        <p:tgtEl>
                                          <p:spTgt spid="181280"/>
                                        </p:tgtEl>
                                        <p:attrNameLst>
                                          <p:attrName/>
                                        </p:attrNameLst>
                                      </p:cBhvr>
                                    </p:anim>
                                  </p:childTnLst>
                                </p:cTn>
                              </p:par>
                              <p:par>
                                <p:cTn id="69" presetID="24" presetClass="entr" presetSubtype="0" fill="hold" nodeType="withEffect">
                                  <p:stCondLst>
                                    <p:cond delay="0"/>
                                  </p:stCondLst>
                                  <p:childTnLst>
                                    <p:set>
                                      <p:cBhvr>
                                        <p:cTn id="70" dur="1" fill="hold">
                                          <p:stCondLst>
                                            <p:cond delay="0"/>
                                          </p:stCondLst>
                                        </p:cTn>
                                        <p:tgtEl>
                                          <p:spTgt spid="181285"/>
                                        </p:tgtEl>
                                        <p:attrNameLst>
                                          <p:attrName>style.visibility</p:attrName>
                                        </p:attrNameLst>
                                      </p:cBhvr>
                                      <p:to>
                                        <p:strVal val="visible"/>
                                      </p:to>
                                    </p:set>
                                    <p:anim to="" calcmode="lin" valueType="num">
                                      <p:cBhvr>
                                        <p:cTn id="71" dur="1" fill="hold"/>
                                        <p:tgtEl>
                                          <p:spTgt spid="181285"/>
                                        </p:tgtEl>
                                        <p:attrNameLst>
                                          <p:attrName/>
                                        </p:attrNameLst>
                                      </p:cBhvr>
                                    </p:anim>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181267"/>
                                        </p:tgtEl>
                                        <p:attrNameLst>
                                          <p:attrName>style.visibility</p:attrName>
                                        </p:attrNameLst>
                                      </p:cBhvr>
                                      <p:to>
                                        <p:strVal val="visible"/>
                                      </p:to>
                                    </p:set>
                                    <p:animEffect transition="in" filter="wipe(left)">
                                      <p:cBhvr>
                                        <p:cTn id="76" dur="5000"/>
                                        <p:tgtEl>
                                          <p:spTgt spid="181267"/>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25"/>
                                        </p:tgtEl>
                                        <p:attrNameLst>
                                          <p:attrName>style.visibility</p:attrName>
                                        </p:attrNameLst>
                                      </p:cBhvr>
                                      <p:to>
                                        <p:strVal val="visible"/>
                                      </p:to>
                                    </p:set>
                                    <p:animEffect transition="in" filter="fade">
                                      <p:cBhvr>
                                        <p:cTn id="81" dur="20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9" grpId="0" animBg="1"/>
      <p:bldP spid="181260" grpId="0" animBg="1"/>
      <p:bldP spid="181393" grpId="0" animBg="1"/>
      <p:bldP spid="123" grpId="0"/>
      <p:bldP spid="12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24 Grupo"/>
          <p:cNvGrpSpPr/>
          <p:nvPr/>
        </p:nvGrpSpPr>
        <p:grpSpPr>
          <a:xfrm>
            <a:off x="3476625" y="685800"/>
            <a:ext cx="1666875" cy="1819275"/>
            <a:chOff x="3419475" y="685800"/>
            <a:chExt cx="1666875" cy="1819275"/>
          </a:xfrm>
        </p:grpSpPr>
        <p:sp>
          <p:nvSpPr>
            <p:cNvPr id="123" name="122 Elipse"/>
            <p:cNvSpPr/>
            <p:nvPr/>
          </p:nvSpPr>
          <p:spPr>
            <a:xfrm>
              <a:off x="3552825" y="819150"/>
              <a:ext cx="1533525" cy="1571625"/>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4" name="123 Rectángulo"/>
            <p:cNvSpPr/>
            <p:nvPr/>
          </p:nvSpPr>
          <p:spPr>
            <a:xfrm>
              <a:off x="3419475" y="685800"/>
              <a:ext cx="923925" cy="181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729540"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u-ES"/>
          </a:p>
        </p:txBody>
      </p:sp>
      <p:sp>
        <p:nvSpPr>
          <p:cNvPr id="1729541" name="Rectangle 24"/>
          <p:cNvSpPr>
            <a:spLocks noChangeArrowheads="1"/>
          </p:cNvSpPr>
          <p:nvPr/>
        </p:nvSpPr>
        <p:spPr bwMode="auto">
          <a:xfrm>
            <a:off x="0" y="352425"/>
            <a:ext cx="9144000" cy="0"/>
          </a:xfrm>
          <a:prstGeom prst="rect">
            <a:avLst/>
          </a:prstGeom>
          <a:noFill/>
          <a:ln w="9525">
            <a:noFill/>
            <a:miter lim="800000"/>
            <a:headEnd/>
            <a:tailEnd/>
          </a:ln>
        </p:spPr>
        <p:txBody>
          <a:bodyPr wrap="none" anchor="ctr">
            <a:spAutoFit/>
          </a:bodyPr>
          <a:lstStyle/>
          <a:p>
            <a:pPr eaLnBrk="0" hangingPunct="0"/>
            <a:endParaRPr lang="eu-ES"/>
          </a:p>
        </p:txBody>
      </p:sp>
      <p:grpSp>
        <p:nvGrpSpPr>
          <p:cNvPr id="3" name="110 Grupo"/>
          <p:cNvGrpSpPr/>
          <p:nvPr/>
        </p:nvGrpSpPr>
        <p:grpSpPr>
          <a:xfrm>
            <a:off x="1733550" y="295275"/>
            <a:ext cx="5305425" cy="3175000"/>
            <a:chOff x="1781175" y="666750"/>
            <a:chExt cx="5305425" cy="3175000"/>
          </a:xfrm>
        </p:grpSpPr>
        <p:grpSp>
          <p:nvGrpSpPr>
            <p:cNvPr id="4" name="Group 6"/>
            <p:cNvGrpSpPr>
              <a:grpSpLocks noChangeAspect="1"/>
            </p:cNvGrpSpPr>
            <p:nvPr/>
          </p:nvGrpSpPr>
          <p:grpSpPr bwMode="auto">
            <a:xfrm>
              <a:off x="1781175" y="666750"/>
              <a:ext cx="5305425" cy="3175000"/>
              <a:chOff x="1122" y="420"/>
              <a:chExt cx="3342" cy="2000"/>
            </a:xfrm>
          </p:grpSpPr>
          <p:sp>
            <p:nvSpPr>
              <p:cNvPr id="1382405" name="AutoShape 5"/>
              <p:cNvSpPr>
                <a:spLocks noChangeAspect="1" noChangeArrowheads="1" noTextEdit="1"/>
              </p:cNvSpPr>
              <p:nvPr/>
            </p:nvSpPr>
            <p:spPr bwMode="auto">
              <a:xfrm>
                <a:off x="1122" y="420"/>
                <a:ext cx="3342" cy="19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grpSp>
            <p:nvGrpSpPr>
              <p:cNvPr id="5" name="Group 9"/>
              <p:cNvGrpSpPr>
                <a:grpSpLocks/>
              </p:cNvGrpSpPr>
              <p:nvPr/>
            </p:nvGrpSpPr>
            <p:grpSpPr bwMode="auto">
              <a:xfrm>
                <a:off x="1386" y="740"/>
                <a:ext cx="432" cy="40"/>
                <a:chOff x="1386" y="740"/>
                <a:chExt cx="432" cy="40"/>
              </a:xfrm>
            </p:grpSpPr>
            <p:sp>
              <p:nvSpPr>
                <p:cNvPr id="1382407" name="Freeform 7"/>
                <p:cNvSpPr>
                  <a:spLocks/>
                </p:cNvSpPr>
                <p:nvPr/>
              </p:nvSpPr>
              <p:spPr bwMode="auto">
                <a:xfrm>
                  <a:off x="1730" y="740"/>
                  <a:ext cx="88" cy="40"/>
                </a:xfrm>
                <a:custGeom>
                  <a:avLst/>
                  <a:gdLst/>
                  <a:ahLst/>
                  <a:cxnLst>
                    <a:cxn ang="0">
                      <a:pos x="88" y="16"/>
                    </a:cxn>
                    <a:cxn ang="0">
                      <a:pos x="0" y="40"/>
                    </a:cxn>
                    <a:cxn ang="0">
                      <a:pos x="0" y="16"/>
                    </a:cxn>
                    <a:cxn ang="0">
                      <a:pos x="0" y="0"/>
                    </a:cxn>
                    <a:cxn ang="0">
                      <a:pos x="88" y="16"/>
                    </a:cxn>
                  </a:cxnLst>
                  <a:rect l="0" t="0" r="r" b="b"/>
                  <a:pathLst>
                    <a:path w="88" h="40">
                      <a:moveTo>
                        <a:pt x="88" y="16"/>
                      </a:moveTo>
                      <a:lnTo>
                        <a:pt x="0" y="40"/>
                      </a:lnTo>
                      <a:lnTo>
                        <a:pt x="0" y="16"/>
                      </a:lnTo>
                      <a:lnTo>
                        <a:pt x="0" y="0"/>
                      </a:lnTo>
                      <a:lnTo>
                        <a:pt x="88" y="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382408" name="Line 8"/>
                <p:cNvSpPr>
                  <a:spLocks noChangeShapeType="1"/>
                </p:cNvSpPr>
                <p:nvPr/>
              </p:nvSpPr>
              <p:spPr bwMode="auto">
                <a:xfrm>
                  <a:off x="1386" y="756"/>
                  <a:ext cx="344"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6" name="Group 85"/>
              <p:cNvGrpSpPr>
                <a:grpSpLocks/>
              </p:cNvGrpSpPr>
              <p:nvPr/>
            </p:nvGrpSpPr>
            <p:grpSpPr bwMode="auto">
              <a:xfrm>
                <a:off x="2745" y="436"/>
                <a:ext cx="1703" cy="1680"/>
                <a:chOff x="2745" y="436"/>
                <a:chExt cx="1703" cy="1680"/>
              </a:xfrm>
            </p:grpSpPr>
            <p:grpSp>
              <p:nvGrpSpPr>
                <p:cNvPr id="7" name="Group 12"/>
                <p:cNvGrpSpPr>
                  <a:grpSpLocks/>
                </p:cNvGrpSpPr>
                <p:nvPr/>
              </p:nvGrpSpPr>
              <p:grpSpPr bwMode="auto">
                <a:xfrm>
                  <a:off x="2745" y="436"/>
                  <a:ext cx="72" cy="72"/>
                  <a:chOff x="2745" y="436"/>
                  <a:chExt cx="72" cy="72"/>
                </a:xfrm>
              </p:grpSpPr>
              <p:sp>
                <p:nvSpPr>
                  <p:cNvPr id="1382410" name="Line 10"/>
                  <p:cNvSpPr>
                    <a:spLocks noChangeShapeType="1"/>
                  </p:cNvSpPr>
                  <p:nvPr/>
                </p:nvSpPr>
                <p:spPr bwMode="auto">
                  <a:xfrm>
                    <a:off x="2745" y="436"/>
                    <a:ext cx="72" cy="6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82411" name="Line 11"/>
                  <p:cNvSpPr>
                    <a:spLocks noChangeShapeType="1"/>
                  </p:cNvSpPr>
                  <p:nvPr/>
                </p:nvSpPr>
                <p:spPr bwMode="auto">
                  <a:xfrm flipH="1">
                    <a:off x="2745" y="436"/>
                    <a:ext cx="64"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8" name="Group 15"/>
                <p:cNvGrpSpPr>
                  <a:grpSpLocks/>
                </p:cNvGrpSpPr>
                <p:nvPr/>
              </p:nvGrpSpPr>
              <p:grpSpPr bwMode="auto">
                <a:xfrm>
                  <a:off x="3153" y="436"/>
                  <a:ext cx="72" cy="72"/>
                  <a:chOff x="3153" y="436"/>
                  <a:chExt cx="72" cy="72"/>
                </a:xfrm>
              </p:grpSpPr>
              <p:sp>
                <p:nvSpPr>
                  <p:cNvPr id="1382413" name="Line 13"/>
                  <p:cNvSpPr>
                    <a:spLocks noChangeShapeType="1"/>
                  </p:cNvSpPr>
                  <p:nvPr/>
                </p:nvSpPr>
                <p:spPr bwMode="auto">
                  <a:xfrm>
                    <a:off x="3153" y="436"/>
                    <a:ext cx="72" cy="6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82414" name="Line 14"/>
                  <p:cNvSpPr>
                    <a:spLocks noChangeShapeType="1"/>
                  </p:cNvSpPr>
                  <p:nvPr/>
                </p:nvSpPr>
                <p:spPr bwMode="auto">
                  <a:xfrm flipH="1">
                    <a:off x="3153" y="436"/>
                    <a:ext cx="72"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9" name="Group 18"/>
                <p:cNvGrpSpPr>
                  <a:grpSpLocks/>
                </p:cNvGrpSpPr>
                <p:nvPr/>
              </p:nvGrpSpPr>
              <p:grpSpPr bwMode="auto">
                <a:xfrm>
                  <a:off x="3561" y="436"/>
                  <a:ext cx="71" cy="72"/>
                  <a:chOff x="3561" y="436"/>
                  <a:chExt cx="71" cy="72"/>
                </a:xfrm>
              </p:grpSpPr>
              <p:sp>
                <p:nvSpPr>
                  <p:cNvPr id="1382416" name="Line 16"/>
                  <p:cNvSpPr>
                    <a:spLocks noChangeShapeType="1"/>
                  </p:cNvSpPr>
                  <p:nvPr/>
                </p:nvSpPr>
                <p:spPr bwMode="auto">
                  <a:xfrm>
                    <a:off x="3561" y="436"/>
                    <a:ext cx="71" cy="6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82417" name="Line 17"/>
                  <p:cNvSpPr>
                    <a:spLocks noChangeShapeType="1"/>
                  </p:cNvSpPr>
                  <p:nvPr/>
                </p:nvSpPr>
                <p:spPr bwMode="auto">
                  <a:xfrm flipH="1">
                    <a:off x="3561" y="436"/>
                    <a:ext cx="71"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10" name="Group 21"/>
                <p:cNvGrpSpPr>
                  <a:grpSpLocks/>
                </p:cNvGrpSpPr>
                <p:nvPr/>
              </p:nvGrpSpPr>
              <p:grpSpPr bwMode="auto">
                <a:xfrm>
                  <a:off x="3968" y="436"/>
                  <a:ext cx="72" cy="72"/>
                  <a:chOff x="3968" y="436"/>
                  <a:chExt cx="72" cy="72"/>
                </a:xfrm>
              </p:grpSpPr>
              <p:sp>
                <p:nvSpPr>
                  <p:cNvPr id="1382419" name="Line 19"/>
                  <p:cNvSpPr>
                    <a:spLocks noChangeShapeType="1"/>
                  </p:cNvSpPr>
                  <p:nvPr/>
                </p:nvSpPr>
                <p:spPr bwMode="auto">
                  <a:xfrm>
                    <a:off x="3968" y="436"/>
                    <a:ext cx="72" cy="6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82420" name="Line 20"/>
                  <p:cNvSpPr>
                    <a:spLocks noChangeShapeType="1"/>
                  </p:cNvSpPr>
                  <p:nvPr/>
                </p:nvSpPr>
                <p:spPr bwMode="auto">
                  <a:xfrm flipH="1">
                    <a:off x="3968" y="436"/>
                    <a:ext cx="64"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11" name="Group 24"/>
                <p:cNvGrpSpPr>
                  <a:grpSpLocks/>
                </p:cNvGrpSpPr>
                <p:nvPr/>
              </p:nvGrpSpPr>
              <p:grpSpPr bwMode="auto">
                <a:xfrm>
                  <a:off x="4376" y="436"/>
                  <a:ext cx="72" cy="72"/>
                  <a:chOff x="4376" y="436"/>
                  <a:chExt cx="72" cy="72"/>
                </a:xfrm>
              </p:grpSpPr>
              <p:sp>
                <p:nvSpPr>
                  <p:cNvPr id="1382422" name="Line 22"/>
                  <p:cNvSpPr>
                    <a:spLocks noChangeShapeType="1"/>
                  </p:cNvSpPr>
                  <p:nvPr/>
                </p:nvSpPr>
                <p:spPr bwMode="auto">
                  <a:xfrm>
                    <a:off x="4376" y="436"/>
                    <a:ext cx="72" cy="6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82423" name="Line 23"/>
                  <p:cNvSpPr>
                    <a:spLocks noChangeShapeType="1"/>
                  </p:cNvSpPr>
                  <p:nvPr/>
                </p:nvSpPr>
                <p:spPr bwMode="auto">
                  <a:xfrm flipH="1">
                    <a:off x="4376" y="436"/>
                    <a:ext cx="64"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12" name="Group 27"/>
                <p:cNvGrpSpPr>
                  <a:grpSpLocks/>
                </p:cNvGrpSpPr>
                <p:nvPr/>
              </p:nvGrpSpPr>
              <p:grpSpPr bwMode="auto">
                <a:xfrm>
                  <a:off x="2745" y="828"/>
                  <a:ext cx="72" cy="72"/>
                  <a:chOff x="2745" y="828"/>
                  <a:chExt cx="72" cy="72"/>
                </a:xfrm>
              </p:grpSpPr>
              <p:sp>
                <p:nvSpPr>
                  <p:cNvPr id="1382425" name="Line 25"/>
                  <p:cNvSpPr>
                    <a:spLocks noChangeShapeType="1"/>
                  </p:cNvSpPr>
                  <p:nvPr/>
                </p:nvSpPr>
                <p:spPr bwMode="auto">
                  <a:xfrm>
                    <a:off x="2745" y="828"/>
                    <a:ext cx="72"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82426" name="Line 26"/>
                  <p:cNvSpPr>
                    <a:spLocks noChangeShapeType="1"/>
                  </p:cNvSpPr>
                  <p:nvPr/>
                </p:nvSpPr>
                <p:spPr bwMode="auto">
                  <a:xfrm flipH="1">
                    <a:off x="2745" y="828"/>
                    <a:ext cx="64"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13" name="Group 30"/>
                <p:cNvGrpSpPr>
                  <a:grpSpLocks/>
                </p:cNvGrpSpPr>
                <p:nvPr/>
              </p:nvGrpSpPr>
              <p:grpSpPr bwMode="auto">
                <a:xfrm>
                  <a:off x="3153" y="828"/>
                  <a:ext cx="72" cy="72"/>
                  <a:chOff x="3153" y="828"/>
                  <a:chExt cx="72" cy="72"/>
                </a:xfrm>
              </p:grpSpPr>
              <p:sp>
                <p:nvSpPr>
                  <p:cNvPr id="1382428" name="Line 28"/>
                  <p:cNvSpPr>
                    <a:spLocks noChangeShapeType="1"/>
                  </p:cNvSpPr>
                  <p:nvPr/>
                </p:nvSpPr>
                <p:spPr bwMode="auto">
                  <a:xfrm>
                    <a:off x="3153" y="828"/>
                    <a:ext cx="72"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82429" name="Line 29"/>
                  <p:cNvSpPr>
                    <a:spLocks noChangeShapeType="1"/>
                  </p:cNvSpPr>
                  <p:nvPr/>
                </p:nvSpPr>
                <p:spPr bwMode="auto">
                  <a:xfrm flipH="1">
                    <a:off x="3153" y="828"/>
                    <a:ext cx="72"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14" name="Group 33"/>
                <p:cNvGrpSpPr>
                  <a:grpSpLocks/>
                </p:cNvGrpSpPr>
                <p:nvPr/>
              </p:nvGrpSpPr>
              <p:grpSpPr bwMode="auto">
                <a:xfrm>
                  <a:off x="3561" y="828"/>
                  <a:ext cx="71" cy="72"/>
                  <a:chOff x="3561" y="828"/>
                  <a:chExt cx="71" cy="72"/>
                </a:xfrm>
              </p:grpSpPr>
              <p:sp>
                <p:nvSpPr>
                  <p:cNvPr id="1382431" name="Line 31"/>
                  <p:cNvSpPr>
                    <a:spLocks noChangeShapeType="1"/>
                  </p:cNvSpPr>
                  <p:nvPr/>
                </p:nvSpPr>
                <p:spPr bwMode="auto">
                  <a:xfrm>
                    <a:off x="3561" y="828"/>
                    <a:ext cx="71"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82432" name="Line 32"/>
                  <p:cNvSpPr>
                    <a:spLocks noChangeShapeType="1"/>
                  </p:cNvSpPr>
                  <p:nvPr/>
                </p:nvSpPr>
                <p:spPr bwMode="auto">
                  <a:xfrm flipH="1">
                    <a:off x="3561" y="828"/>
                    <a:ext cx="71"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15" name="Group 36"/>
                <p:cNvGrpSpPr>
                  <a:grpSpLocks/>
                </p:cNvGrpSpPr>
                <p:nvPr/>
              </p:nvGrpSpPr>
              <p:grpSpPr bwMode="auto">
                <a:xfrm>
                  <a:off x="3968" y="828"/>
                  <a:ext cx="72" cy="72"/>
                  <a:chOff x="3968" y="828"/>
                  <a:chExt cx="72" cy="72"/>
                </a:xfrm>
              </p:grpSpPr>
              <p:sp>
                <p:nvSpPr>
                  <p:cNvPr id="1382434" name="Line 34"/>
                  <p:cNvSpPr>
                    <a:spLocks noChangeShapeType="1"/>
                  </p:cNvSpPr>
                  <p:nvPr/>
                </p:nvSpPr>
                <p:spPr bwMode="auto">
                  <a:xfrm>
                    <a:off x="3968" y="828"/>
                    <a:ext cx="72"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82435" name="Line 35"/>
                  <p:cNvSpPr>
                    <a:spLocks noChangeShapeType="1"/>
                  </p:cNvSpPr>
                  <p:nvPr/>
                </p:nvSpPr>
                <p:spPr bwMode="auto">
                  <a:xfrm flipH="1">
                    <a:off x="3968" y="828"/>
                    <a:ext cx="64"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16" name="Group 39"/>
                <p:cNvGrpSpPr>
                  <a:grpSpLocks/>
                </p:cNvGrpSpPr>
                <p:nvPr/>
              </p:nvGrpSpPr>
              <p:grpSpPr bwMode="auto">
                <a:xfrm>
                  <a:off x="4376" y="828"/>
                  <a:ext cx="72" cy="72"/>
                  <a:chOff x="4376" y="828"/>
                  <a:chExt cx="72" cy="72"/>
                </a:xfrm>
              </p:grpSpPr>
              <p:sp>
                <p:nvSpPr>
                  <p:cNvPr id="1382437" name="Line 37"/>
                  <p:cNvSpPr>
                    <a:spLocks noChangeShapeType="1"/>
                  </p:cNvSpPr>
                  <p:nvPr/>
                </p:nvSpPr>
                <p:spPr bwMode="auto">
                  <a:xfrm>
                    <a:off x="4376" y="828"/>
                    <a:ext cx="72"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82438" name="Line 38"/>
                  <p:cNvSpPr>
                    <a:spLocks noChangeShapeType="1"/>
                  </p:cNvSpPr>
                  <p:nvPr/>
                </p:nvSpPr>
                <p:spPr bwMode="auto">
                  <a:xfrm flipH="1">
                    <a:off x="4376" y="828"/>
                    <a:ext cx="64"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17" name="Group 42"/>
                <p:cNvGrpSpPr>
                  <a:grpSpLocks/>
                </p:cNvGrpSpPr>
                <p:nvPr/>
              </p:nvGrpSpPr>
              <p:grpSpPr bwMode="auto">
                <a:xfrm>
                  <a:off x="2745" y="1236"/>
                  <a:ext cx="72" cy="72"/>
                  <a:chOff x="2745" y="1236"/>
                  <a:chExt cx="72" cy="72"/>
                </a:xfrm>
              </p:grpSpPr>
              <p:sp>
                <p:nvSpPr>
                  <p:cNvPr id="1382440" name="Line 40"/>
                  <p:cNvSpPr>
                    <a:spLocks noChangeShapeType="1"/>
                  </p:cNvSpPr>
                  <p:nvPr/>
                </p:nvSpPr>
                <p:spPr bwMode="auto">
                  <a:xfrm>
                    <a:off x="2745" y="1236"/>
                    <a:ext cx="72"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82441" name="Line 41"/>
                  <p:cNvSpPr>
                    <a:spLocks noChangeShapeType="1"/>
                  </p:cNvSpPr>
                  <p:nvPr/>
                </p:nvSpPr>
                <p:spPr bwMode="auto">
                  <a:xfrm flipH="1">
                    <a:off x="2745" y="1236"/>
                    <a:ext cx="64"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18" name="Group 45"/>
                <p:cNvGrpSpPr>
                  <a:grpSpLocks/>
                </p:cNvGrpSpPr>
                <p:nvPr/>
              </p:nvGrpSpPr>
              <p:grpSpPr bwMode="auto">
                <a:xfrm>
                  <a:off x="3153" y="1236"/>
                  <a:ext cx="72" cy="72"/>
                  <a:chOff x="3153" y="1236"/>
                  <a:chExt cx="72" cy="72"/>
                </a:xfrm>
              </p:grpSpPr>
              <p:sp>
                <p:nvSpPr>
                  <p:cNvPr id="1382443" name="Line 43"/>
                  <p:cNvSpPr>
                    <a:spLocks noChangeShapeType="1"/>
                  </p:cNvSpPr>
                  <p:nvPr/>
                </p:nvSpPr>
                <p:spPr bwMode="auto">
                  <a:xfrm>
                    <a:off x="3153" y="1236"/>
                    <a:ext cx="72"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82444" name="Line 44"/>
                  <p:cNvSpPr>
                    <a:spLocks noChangeShapeType="1"/>
                  </p:cNvSpPr>
                  <p:nvPr/>
                </p:nvSpPr>
                <p:spPr bwMode="auto">
                  <a:xfrm flipH="1">
                    <a:off x="3153" y="1236"/>
                    <a:ext cx="72"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19" name="Group 48"/>
                <p:cNvGrpSpPr>
                  <a:grpSpLocks/>
                </p:cNvGrpSpPr>
                <p:nvPr/>
              </p:nvGrpSpPr>
              <p:grpSpPr bwMode="auto">
                <a:xfrm>
                  <a:off x="3561" y="1236"/>
                  <a:ext cx="71" cy="72"/>
                  <a:chOff x="3561" y="1236"/>
                  <a:chExt cx="71" cy="72"/>
                </a:xfrm>
              </p:grpSpPr>
              <p:sp>
                <p:nvSpPr>
                  <p:cNvPr id="1382446" name="Line 46"/>
                  <p:cNvSpPr>
                    <a:spLocks noChangeShapeType="1"/>
                  </p:cNvSpPr>
                  <p:nvPr/>
                </p:nvSpPr>
                <p:spPr bwMode="auto">
                  <a:xfrm>
                    <a:off x="3561" y="1236"/>
                    <a:ext cx="71"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82447" name="Line 47"/>
                  <p:cNvSpPr>
                    <a:spLocks noChangeShapeType="1"/>
                  </p:cNvSpPr>
                  <p:nvPr/>
                </p:nvSpPr>
                <p:spPr bwMode="auto">
                  <a:xfrm flipH="1">
                    <a:off x="3561" y="1236"/>
                    <a:ext cx="71"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20" name="Group 51"/>
                <p:cNvGrpSpPr>
                  <a:grpSpLocks/>
                </p:cNvGrpSpPr>
                <p:nvPr/>
              </p:nvGrpSpPr>
              <p:grpSpPr bwMode="auto">
                <a:xfrm>
                  <a:off x="3968" y="1236"/>
                  <a:ext cx="72" cy="72"/>
                  <a:chOff x="3968" y="1236"/>
                  <a:chExt cx="72" cy="72"/>
                </a:xfrm>
              </p:grpSpPr>
              <p:sp>
                <p:nvSpPr>
                  <p:cNvPr id="1382449" name="Line 49"/>
                  <p:cNvSpPr>
                    <a:spLocks noChangeShapeType="1"/>
                  </p:cNvSpPr>
                  <p:nvPr/>
                </p:nvSpPr>
                <p:spPr bwMode="auto">
                  <a:xfrm>
                    <a:off x="3968" y="1236"/>
                    <a:ext cx="72"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82450" name="Line 50"/>
                  <p:cNvSpPr>
                    <a:spLocks noChangeShapeType="1"/>
                  </p:cNvSpPr>
                  <p:nvPr/>
                </p:nvSpPr>
                <p:spPr bwMode="auto">
                  <a:xfrm flipH="1">
                    <a:off x="3968" y="1236"/>
                    <a:ext cx="64"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21" name="Group 54"/>
                <p:cNvGrpSpPr>
                  <a:grpSpLocks/>
                </p:cNvGrpSpPr>
                <p:nvPr/>
              </p:nvGrpSpPr>
              <p:grpSpPr bwMode="auto">
                <a:xfrm>
                  <a:off x="4376" y="1236"/>
                  <a:ext cx="72" cy="72"/>
                  <a:chOff x="4376" y="1236"/>
                  <a:chExt cx="72" cy="72"/>
                </a:xfrm>
              </p:grpSpPr>
              <p:sp>
                <p:nvSpPr>
                  <p:cNvPr id="1382452" name="Line 52"/>
                  <p:cNvSpPr>
                    <a:spLocks noChangeShapeType="1"/>
                  </p:cNvSpPr>
                  <p:nvPr/>
                </p:nvSpPr>
                <p:spPr bwMode="auto">
                  <a:xfrm>
                    <a:off x="4376" y="1236"/>
                    <a:ext cx="72"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82453" name="Line 53"/>
                  <p:cNvSpPr>
                    <a:spLocks noChangeShapeType="1"/>
                  </p:cNvSpPr>
                  <p:nvPr/>
                </p:nvSpPr>
                <p:spPr bwMode="auto">
                  <a:xfrm flipH="1">
                    <a:off x="4376" y="1236"/>
                    <a:ext cx="64"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22" name="Group 57"/>
                <p:cNvGrpSpPr>
                  <a:grpSpLocks/>
                </p:cNvGrpSpPr>
                <p:nvPr/>
              </p:nvGrpSpPr>
              <p:grpSpPr bwMode="auto">
                <a:xfrm>
                  <a:off x="2745" y="1636"/>
                  <a:ext cx="72" cy="72"/>
                  <a:chOff x="2745" y="1636"/>
                  <a:chExt cx="72" cy="72"/>
                </a:xfrm>
              </p:grpSpPr>
              <p:sp>
                <p:nvSpPr>
                  <p:cNvPr id="1382455" name="Line 55"/>
                  <p:cNvSpPr>
                    <a:spLocks noChangeShapeType="1"/>
                  </p:cNvSpPr>
                  <p:nvPr/>
                </p:nvSpPr>
                <p:spPr bwMode="auto">
                  <a:xfrm>
                    <a:off x="2745" y="1636"/>
                    <a:ext cx="72"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82456" name="Line 56"/>
                  <p:cNvSpPr>
                    <a:spLocks noChangeShapeType="1"/>
                  </p:cNvSpPr>
                  <p:nvPr/>
                </p:nvSpPr>
                <p:spPr bwMode="auto">
                  <a:xfrm flipH="1">
                    <a:off x="2745" y="1636"/>
                    <a:ext cx="64"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23" name="Group 60"/>
                <p:cNvGrpSpPr>
                  <a:grpSpLocks/>
                </p:cNvGrpSpPr>
                <p:nvPr/>
              </p:nvGrpSpPr>
              <p:grpSpPr bwMode="auto">
                <a:xfrm>
                  <a:off x="3153" y="1636"/>
                  <a:ext cx="72" cy="72"/>
                  <a:chOff x="3153" y="1636"/>
                  <a:chExt cx="72" cy="72"/>
                </a:xfrm>
              </p:grpSpPr>
              <p:sp>
                <p:nvSpPr>
                  <p:cNvPr id="1382458" name="Line 58"/>
                  <p:cNvSpPr>
                    <a:spLocks noChangeShapeType="1"/>
                  </p:cNvSpPr>
                  <p:nvPr/>
                </p:nvSpPr>
                <p:spPr bwMode="auto">
                  <a:xfrm>
                    <a:off x="3153" y="1636"/>
                    <a:ext cx="72"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82459" name="Line 59"/>
                  <p:cNvSpPr>
                    <a:spLocks noChangeShapeType="1"/>
                  </p:cNvSpPr>
                  <p:nvPr/>
                </p:nvSpPr>
                <p:spPr bwMode="auto">
                  <a:xfrm flipH="1">
                    <a:off x="3153" y="1636"/>
                    <a:ext cx="72"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24" name="Group 63"/>
                <p:cNvGrpSpPr>
                  <a:grpSpLocks/>
                </p:cNvGrpSpPr>
                <p:nvPr/>
              </p:nvGrpSpPr>
              <p:grpSpPr bwMode="auto">
                <a:xfrm>
                  <a:off x="3561" y="1636"/>
                  <a:ext cx="71" cy="72"/>
                  <a:chOff x="3561" y="1636"/>
                  <a:chExt cx="71" cy="72"/>
                </a:xfrm>
              </p:grpSpPr>
              <p:sp>
                <p:nvSpPr>
                  <p:cNvPr id="1382461" name="Line 61"/>
                  <p:cNvSpPr>
                    <a:spLocks noChangeShapeType="1"/>
                  </p:cNvSpPr>
                  <p:nvPr/>
                </p:nvSpPr>
                <p:spPr bwMode="auto">
                  <a:xfrm>
                    <a:off x="3561" y="1636"/>
                    <a:ext cx="71"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82462" name="Line 62"/>
                  <p:cNvSpPr>
                    <a:spLocks noChangeShapeType="1"/>
                  </p:cNvSpPr>
                  <p:nvPr/>
                </p:nvSpPr>
                <p:spPr bwMode="auto">
                  <a:xfrm flipH="1">
                    <a:off x="3561" y="1636"/>
                    <a:ext cx="71"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25" name="Group 66"/>
                <p:cNvGrpSpPr>
                  <a:grpSpLocks/>
                </p:cNvGrpSpPr>
                <p:nvPr/>
              </p:nvGrpSpPr>
              <p:grpSpPr bwMode="auto">
                <a:xfrm>
                  <a:off x="3968" y="1636"/>
                  <a:ext cx="72" cy="72"/>
                  <a:chOff x="3968" y="1636"/>
                  <a:chExt cx="72" cy="72"/>
                </a:xfrm>
              </p:grpSpPr>
              <p:sp>
                <p:nvSpPr>
                  <p:cNvPr id="1382464" name="Line 64"/>
                  <p:cNvSpPr>
                    <a:spLocks noChangeShapeType="1"/>
                  </p:cNvSpPr>
                  <p:nvPr/>
                </p:nvSpPr>
                <p:spPr bwMode="auto">
                  <a:xfrm>
                    <a:off x="3968" y="1636"/>
                    <a:ext cx="72"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82465" name="Line 65"/>
                  <p:cNvSpPr>
                    <a:spLocks noChangeShapeType="1"/>
                  </p:cNvSpPr>
                  <p:nvPr/>
                </p:nvSpPr>
                <p:spPr bwMode="auto">
                  <a:xfrm flipH="1">
                    <a:off x="3968" y="1636"/>
                    <a:ext cx="64"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26" name="Group 69"/>
                <p:cNvGrpSpPr>
                  <a:grpSpLocks/>
                </p:cNvGrpSpPr>
                <p:nvPr/>
              </p:nvGrpSpPr>
              <p:grpSpPr bwMode="auto">
                <a:xfrm>
                  <a:off x="4376" y="1636"/>
                  <a:ext cx="72" cy="72"/>
                  <a:chOff x="4376" y="1636"/>
                  <a:chExt cx="72" cy="72"/>
                </a:xfrm>
              </p:grpSpPr>
              <p:sp>
                <p:nvSpPr>
                  <p:cNvPr id="1382467" name="Line 67"/>
                  <p:cNvSpPr>
                    <a:spLocks noChangeShapeType="1"/>
                  </p:cNvSpPr>
                  <p:nvPr/>
                </p:nvSpPr>
                <p:spPr bwMode="auto">
                  <a:xfrm>
                    <a:off x="4376" y="1636"/>
                    <a:ext cx="72"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82468" name="Line 68"/>
                  <p:cNvSpPr>
                    <a:spLocks noChangeShapeType="1"/>
                  </p:cNvSpPr>
                  <p:nvPr/>
                </p:nvSpPr>
                <p:spPr bwMode="auto">
                  <a:xfrm flipH="1">
                    <a:off x="4376" y="1636"/>
                    <a:ext cx="64"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27" name="Group 72"/>
                <p:cNvGrpSpPr>
                  <a:grpSpLocks/>
                </p:cNvGrpSpPr>
                <p:nvPr/>
              </p:nvGrpSpPr>
              <p:grpSpPr bwMode="auto">
                <a:xfrm>
                  <a:off x="2745" y="2044"/>
                  <a:ext cx="72" cy="72"/>
                  <a:chOff x="2745" y="2044"/>
                  <a:chExt cx="72" cy="72"/>
                </a:xfrm>
              </p:grpSpPr>
              <p:sp>
                <p:nvSpPr>
                  <p:cNvPr id="1382470" name="Line 70"/>
                  <p:cNvSpPr>
                    <a:spLocks noChangeShapeType="1"/>
                  </p:cNvSpPr>
                  <p:nvPr/>
                </p:nvSpPr>
                <p:spPr bwMode="auto">
                  <a:xfrm>
                    <a:off x="2745" y="2044"/>
                    <a:ext cx="72"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82471" name="Line 71"/>
                  <p:cNvSpPr>
                    <a:spLocks noChangeShapeType="1"/>
                  </p:cNvSpPr>
                  <p:nvPr/>
                </p:nvSpPr>
                <p:spPr bwMode="auto">
                  <a:xfrm flipH="1">
                    <a:off x="2745" y="2044"/>
                    <a:ext cx="64"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28" name="Group 75"/>
                <p:cNvGrpSpPr>
                  <a:grpSpLocks/>
                </p:cNvGrpSpPr>
                <p:nvPr/>
              </p:nvGrpSpPr>
              <p:grpSpPr bwMode="auto">
                <a:xfrm>
                  <a:off x="3153" y="2044"/>
                  <a:ext cx="72" cy="72"/>
                  <a:chOff x="3153" y="2044"/>
                  <a:chExt cx="72" cy="72"/>
                </a:xfrm>
              </p:grpSpPr>
              <p:sp>
                <p:nvSpPr>
                  <p:cNvPr id="1382473" name="Line 73"/>
                  <p:cNvSpPr>
                    <a:spLocks noChangeShapeType="1"/>
                  </p:cNvSpPr>
                  <p:nvPr/>
                </p:nvSpPr>
                <p:spPr bwMode="auto">
                  <a:xfrm>
                    <a:off x="3153" y="2044"/>
                    <a:ext cx="72"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82474" name="Line 74"/>
                  <p:cNvSpPr>
                    <a:spLocks noChangeShapeType="1"/>
                  </p:cNvSpPr>
                  <p:nvPr/>
                </p:nvSpPr>
                <p:spPr bwMode="auto">
                  <a:xfrm flipH="1">
                    <a:off x="3153" y="2044"/>
                    <a:ext cx="72"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29" name="Group 78"/>
                <p:cNvGrpSpPr>
                  <a:grpSpLocks/>
                </p:cNvGrpSpPr>
                <p:nvPr/>
              </p:nvGrpSpPr>
              <p:grpSpPr bwMode="auto">
                <a:xfrm>
                  <a:off x="3561" y="2044"/>
                  <a:ext cx="71" cy="72"/>
                  <a:chOff x="3561" y="2044"/>
                  <a:chExt cx="71" cy="72"/>
                </a:xfrm>
              </p:grpSpPr>
              <p:sp>
                <p:nvSpPr>
                  <p:cNvPr id="1382476" name="Line 76"/>
                  <p:cNvSpPr>
                    <a:spLocks noChangeShapeType="1"/>
                  </p:cNvSpPr>
                  <p:nvPr/>
                </p:nvSpPr>
                <p:spPr bwMode="auto">
                  <a:xfrm>
                    <a:off x="3561" y="2044"/>
                    <a:ext cx="71"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82477" name="Line 77"/>
                  <p:cNvSpPr>
                    <a:spLocks noChangeShapeType="1"/>
                  </p:cNvSpPr>
                  <p:nvPr/>
                </p:nvSpPr>
                <p:spPr bwMode="auto">
                  <a:xfrm flipH="1">
                    <a:off x="3561" y="2044"/>
                    <a:ext cx="71"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30" name="Group 81"/>
                <p:cNvGrpSpPr>
                  <a:grpSpLocks/>
                </p:cNvGrpSpPr>
                <p:nvPr/>
              </p:nvGrpSpPr>
              <p:grpSpPr bwMode="auto">
                <a:xfrm>
                  <a:off x="3968" y="2044"/>
                  <a:ext cx="72" cy="72"/>
                  <a:chOff x="3968" y="2044"/>
                  <a:chExt cx="72" cy="72"/>
                </a:xfrm>
              </p:grpSpPr>
              <p:sp>
                <p:nvSpPr>
                  <p:cNvPr id="1382479" name="Line 79"/>
                  <p:cNvSpPr>
                    <a:spLocks noChangeShapeType="1"/>
                  </p:cNvSpPr>
                  <p:nvPr/>
                </p:nvSpPr>
                <p:spPr bwMode="auto">
                  <a:xfrm>
                    <a:off x="3968" y="2044"/>
                    <a:ext cx="72"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82480" name="Line 80"/>
                  <p:cNvSpPr>
                    <a:spLocks noChangeShapeType="1"/>
                  </p:cNvSpPr>
                  <p:nvPr/>
                </p:nvSpPr>
                <p:spPr bwMode="auto">
                  <a:xfrm flipH="1">
                    <a:off x="3968" y="2044"/>
                    <a:ext cx="64"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31" name="Group 84"/>
                <p:cNvGrpSpPr>
                  <a:grpSpLocks/>
                </p:cNvGrpSpPr>
                <p:nvPr/>
              </p:nvGrpSpPr>
              <p:grpSpPr bwMode="auto">
                <a:xfrm>
                  <a:off x="4376" y="2044"/>
                  <a:ext cx="72" cy="72"/>
                  <a:chOff x="4376" y="2044"/>
                  <a:chExt cx="72" cy="72"/>
                </a:xfrm>
              </p:grpSpPr>
              <p:sp>
                <p:nvSpPr>
                  <p:cNvPr id="1382482" name="Line 82"/>
                  <p:cNvSpPr>
                    <a:spLocks noChangeShapeType="1"/>
                  </p:cNvSpPr>
                  <p:nvPr/>
                </p:nvSpPr>
                <p:spPr bwMode="auto">
                  <a:xfrm>
                    <a:off x="4376" y="2044"/>
                    <a:ext cx="72"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82483" name="Line 83"/>
                  <p:cNvSpPr>
                    <a:spLocks noChangeShapeType="1"/>
                  </p:cNvSpPr>
                  <p:nvPr/>
                </p:nvSpPr>
                <p:spPr bwMode="auto">
                  <a:xfrm flipH="1">
                    <a:off x="4376" y="2044"/>
                    <a:ext cx="64" cy="7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sp>
            <p:nvSpPr>
              <p:cNvPr id="1382487" name="Rectangle 87"/>
              <p:cNvSpPr>
                <a:spLocks noChangeArrowheads="1"/>
              </p:cNvSpPr>
              <p:nvPr/>
            </p:nvSpPr>
            <p:spPr bwMode="auto">
              <a:xfrm>
                <a:off x="1130" y="508"/>
                <a:ext cx="264" cy="1560"/>
              </a:xfrm>
              <a:prstGeom prst="rect">
                <a:avLst/>
              </a:prstGeom>
              <a:blipFill dpi="0" rotWithShape="0">
                <a:blip r:embed="rId4" cstate="print"/>
                <a:srcRect/>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382488" name="Rectangle 88"/>
              <p:cNvSpPr>
                <a:spLocks noChangeArrowheads="1"/>
              </p:cNvSpPr>
              <p:nvPr/>
            </p:nvSpPr>
            <p:spPr bwMode="auto">
              <a:xfrm>
                <a:off x="1570" y="628"/>
                <a:ext cx="75"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Geneva" charset="0"/>
                  </a:rPr>
                  <a:t>e</a:t>
                </a:r>
                <a:r>
                  <a:rPr kumimoji="0" lang="es-ES" sz="1200" b="0" i="0" u="none" strike="noStrike" cap="none" normalizeH="0" baseline="30000" dirty="0" smtClean="0">
                    <a:ln>
                      <a:noFill/>
                    </a:ln>
                    <a:solidFill>
                      <a:srgbClr val="000000"/>
                    </a:solidFill>
                    <a:effectLst/>
                    <a:latin typeface="Geneva" charset="0"/>
                  </a:rPr>
                  <a:t>-</a:t>
                </a:r>
                <a:endParaRPr kumimoji="0" lang="es-ES" sz="1800" b="0" i="0" u="none" strike="noStrike" cap="none" normalizeH="0" baseline="30000" dirty="0" smtClean="0">
                  <a:ln>
                    <a:noFill/>
                  </a:ln>
                  <a:solidFill>
                    <a:schemeClr val="tx1"/>
                  </a:solidFill>
                  <a:effectLst/>
                  <a:latin typeface="Arial" pitchFamily="34" charset="0"/>
                </a:endParaRPr>
              </a:p>
            </p:txBody>
          </p:sp>
          <p:sp>
            <p:nvSpPr>
              <p:cNvPr id="1382489" name="Line 89"/>
              <p:cNvSpPr>
                <a:spLocks noChangeShapeType="1"/>
              </p:cNvSpPr>
              <p:nvPr/>
            </p:nvSpPr>
            <p:spPr bwMode="auto">
              <a:xfrm>
                <a:off x="1386" y="508"/>
                <a:ext cx="1" cy="155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nvGrpSpPr>
              <p:cNvPr id="1729536" name="Group 102"/>
              <p:cNvGrpSpPr>
                <a:grpSpLocks/>
              </p:cNvGrpSpPr>
              <p:nvPr/>
            </p:nvGrpSpPr>
            <p:grpSpPr bwMode="auto">
              <a:xfrm>
                <a:off x="1386" y="2236"/>
                <a:ext cx="1359" cy="40"/>
                <a:chOff x="1386" y="2236"/>
                <a:chExt cx="1359" cy="40"/>
              </a:xfrm>
            </p:grpSpPr>
            <p:sp>
              <p:nvSpPr>
                <p:cNvPr id="1382490" name="Freeform 90"/>
                <p:cNvSpPr>
                  <a:spLocks/>
                </p:cNvSpPr>
                <p:nvPr/>
              </p:nvSpPr>
              <p:spPr bwMode="auto">
                <a:xfrm>
                  <a:off x="1386" y="2236"/>
                  <a:ext cx="88" cy="40"/>
                </a:xfrm>
                <a:custGeom>
                  <a:avLst/>
                  <a:gdLst/>
                  <a:ahLst/>
                  <a:cxnLst>
                    <a:cxn ang="0">
                      <a:pos x="0" y="24"/>
                    </a:cxn>
                    <a:cxn ang="0">
                      <a:pos x="88" y="0"/>
                    </a:cxn>
                    <a:cxn ang="0">
                      <a:pos x="88" y="24"/>
                    </a:cxn>
                    <a:cxn ang="0">
                      <a:pos x="88" y="40"/>
                    </a:cxn>
                    <a:cxn ang="0">
                      <a:pos x="0" y="24"/>
                    </a:cxn>
                  </a:cxnLst>
                  <a:rect l="0" t="0" r="r" b="b"/>
                  <a:pathLst>
                    <a:path w="88" h="40">
                      <a:moveTo>
                        <a:pt x="0" y="24"/>
                      </a:moveTo>
                      <a:lnTo>
                        <a:pt x="88" y="0"/>
                      </a:lnTo>
                      <a:lnTo>
                        <a:pt x="88" y="24"/>
                      </a:lnTo>
                      <a:lnTo>
                        <a:pt x="88" y="40"/>
                      </a:lnTo>
                      <a:lnTo>
                        <a:pt x="0" y="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382491" name="Freeform 91"/>
                <p:cNvSpPr>
                  <a:spLocks/>
                </p:cNvSpPr>
                <p:nvPr/>
              </p:nvSpPr>
              <p:spPr bwMode="auto">
                <a:xfrm>
                  <a:off x="2657" y="2236"/>
                  <a:ext cx="88" cy="40"/>
                </a:xfrm>
                <a:custGeom>
                  <a:avLst/>
                  <a:gdLst/>
                  <a:ahLst/>
                  <a:cxnLst>
                    <a:cxn ang="0">
                      <a:pos x="88" y="24"/>
                    </a:cxn>
                    <a:cxn ang="0">
                      <a:pos x="0" y="40"/>
                    </a:cxn>
                    <a:cxn ang="0">
                      <a:pos x="0" y="24"/>
                    </a:cxn>
                    <a:cxn ang="0">
                      <a:pos x="0" y="0"/>
                    </a:cxn>
                    <a:cxn ang="0">
                      <a:pos x="88" y="24"/>
                    </a:cxn>
                  </a:cxnLst>
                  <a:rect l="0" t="0" r="r" b="b"/>
                  <a:pathLst>
                    <a:path w="88" h="40">
                      <a:moveTo>
                        <a:pt x="88" y="24"/>
                      </a:moveTo>
                      <a:lnTo>
                        <a:pt x="0" y="40"/>
                      </a:lnTo>
                      <a:lnTo>
                        <a:pt x="0" y="24"/>
                      </a:lnTo>
                      <a:lnTo>
                        <a:pt x="0" y="0"/>
                      </a:lnTo>
                      <a:lnTo>
                        <a:pt x="88" y="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grpSp>
              <p:nvGrpSpPr>
                <p:cNvPr id="1729537" name="Group 101"/>
                <p:cNvGrpSpPr>
                  <a:grpSpLocks/>
                </p:cNvGrpSpPr>
                <p:nvPr/>
              </p:nvGrpSpPr>
              <p:grpSpPr bwMode="auto">
                <a:xfrm>
                  <a:off x="1474" y="2260"/>
                  <a:ext cx="1175" cy="1"/>
                  <a:chOff x="1474" y="2260"/>
                  <a:chExt cx="1175" cy="1"/>
                </a:xfrm>
              </p:grpSpPr>
              <p:sp>
                <p:nvSpPr>
                  <p:cNvPr id="1382492" name="Line 92"/>
                  <p:cNvSpPr>
                    <a:spLocks noChangeShapeType="1"/>
                  </p:cNvSpPr>
                  <p:nvPr/>
                </p:nvSpPr>
                <p:spPr bwMode="auto">
                  <a:xfrm>
                    <a:off x="1474" y="2260"/>
                    <a:ext cx="64"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82493" name="Line 93"/>
                  <p:cNvSpPr>
                    <a:spLocks noChangeShapeType="1"/>
                  </p:cNvSpPr>
                  <p:nvPr/>
                </p:nvSpPr>
                <p:spPr bwMode="auto">
                  <a:xfrm>
                    <a:off x="1618" y="2260"/>
                    <a:ext cx="64"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82494" name="Line 94"/>
                  <p:cNvSpPr>
                    <a:spLocks noChangeShapeType="1"/>
                  </p:cNvSpPr>
                  <p:nvPr/>
                </p:nvSpPr>
                <p:spPr bwMode="auto">
                  <a:xfrm>
                    <a:off x="1762" y="2260"/>
                    <a:ext cx="64"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82495" name="Line 95"/>
                  <p:cNvSpPr>
                    <a:spLocks noChangeShapeType="1"/>
                  </p:cNvSpPr>
                  <p:nvPr/>
                </p:nvSpPr>
                <p:spPr bwMode="auto">
                  <a:xfrm>
                    <a:off x="1906" y="2260"/>
                    <a:ext cx="63"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82496" name="Line 96"/>
                  <p:cNvSpPr>
                    <a:spLocks noChangeShapeType="1"/>
                  </p:cNvSpPr>
                  <p:nvPr/>
                </p:nvSpPr>
                <p:spPr bwMode="auto">
                  <a:xfrm>
                    <a:off x="2049" y="2260"/>
                    <a:ext cx="64"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82497" name="Line 97"/>
                  <p:cNvSpPr>
                    <a:spLocks noChangeShapeType="1"/>
                  </p:cNvSpPr>
                  <p:nvPr/>
                </p:nvSpPr>
                <p:spPr bwMode="auto">
                  <a:xfrm>
                    <a:off x="2193" y="2260"/>
                    <a:ext cx="64"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82498" name="Line 98"/>
                  <p:cNvSpPr>
                    <a:spLocks noChangeShapeType="1"/>
                  </p:cNvSpPr>
                  <p:nvPr/>
                </p:nvSpPr>
                <p:spPr bwMode="auto">
                  <a:xfrm>
                    <a:off x="2337" y="2260"/>
                    <a:ext cx="64"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82499" name="Line 99"/>
                  <p:cNvSpPr>
                    <a:spLocks noChangeShapeType="1"/>
                  </p:cNvSpPr>
                  <p:nvPr/>
                </p:nvSpPr>
                <p:spPr bwMode="auto">
                  <a:xfrm>
                    <a:off x="2481" y="2260"/>
                    <a:ext cx="64"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382500" name="Line 100"/>
                  <p:cNvSpPr>
                    <a:spLocks noChangeShapeType="1"/>
                  </p:cNvSpPr>
                  <p:nvPr/>
                </p:nvSpPr>
                <p:spPr bwMode="auto">
                  <a:xfrm>
                    <a:off x="2625" y="2260"/>
                    <a:ext cx="24"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sp>
            <p:nvSpPr>
              <p:cNvPr id="1382503" name="Rectangle 103"/>
              <p:cNvSpPr>
                <a:spLocks noChangeArrowheads="1"/>
              </p:cNvSpPr>
              <p:nvPr/>
            </p:nvSpPr>
            <p:spPr bwMode="auto">
              <a:xfrm>
                <a:off x="1858" y="2276"/>
                <a:ext cx="376" cy="1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Geneva" charset="0"/>
                  </a:rPr>
                  <a:t>d=0.5m</a:t>
                </a:r>
                <a:endParaRPr kumimoji="0" lang="es-ES" sz="1800" b="0" i="0" u="none" strike="noStrike" cap="none" normalizeH="0" baseline="0" smtClean="0">
                  <a:ln>
                    <a:noFill/>
                  </a:ln>
                  <a:solidFill>
                    <a:schemeClr val="tx1"/>
                  </a:solidFill>
                  <a:effectLst/>
                  <a:latin typeface="Arial" pitchFamily="34" charset="0"/>
                </a:endParaRPr>
              </a:p>
            </p:txBody>
          </p:sp>
        </p:grpSp>
        <p:grpSp>
          <p:nvGrpSpPr>
            <p:cNvPr id="1729538" name="Group 6"/>
            <p:cNvGrpSpPr>
              <a:grpSpLocks/>
            </p:cNvGrpSpPr>
            <p:nvPr/>
          </p:nvGrpSpPr>
          <p:grpSpPr bwMode="auto">
            <a:xfrm>
              <a:off x="6479376" y="833076"/>
              <a:ext cx="490538" cy="579438"/>
              <a:chOff x="3874" y="2110"/>
              <a:chExt cx="309" cy="365"/>
            </a:xfrm>
          </p:grpSpPr>
          <p:sp>
            <p:nvSpPr>
              <p:cNvPr id="109" name="Text Box 7"/>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dirty="0">
                    <a:latin typeface="Lucida Handwriting" pitchFamily="66" charset="0"/>
                  </a:rPr>
                  <a:t>B</a:t>
                </a:r>
              </a:p>
            </p:txBody>
          </p:sp>
          <p:sp>
            <p:nvSpPr>
              <p:cNvPr id="110" name="Line 8"/>
              <p:cNvSpPr>
                <a:spLocks noChangeShapeType="1"/>
              </p:cNvSpPr>
              <p:nvPr/>
            </p:nvSpPr>
            <p:spPr bwMode="auto">
              <a:xfrm>
                <a:off x="3977" y="2139"/>
                <a:ext cx="165" cy="0"/>
              </a:xfrm>
              <a:prstGeom prst="line">
                <a:avLst/>
              </a:prstGeom>
              <a:noFill/>
              <a:ln w="28575">
                <a:solidFill>
                  <a:schemeClr val="tx1"/>
                </a:solidFill>
                <a:round/>
                <a:headEnd/>
                <a:tailEnd type="triangle" w="med" len="med"/>
              </a:ln>
              <a:effectLst/>
            </p:spPr>
            <p:txBody>
              <a:bodyPr/>
              <a:lstStyle/>
              <a:p>
                <a:endParaRPr lang="es-ES"/>
              </a:p>
            </p:txBody>
          </p:sp>
        </p:grpSp>
      </p:grpSp>
      <p:cxnSp>
        <p:nvCxnSpPr>
          <p:cNvPr id="113" name="112 Conector recto"/>
          <p:cNvCxnSpPr/>
          <p:nvPr/>
        </p:nvCxnSpPr>
        <p:spPr>
          <a:xfrm flipV="1">
            <a:off x="2137558" y="819151"/>
            <a:ext cx="2215367" cy="23997"/>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6" name="115 Conector recto"/>
          <p:cNvCxnSpPr/>
          <p:nvPr/>
        </p:nvCxnSpPr>
        <p:spPr>
          <a:xfrm flipV="1">
            <a:off x="2190750" y="2390776"/>
            <a:ext cx="2162175" cy="9524"/>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382504" name="Object 25"/>
          <p:cNvGraphicFramePr>
            <a:graphicFrameLocks noChangeAspect="1"/>
          </p:cNvGraphicFramePr>
          <p:nvPr/>
        </p:nvGraphicFramePr>
        <p:xfrm>
          <a:off x="946150" y="3805238"/>
          <a:ext cx="1614488" cy="381000"/>
        </p:xfrm>
        <a:graphic>
          <a:graphicData uri="http://schemas.openxmlformats.org/presentationml/2006/ole">
            <mc:AlternateContent xmlns:mc="http://schemas.openxmlformats.org/markup-compatibility/2006">
              <mc:Choice xmlns:v="urn:schemas-microsoft-com:vml" Requires="v">
                <p:oleObj spid="_x0000_s1386643" name="Ecuación" r:id="rId5" imgW="774360" imgH="190440" progId="Equation.3">
                  <p:embed/>
                </p:oleObj>
              </mc:Choice>
              <mc:Fallback>
                <p:oleObj name="Ecuación" r:id="rId5" imgW="774360" imgH="190440" progId="Equation.3">
                  <p:embed/>
                  <p:pic>
                    <p:nvPicPr>
                      <p:cNvPr id="0" name="Object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6150" y="3805238"/>
                        <a:ext cx="1614488"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9" name="Object 25"/>
          <p:cNvGraphicFramePr>
            <a:graphicFrameLocks noChangeAspect="1"/>
          </p:cNvGraphicFramePr>
          <p:nvPr/>
        </p:nvGraphicFramePr>
        <p:xfrm>
          <a:off x="2525713" y="3773488"/>
          <a:ext cx="3732212" cy="406400"/>
        </p:xfrm>
        <a:graphic>
          <a:graphicData uri="http://schemas.openxmlformats.org/presentationml/2006/ole">
            <mc:AlternateContent xmlns:mc="http://schemas.openxmlformats.org/markup-compatibility/2006">
              <mc:Choice xmlns:v="urn:schemas-microsoft-com:vml" Requires="v">
                <p:oleObj spid="_x0000_s1386644" name="Ecuación" r:id="rId7" imgW="1790640" imgH="203040" progId="Equation.3">
                  <p:embed/>
                </p:oleObj>
              </mc:Choice>
              <mc:Fallback>
                <p:oleObj name="Ecuación" r:id="rId7" imgW="1790640" imgH="203040" progId="Equation.3">
                  <p:embed/>
                  <p:pic>
                    <p:nvPicPr>
                      <p:cNvPr id="0" name="Object 10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25713" y="3773488"/>
                        <a:ext cx="3732212"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0" name="Object 25"/>
          <p:cNvGraphicFramePr>
            <a:graphicFrameLocks noChangeAspect="1"/>
          </p:cNvGraphicFramePr>
          <p:nvPr/>
        </p:nvGraphicFramePr>
        <p:xfrm>
          <a:off x="6242050" y="3735388"/>
          <a:ext cx="2276475" cy="457200"/>
        </p:xfrm>
        <a:graphic>
          <a:graphicData uri="http://schemas.openxmlformats.org/presentationml/2006/ole">
            <mc:AlternateContent xmlns:mc="http://schemas.openxmlformats.org/markup-compatibility/2006">
              <mc:Choice xmlns:v="urn:schemas-microsoft-com:vml" Requires="v">
                <p:oleObj spid="_x0000_s1386645" name="Ecuación" r:id="rId9" imgW="1091880" imgH="228600" progId="Equation.3">
                  <p:embed/>
                </p:oleObj>
              </mc:Choice>
              <mc:Fallback>
                <p:oleObj name="Ecuación" r:id="rId9" imgW="1091880" imgH="228600" progId="Equation.3">
                  <p:embed/>
                  <p:pic>
                    <p:nvPicPr>
                      <p:cNvPr id="0" name="Object 10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42050" y="3735388"/>
                        <a:ext cx="22764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1" name="Object 25"/>
          <p:cNvGraphicFramePr>
            <a:graphicFrameLocks noChangeAspect="1"/>
          </p:cNvGraphicFramePr>
          <p:nvPr/>
        </p:nvGraphicFramePr>
        <p:xfrm>
          <a:off x="1000125" y="4411663"/>
          <a:ext cx="1641475" cy="787400"/>
        </p:xfrm>
        <a:graphic>
          <a:graphicData uri="http://schemas.openxmlformats.org/presentationml/2006/ole">
            <mc:AlternateContent xmlns:mc="http://schemas.openxmlformats.org/markup-compatibility/2006">
              <mc:Choice xmlns:v="urn:schemas-microsoft-com:vml" Requires="v">
                <p:oleObj spid="_x0000_s1386646" name="Ecuación" r:id="rId11" imgW="787320" imgH="393480" progId="Equation.3">
                  <p:embed/>
                </p:oleObj>
              </mc:Choice>
              <mc:Fallback>
                <p:oleObj name="Ecuación" r:id="rId11" imgW="787320" imgH="393480" progId="Equation.3">
                  <p:embed/>
                  <p:pic>
                    <p:nvPicPr>
                      <p:cNvPr id="0" name="Object 10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0125" y="4411663"/>
                        <a:ext cx="1641475"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 name="Object 25"/>
          <p:cNvGraphicFramePr>
            <a:graphicFrameLocks noChangeAspect="1"/>
          </p:cNvGraphicFramePr>
          <p:nvPr/>
        </p:nvGraphicFramePr>
        <p:xfrm>
          <a:off x="2593975" y="4379913"/>
          <a:ext cx="1800225" cy="863600"/>
        </p:xfrm>
        <a:graphic>
          <a:graphicData uri="http://schemas.openxmlformats.org/presentationml/2006/ole">
            <mc:AlternateContent xmlns:mc="http://schemas.openxmlformats.org/markup-compatibility/2006">
              <mc:Choice xmlns:v="urn:schemas-microsoft-com:vml" Requires="v">
                <p:oleObj spid="_x0000_s1386647" name="Ecuación" r:id="rId13" imgW="863280" imgH="431640" progId="Equation.3">
                  <p:embed/>
                </p:oleObj>
              </mc:Choice>
              <mc:Fallback>
                <p:oleObj name="Ecuación" r:id="rId13" imgW="863280" imgH="431640" progId="Equation.3">
                  <p:embed/>
                  <p:pic>
                    <p:nvPicPr>
                      <p:cNvPr id="0" name="Object 10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93975" y="4379913"/>
                        <a:ext cx="1800225"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18" name="117 Conector recto"/>
          <p:cNvCxnSpPr>
            <a:stCxn id="123" idx="7"/>
            <a:endCxn id="1382441" idx="0"/>
          </p:cNvCxnSpPr>
          <p:nvPr/>
        </p:nvCxnSpPr>
        <p:spPr>
          <a:xfrm flipH="1">
            <a:off x="4411663" y="1049309"/>
            <a:ext cx="507257" cy="54136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7" name="126 CuadroTexto"/>
          <p:cNvSpPr txBox="1"/>
          <p:nvPr/>
        </p:nvSpPr>
        <p:spPr>
          <a:xfrm>
            <a:off x="4310743" y="1033154"/>
            <a:ext cx="389850" cy="400110"/>
          </a:xfrm>
          <a:prstGeom prst="rect">
            <a:avLst/>
          </a:prstGeom>
          <a:noFill/>
        </p:spPr>
        <p:txBody>
          <a:bodyPr wrap="none" rtlCol="0">
            <a:spAutoFit/>
          </a:bodyPr>
          <a:lstStyle/>
          <a:p>
            <a:r>
              <a:rPr lang="es-ES" sz="2000" dirty="0" smtClean="0">
                <a:solidFill>
                  <a:srgbClr val="FF0000"/>
                </a:solidFill>
                <a:latin typeface="Lucida Handwriting" pitchFamily="66" charset="0"/>
              </a:rPr>
              <a:t>R</a:t>
            </a:r>
            <a:endParaRPr lang="es-ES" sz="2000" dirty="0">
              <a:solidFill>
                <a:srgbClr val="FF0000"/>
              </a:solidFill>
              <a:latin typeface="Lucida Handwriting" pitchFamily="66" charset="0"/>
            </a:endParaRPr>
          </a:p>
        </p:txBody>
      </p:sp>
      <p:graphicFrame>
        <p:nvGraphicFramePr>
          <p:cNvPr id="129" name="Object 25"/>
          <p:cNvGraphicFramePr>
            <a:graphicFrameLocks noChangeAspect="1"/>
          </p:cNvGraphicFramePr>
          <p:nvPr/>
        </p:nvGraphicFramePr>
        <p:xfrm>
          <a:off x="4345503" y="4337875"/>
          <a:ext cx="3282950" cy="1016000"/>
        </p:xfrm>
        <a:graphic>
          <a:graphicData uri="http://schemas.openxmlformats.org/presentationml/2006/ole">
            <mc:AlternateContent xmlns:mc="http://schemas.openxmlformats.org/markup-compatibility/2006">
              <mc:Choice xmlns:v="urn:schemas-microsoft-com:vml" Requires="v">
                <p:oleObj spid="_x0000_s1386648" name="Ecuación" r:id="rId15" imgW="1574640" imgH="507960" progId="Equation.3">
                  <p:embed/>
                </p:oleObj>
              </mc:Choice>
              <mc:Fallback>
                <p:oleObj name="Ecuación" r:id="rId15" imgW="1574640" imgH="507960" progId="Equation.3">
                  <p:embed/>
                  <p:pic>
                    <p:nvPicPr>
                      <p:cNvPr id="0"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45503" y="4337875"/>
                        <a:ext cx="3282950" cy="10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0" name="Object 25"/>
          <p:cNvGraphicFramePr>
            <a:graphicFrameLocks noChangeAspect="1"/>
          </p:cNvGraphicFramePr>
          <p:nvPr/>
        </p:nvGraphicFramePr>
        <p:xfrm>
          <a:off x="4374531" y="5577342"/>
          <a:ext cx="2886075" cy="431800"/>
        </p:xfrm>
        <a:graphic>
          <a:graphicData uri="http://schemas.openxmlformats.org/presentationml/2006/ole">
            <mc:AlternateContent xmlns:mc="http://schemas.openxmlformats.org/markup-compatibility/2006">
              <mc:Choice xmlns:v="urn:schemas-microsoft-com:vml" Requires="v">
                <p:oleObj spid="_x0000_s1386649" name="Ecuación" r:id="rId17" imgW="1384200" imgH="215640" progId="Equation.3">
                  <p:embed/>
                </p:oleObj>
              </mc:Choice>
              <mc:Fallback>
                <p:oleObj name="Ecuación" r:id="rId17" imgW="1384200" imgH="215640" progId="Equation.3">
                  <p:embed/>
                  <p:pic>
                    <p:nvPicPr>
                      <p:cNvPr id="0" name="Object 1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74531" y="5577342"/>
                        <a:ext cx="2886075"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9" name="Line 162"/>
          <p:cNvSpPr>
            <a:spLocks noChangeShapeType="1"/>
          </p:cNvSpPr>
          <p:nvPr/>
        </p:nvSpPr>
        <p:spPr bwMode="auto">
          <a:xfrm flipV="1">
            <a:off x="4296385" y="819397"/>
            <a:ext cx="703128" cy="1888"/>
          </a:xfrm>
          <a:prstGeom prst="line">
            <a:avLst/>
          </a:prstGeom>
          <a:noFill/>
          <a:ln w="28575">
            <a:solidFill>
              <a:schemeClr val="tx1"/>
            </a:solidFill>
            <a:round/>
            <a:headEnd/>
            <a:tailEnd type="triangle" w="med" len="med"/>
          </a:ln>
          <a:effectLst/>
        </p:spPr>
        <p:txBody>
          <a:bodyPr/>
          <a:lstStyle/>
          <a:p>
            <a:endParaRPr lang="es-ES"/>
          </a:p>
        </p:txBody>
      </p:sp>
      <p:sp>
        <p:nvSpPr>
          <p:cNvPr id="138" name="Line 164"/>
          <p:cNvSpPr>
            <a:spLocks noChangeShapeType="1"/>
          </p:cNvSpPr>
          <p:nvPr/>
        </p:nvSpPr>
        <p:spPr bwMode="auto">
          <a:xfrm rot="5400000" flipV="1">
            <a:off x="4090771" y="1068296"/>
            <a:ext cx="481012" cy="12700"/>
          </a:xfrm>
          <a:prstGeom prst="line">
            <a:avLst/>
          </a:prstGeom>
          <a:noFill/>
          <a:ln w="38100">
            <a:solidFill>
              <a:schemeClr val="accent1"/>
            </a:solidFill>
            <a:round/>
            <a:headEnd/>
            <a:tailEnd type="triangle" w="med" len="med"/>
          </a:ln>
          <a:effectLst/>
        </p:spPr>
        <p:txBody>
          <a:bodyPr/>
          <a:lstStyle/>
          <a:p>
            <a:endParaRPr lang="es-ES"/>
          </a:p>
        </p:txBody>
      </p:sp>
      <p:grpSp>
        <p:nvGrpSpPr>
          <p:cNvPr id="134" name="Group 143"/>
          <p:cNvGrpSpPr>
            <a:grpSpLocks/>
          </p:cNvGrpSpPr>
          <p:nvPr/>
        </p:nvGrpSpPr>
        <p:grpSpPr bwMode="auto">
          <a:xfrm>
            <a:off x="4337461" y="376424"/>
            <a:ext cx="414338" cy="579437"/>
            <a:chOff x="677" y="2174"/>
            <a:chExt cx="261" cy="365"/>
          </a:xfrm>
        </p:grpSpPr>
        <p:sp>
          <p:nvSpPr>
            <p:cNvPr id="135" name="Text Box 144"/>
            <p:cNvSpPr txBox="1">
              <a:spLocks noChangeArrowheads="1"/>
            </p:cNvSpPr>
            <p:nvPr/>
          </p:nvSpPr>
          <p:spPr bwMode="auto">
            <a:xfrm>
              <a:off x="677" y="2174"/>
              <a:ext cx="261" cy="365"/>
            </a:xfrm>
            <a:prstGeom prst="rect">
              <a:avLst/>
            </a:prstGeom>
            <a:noFill/>
            <a:ln w="9525">
              <a:noFill/>
              <a:miter lim="800000"/>
              <a:headEnd/>
              <a:tailEnd/>
            </a:ln>
            <a:effectLst/>
          </p:spPr>
          <p:txBody>
            <a:bodyPr wrap="none">
              <a:spAutoFit/>
            </a:bodyPr>
            <a:lstStyle/>
            <a:p>
              <a:r>
                <a:rPr lang="eu-ES" sz="3200" dirty="0">
                  <a:latin typeface="Lucida Handwriting" pitchFamily="66" charset="0"/>
                </a:rPr>
                <a:t>v</a:t>
              </a:r>
            </a:p>
          </p:txBody>
        </p:sp>
        <p:sp>
          <p:nvSpPr>
            <p:cNvPr id="136" name="Line 145"/>
            <p:cNvSpPr>
              <a:spLocks noChangeShapeType="1"/>
            </p:cNvSpPr>
            <p:nvPr/>
          </p:nvSpPr>
          <p:spPr bwMode="auto">
            <a:xfrm>
              <a:off x="771" y="2248"/>
              <a:ext cx="165" cy="0"/>
            </a:xfrm>
            <a:prstGeom prst="line">
              <a:avLst/>
            </a:prstGeom>
            <a:noFill/>
            <a:ln w="28575">
              <a:solidFill>
                <a:schemeClr val="tx1"/>
              </a:solidFill>
              <a:round/>
              <a:headEnd/>
              <a:tailEnd type="triangle" w="med" len="med"/>
            </a:ln>
            <a:effectLst/>
          </p:spPr>
          <p:txBody>
            <a:bodyPr/>
            <a:lstStyle/>
            <a:p>
              <a:endParaRPr lang="es-ES"/>
            </a:p>
          </p:txBody>
        </p:sp>
      </p:grpSp>
      <p:grpSp>
        <p:nvGrpSpPr>
          <p:cNvPr id="128" name="Group 141"/>
          <p:cNvGrpSpPr>
            <a:grpSpLocks/>
          </p:cNvGrpSpPr>
          <p:nvPr/>
        </p:nvGrpSpPr>
        <p:grpSpPr bwMode="auto">
          <a:xfrm>
            <a:off x="3809067" y="1043334"/>
            <a:ext cx="433388" cy="579438"/>
            <a:chOff x="611" y="2447"/>
            <a:chExt cx="273" cy="365"/>
          </a:xfrm>
        </p:grpSpPr>
        <p:sp>
          <p:nvSpPr>
            <p:cNvPr id="131" name="Line 143"/>
            <p:cNvSpPr>
              <a:spLocks noChangeShapeType="1"/>
            </p:cNvSpPr>
            <p:nvPr/>
          </p:nvSpPr>
          <p:spPr bwMode="auto">
            <a:xfrm>
              <a:off x="714" y="2476"/>
              <a:ext cx="165" cy="0"/>
            </a:xfrm>
            <a:prstGeom prst="line">
              <a:avLst/>
            </a:prstGeom>
            <a:noFill/>
            <a:ln w="28575">
              <a:solidFill>
                <a:schemeClr val="accent1"/>
              </a:solidFill>
              <a:round/>
              <a:headEnd/>
              <a:tailEnd type="triangle" w="med" len="med"/>
            </a:ln>
            <a:effectLst/>
          </p:spPr>
          <p:txBody>
            <a:bodyPr/>
            <a:lstStyle/>
            <a:p>
              <a:endParaRPr lang="es-ES"/>
            </a:p>
          </p:txBody>
        </p:sp>
        <p:sp>
          <p:nvSpPr>
            <p:cNvPr id="132" name="Text Box 142"/>
            <p:cNvSpPr txBox="1">
              <a:spLocks noChangeArrowheads="1"/>
            </p:cNvSpPr>
            <p:nvPr/>
          </p:nvSpPr>
          <p:spPr bwMode="auto">
            <a:xfrm>
              <a:off x="611" y="2447"/>
              <a:ext cx="273" cy="365"/>
            </a:xfrm>
            <a:prstGeom prst="rect">
              <a:avLst/>
            </a:prstGeom>
            <a:noFill/>
            <a:ln w="9525">
              <a:noFill/>
              <a:miter lim="800000"/>
              <a:headEnd/>
              <a:tailEnd/>
            </a:ln>
            <a:effectLst/>
          </p:spPr>
          <p:txBody>
            <a:bodyPr wrap="none">
              <a:spAutoFit/>
            </a:bodyPr>
            <a:lstStyle/>
            <a:p>
              <a:r>
                <a:rPr lang="eu-ES" sz="3200" dirty="0">
                  <a:solidFill>
                    <a:schemeClr val="accent1"/>
                  </a:solidFill>
                  <a:latin typeface="Lucida Handwriting" pitchFamily="66" charset="0"/>
                </a:rPr>
                <a:t>F</a:t>
              </a:r>
            </a:p>
          </p:txBody>
        </p:sp>
      </p:grpSp>
      <p:graphicFrame>
        <p:nvGraphicFramePr>
          <p:cNvPr id="1386506" name="Object 10"/>
          <p:cNvGraphicFramePr>
            <a:graphicFrameLocks noChangeAspect="1"/>
          </p:cNvGraphicFramePr>
          <p:nvPr/>
        </p:nvGraphicFramePr>
        <p:xfrm>
          <a:off x="7042150" y="1103313"/>
          <a:ext cx="1720850" cy="508000"/>
        </p:xfrm>
        <a:graphic>
          <a:graphicData uri="http://schemas.openxmlformats.org/presentationml/2006/ole">
            <mc:AlternateContent xmlns:mc="http://schemas.openxmlformats.org/markup-compatibility/2006">
              <mc:Choice xmlns:v="urn:schemas-microsoft-com:vml" Requires="v">
                <p:oleObj spid="_x0000_s1386650" name="Ecuación" r:id="rId19" imgW="825480" imgH="253800" progId="Equation.3">
                  <p:embed/>
                </p:oleObj>
              </mc:Choice>
              <mc:Fallback>
                <p:oleObj name="Ecuación" r:id="rId19" imgW="825480" imgH="253800" progId="Equation.3">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042150" y="1103313"/>
                        <a:ext cx="172085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82504"/>
                                        </p:tgtEl>
                                        <p:attrNameLst>
                                          <p:attrName>style.visibility</p:attrName>
                                        </p:attrNameLst>
                                      </p:cBhvr>
                                      <p:to>
                                        <p:strVal val="visible"/>
                                      </p:to>
                                    </p:set>
                                    <p:animEffect transition="in" filter="wipe(left)">
                                      <p:cBhvr>
                                        <p:cTn id="7" dur="500"/>
                                        <p:tgtEl>
                                          <p:spTgt spid="13825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9"/>
                                        </p:tgtEl>
                                        <p:attrNameLst>
                                          <p:attrName>style.visibility</p:attrName>
                                        </p:attrNameLst>
                                      </p:cBhvr>
                                      <p:to>
                                        <p:strVal val="visible"/>
                                      </p:to>
                                    </p:set>
                                    <p:animEffect transition="in" filter="wipe(left)">
                                      <p:cBhvr>
                                        <p:cTn id="12" dur="500"/>
                                        <p:tgtEl>
                                          <p:spTgt spid="1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0"/>
                                        </p:tgtEl>
                                        <p:attrNameLst>
                                          <p:attrName>style.visibility</p:attrName>
                                        </p:attrNameLst>
                                      </p:cBhvr>
                                      <p:to>
                                        <p:strVal val="visible"/>
                                      </p:to>
                                    </p:set>
                                    <p:animEffect transition="in" filter="wipe(left)">
                                      <p:cBhvr>
                                        <p:cTn id="17" dur="500"/>
                                        <p:tgtEl>
                                          <p:spTgt spid="1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1"/>
                                        </p:tgtEl>
                                        <p:attrNameLst>
                                          <p:attrName>style.visibility</p:attrName>
                                        </p:attrNameLst>
                                      </p:cBhvr>
                                      <p:to>
                                        <p:strVal val="visible"/>
                                      </p:to>
                                    </p:set>
                                    <p:animEffect transition="in" filter="wipe(left)">
                                      <p:cBhvr>
                                        <p:cTn id="22" dur="500"/>
                                        <p:tgtEl>
                                          <p:spTgt spid="1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2"/>
                                        </p:tgtEl>
                                        <p:attrNameLst>
                                          <p:attrName>style.visibility</p:attrName>
                                        </p:attrNameLst>
                                      </p:cBhvr>
                                      <p:to>
                                        <p:strVal val="visible"/>
                                      </p:to>
                                    </p:set>
                                    <p:animEffect transition="in" filter="wipe(left)">
                                      <p:cBhvr>
                                        <p:cTn id="27" dur="500"/>
                                        <p:tgtEl>
                                          <p:spTgt spid="1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9"/>
                                        </p:tgtEl>
                                        <p:attrNameLst>
                                          <p:attrName>style.visibility</p:attrName>
                                        </p:attrNameLst>
                                      </p:cBhvr>
                                      <p:to>
                                        <p:strVal val="visible"/>
                                      </p:to>
                                    </p:set>
                                    <p:animEffect transition="in" filter="wipe(left)">
                                      <p:cBhvr>
                                        <p:cTn id="32" dur="500"/>
                                        <p:tgtEl>
                                          <p:spTgt spid="12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30"/>
                                        </p:tgtEl>
                                        <p:attrNameLst>
                                          <p:attrName>style.visibility</p:attrName>
                                        </p:attrNameLst>
                                      </p:cBhvr>
                                      <p:to>
                                        <p:strVal val="visible"/>
                                      </p:to>
                                    </p:set>
                                    <p:animEffect transition="in" filter="wipe(left)">
                                      <p:cBhvr>
                                        <p:cTn id="37" dur="500"/>
                                        <p:tgtEl>
                                          <p:spTgt spid="13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3"/>
                                        </p:tgtEl>
                                        <p:attrNameLst>
                                          <p:attrName>style.visibility</p:attrName>
                                        </p:attrNameLst>
                                      </p:cBhvr>
                                      <p:to>
                                        <p:strVal val="visible"/>
                                      </p:to>
                                    </p:set>
                                    <p:animEffect transition="in" filter="wipe(left)">
                                      <p:cBhvr>
                                        <p:cTn id="42" dur="5000"/>
                                        <p:tgtEl>
                                          <p:spTgt spid="1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4"/>
                                        </p:tgtEl>
                                        <p:attrNameLst>
                                          <p:attrName>style.visibility</p:attrName>
                                        </p:attrNameLst>
                                      </p:cBhvr>
                                      <p:to>
                                        <p:strVal val="visible"/>
                                      </p:to>
                                    </p:set>
                                    <p:animEffect transition="in" filter="fade">
                                      <p:cBhvr>
                                        <p:cTn id="47" dur="2000"/>
                                        <p:tgtEl>
                                          <p:spTgt spid="13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9"/>
                                        </p:tgtEl>
                                        <p:attrNameLst>
                                          <p:attrName>style.visibility</p:attrName>
                                        </p:attrNameLst>
                                      </p:cBhvr>
                                      <p:to>
                                        <p:strVal val="visible"/>
                                      </p:to>
                                    </p:set>
                                    <p:animEffect transition="in" filter="fade">
                                      <p:cBhvr>
                                        <p:cTn id="50" dur="2000"/>
                                        <p:tgtEl>
                                          <p:spTgt spid="13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386506"/>
                                        </p:tgtEl>
                                        <p:attrNameLst>
                                          <p:attrName>style.visibility</p:attrName>
                                        </p:attrNameLst>
                                      </p:cBhvr>
                                      <p:to>
                                        <p:strVal val="visible"/>
                                      </p:to>
                                    </p:set>
                                    <p:animEffect transition="in" filter="wipe(left)">
                                      <p:cBhvr>
                                        <p:cTn id="55" dur="500"/>
                                        <p:tgtEl>
                                          <p:spTgt spid="1386506"/>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grpId="0" nodeType="clickEffect">
                                  <p:stCondLst>
                                    <p:cond delay="0"/>
                                  </p:stCondLst>
                                  <p:childTnLst>
                                    <p:set>
                                      <p:cBhvr>
                                        <p:cTn id="59" dur="1" fill="hold">
                                          <p:stCondLst>
                                            <p:cond delay="0"/>
                                          </p:stCondLst>
                                        </p:cTn>
                                        <p:tgtEl>
                                          <p:spTgt spid="138"/>
                                        </p:tgtEl>
                                        <p:attrNameLst>
                                          <p:attrName>style.visibility</p:attrName>
                                        </p:attrNameLst>
                                      </p:cBhvr>
                                      <p:to>
                                        <p:strVal val="visible"/>
                                      </p:to>
                                    </p:set>
                                    <p:animEffect transition="in" filter="wipe(down)">
                                      <p:cBhvr>
                                        <p:cTn id="60" dur="580">
                                          <p:stCondLst>
                                            <p:cond delay="0"/>
                                          </p:stCondLst>
                                        </p:cTn>
                                        <p:tgtEl>
                                          <p:spTgt spid="138"/>
                                        </p:tgtEl>
                                      </p:cBhvr>
                                    </p:animEffect>
                                    <p:anim calcmode="lin" valueType="num">
                                      <p:cBhvr>
                                        <p:cTn id="61" dur="1822" tmFilter="0,0; 0.14,0.36; 0.43,0.73; 0.71,0.91; 1.0,1.0">
                                          <p:stCondLst>
                                            <p:cond delay="0"/>
                                          </p:stCondLst>
                                        </p:cTn>
                                        <p:tgtEl>
                                          <p:spTgt spid="138"/>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8"/>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8"/>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8"/>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8"/>
                                        </p:tgtEl>
                                        <p:attrNameLst>
                                          <p:attrName>ppt_y</p:attrName>
                                        </p:attrNameLst>
                                      </p:cBhvr>
                                      <p:tavLst>
                                        <p:tav tm="0" fmla="#ppt_y-sin(pi*$)/81">
                                          <p:val>
                                            <p:fltVal val="0"/>
                                          </p:val>
                                        </p:tav>
                                        <p:tav tm="100000">
                                          <p:val>
                                            <p:fltVal val="1"/>
                                          </p:val>
                                        </p:tav>
                                      </p:tavLst>
                                    </p:anim>
                                    <p:animScale>
                                      <p:cBhvr>
                                        <p:cTn id="66" dur="26">
                                          <p:stCondLst>
                                            <p:cond delay="650"/>
                                          </p:stCondLst>
                                        </p:cTn>
                                        <p:tgtEl>
                                          <p:spTgt spid="138"/>
                                        </p:tgtEl>
                                      </p:cBhvr>
                                      <p:to x="100000" y="60000"/>
                                    </p:animScale>
                                    <p:animScale>
                                      <p:cBhvr>
                                        <p:cTn id="67" dur="166" decel="50000">
                                          <p:stCondLst>
                                            <p:cond delay="676"/>
                                          </p:stCondLst>
                                        </p:cTn>
                                        <p:tgtEl>
                                          <p:spTgt spid="138"/>
                                        </p:tgtEl>
                                      </p:cBhvr>
                                      <p:to x="100000" y="100000"/>
                                    </p:animScale>
                                    <p:animScale>
                                      <p:cBhvr>
                                        <p:cTn id="68" dur="26">
                                          <p:stCondLst>
                                            <p:cond delay="1312"/>
                                          </p:stCondLst>
                                        </p:cTn>
                                        <p:tgtEl>
                                          <p:spTgt spid="138"/>
                                        </p:tgtEl>
                                      </p:cBhvr>
                                      <p:to x="100000" y="80000"/>
                                    </p:animScale>
                                    <p:animScale>
                                      <p:cBhvr>
                                        <p:cTn id="69" dur="166" decel="50000">
                                          <p:stCondLst>
                                            <p:cond delay="1338"/>
                                          </p:stCondLst>
                                        </p:cTn>
                                        <p:tgtEl>
                                          <p:spTgt spid="138"/>
                                        </p:tgtEl>
                                      </p:cBhvr>
                                      <p:to x="100000" y="100000"/>
                                    </p:animScale>
                                    <p:animScale>
                                      <p:cBhvr>
                                        <p:cTn id="70" dur="26">
                                          <p:stCondLst>
                                            <p:cond delay="1642"/>
                                          </p:stCondLst>
                                        </p:cTn>
                                        <p:tgtEl>
                                          <p:spTgt spid="138"/>
                                        </p:tgtEl>
                                      </p:cBhvr>
                                      <p:to x="100000" y="90000"/>
                                    </p:animScale>
                                    <p:animScale>
                                      <p:cBhvr>
                                        <p:cTn id="71" dur="166" decel="50000">
                                          <p:stCondLst>
                                            <p:cond delay="1668"/>
                                          </p:stCondLst>
                                        </p:cTn>
                                        <p:tgtEl>
                                          <p:spTgt spid="138"/>
                                        </p:tgtEl>
                                      </p:cBhvr>
                                      <p:to x="100000" y="100000"/>
                                    </p:animScale>
                                    <p:animScale>
                                      <p:cBhvr>
                                        <p:cTn id="72" dur="26">
                                          <p:stCondLst>
                                            <p:cond delay="1808"/>
                                          </p:stCondLst>
                                        </p:cTn>
                                        <p:tgtEl>
                                          <p:spTgt spid="138"/>
                                        </p:tgtEl>
                                      </p:cBhvr>
                                      <p:to x="100000" y="95000"/>
                                    </p:animScale>
                                    <p:animScale>
                                      <p:cBhvr>
                                        <p:cTn id="73" dur="166" decel="50000">
                                          <p:stCondLst>
                                            <p:cond delay="1834"/>
                                          </p:stCondLst>
                                        </p:cTn>
                                        <p:tgtEl>
                                          <p:spTgt spid="138"/>
                                        </p:tgtEl>
                                      </p:cBhvr>
                                      <p:to x="100000" y="100000"/>
                                    </p:animScale>
                                  </p:childTnLst>
                                </p:cTn>
                              </p:par>
                              <p:par>
                                <p:cTn id="74" presetID="26" presetClass="entr" presetSubtype="0" fill="hold" nodeType="withEffect">
                                  <p:stCondLst>
                                    <p:cond delay="0"/>
                                  </p:stCondLst>
                                  <p:childTnLst>
                                    <p:set>
                                      <p:cBhvr>
                                        <p:cTn id="75" dur="1" fill="hold">
                                          <p:stCondLst>
                                            <p:cond delay="0"/>
                                          </p:stCondLst>
                                        </p:cTn>
                                        <p:tgtEl>
                                          <p:spTgt spid="128"/>
                                        </p:tgtEl>
                                        <p:attrNameLst>
                                          <p:attrName>style.visibility</p:attrName>
                                        </p:attrNameLst>
                                      </p:cBhvr>
                                      <p:to>
                                        <p:strVal val="visible"/>
                                      </p:to>
                                    </p:set>
                                    <p:animEffect transition="in" filter="wipe(down)">
                                      <p:cBhvr>
                                        <p:cTn id="76" dur="580">
                                          <p:stCondLst>
                                            <p:cond delay="0"/>
                                          </p:stCondLst>
                                        </p:cTn>
                                        <p:tgtEl>
                                          <p:spTgt spid="128"/>
                                        </p:tgtEl>
                                      </p:cBhvr>
                                    </p:animEffect>
                                    <p:anim calcmode="lin" valueType="num">
                                      <p:cBhvr>
                                        <p:cTn id="77" dur="1822" tmFilter="0,0; 0.14,0.36; 0.43,0.73; 0.71,0.91; 1.0,1.0">
                                          <p:stCondLst>
                                            <p:cond delay="0"/>
                                          </p:stCondLst>
                                        </p:cTn>
                                        <p:tgtEl>
                                          <p:spTgt spid="128"/>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28"/>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28"/>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28"/>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28"/>
                                        </p:tgtEl>
                                        <p:attrNameLst>
                                          <p:attrName>ppt_y</p:attrName>
                                        </p:attrNameLst>
                                      </p:cBhvr>
                                      <p:tavLst>
                                        <p:tav tm="0" fmla="#ppt_y-sin(pi*$)/81">
                                          <p:val>
                                            <p:fltVal val="0"/>
                                          </p:val>
                                        </p:tav>
                                        <p:tav tm="100000">
                                          <p:val>
                                            <p:fltVal val="1"/>
                                          </p:val>
                                        </p:tav>
                                      </p:tavLst>
                                    </p:anim>
                                    <p:animScale>
                                      <p:cBhvr>
                                        <p:cTn id="82" dur="26">
                                          <p:stCondLst>
                                            <p:cond delay="650"/>
                                          </p:stCondLst>
                                        </p:cTn>
                                        <p:tgtEl>
                                          <p:spTgt spid="128"/>
                                        </p:tgtEl>
                                      </p:cBhvr>
                                      <p:to x="100000" y="60000"/>
                                    </p:animScale>
                                    <p:animScale>
                                      <p:cBhvr>
                                        <p:cTn id="83" dur="166" decel="50000">
                                          <p:stCondLst>
                                            <p:cond delay="676"/>
                                          </p:stCondLst>
                                        </p:cTn>
                                        <p:tgtEl>
                                          <p:spTgt spid="128"/>
                                        </p:tgtEl>
                                      </p:cBhvr>
                                      <p:to x="100000" y="100000"/>
                                    </p:animScale>
                                    <p:animScale>
                                      <p:cBhvr>
                                        <p:cTn id="84" dur="26">
                                          <p:stCondLst>
                                            <p:cond delay="1312"/>
                                          </p:stCondLst>
                                        </p:cTn>
                                        <p:tgtEl>
                                          <p:spTgt spid="128"/>
                                        </p:tgtEl>
                                      </p:cBhvr>
                                      <p:to x="100000" y="80000"/>
                                    </p:animScale>
                                    <p:animScale>
                                      <p:cBhvr>
                                        <p:cTn id="85" dur="166" decel="50000">
                                          <p:stCondLst>
                                            <p:cond delay="1338"/>
                                          </p:stCondLst>
                                        </p:cTn>
                                        <p:tgtEl>
                                          <p:spTgt spid="128"/>
                                        </p:tgtEl>
                                      </p:cBhvr>
                                      <p:to x="100000" y="100000"/>
                                    </p:animScale>
                                    <p:animScale>
                                      <p:cBhvr>
                                        <p:cTn id="86" dur="26">
                                          <p:stCondLst>
                                            <p:cond delay="1642"/>
                                          </p:stCondLst>
                                        </p:cTn>
                                        <p:tgtEl>
                                          <p:spTgt spid="128"/>
                                        </p:tgtEl>
                                      </p:cBhvr>
                                      <p:to x="100000" y="90000"/>
                                    </p:animScale>
                                    <p:animScale>
                                      <p:cBhvr>
                                        <p:cTn id="87" dur="166" decel="50000">
                                          <p:stCondLst>
                                            <p:cond delay="1668"/>
                                          </p:stCondLst>
                                        </p:cTn>
                                        <p:tgtEl>
                                          <p:spTgt spid="128"/>
                                        </p:tgtEl>
                                      </p:cBhvr>
                                      <p:to x="100000" y="100000"/>
                                    </p:animScale>
                                    <p:animScale>
                                      <p:cBhvr>
                                        <p:cTn id="88" dur="26">
                                          <p:stCondLst>
                                            <p:cond delay="1808"/>
                                          </p:stCondLst>
                                        </p:cTn>
                                        <p:tgtEl>
                                          <p:spTgt spid="128"/>
                                        </p:tgtEl>
                                      </p:cBhvr>
                                      <p:to x="100000" y="95000"/>
                                    </p:animScale>
                                    <p:animScale>
                                      <p:cBhvr>
                                        <p:cTn id="89" dur="166" decel="50000">
                                          <p:stCondLst>
                                            <p:cond delay="1834"/>
                                          </p:stCondLst>
                                        </p:cTn>
                                        <p:tgtEl>
                                          <p:spTgt spid="128"/>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22" presetClass="entr" presetSubtype="1" fill="hold" nodeType="clickEffect">
                                  <p:stCondLst>
                                    <p:cond delay="0"/>
                                  </p:stCondLst>
                                  <p:childTnLst>
                                    <p:set>
                                      <p:cBhvr>
                                        <p:cTn id="93" dur="1" fill="hold">
                                          <p:stCondLst>
                                            <p:cond delay="0"/>
                                          </p:stCondLst>
                                        </p:cTn>
                                        <p:tgtEl>
                                          <p:spTgt spid="2"/>
                                        </p:tgtEl>
                                        <p:attrNameLst>
                                          <p:attrName>style.visibility</p:attrName>
                                        </p:attrNameLst>
                                      </p:cBhvr>
                                      <p:to>
                                        <p:strVal val="visible"/>
                                      </p:to>
                                    </p:set>
                                    <p:animEffect transition="in" filter="wipe(up)">
                                      <p:cBhvr>
                                        <p:cTn id="94" dur="5000"/>
                                        <p:tgtEl>
                                          <p:spTgt spid="2"/>
                                        </p:tgtEl>
                                      </p:cBhvr>
                                    </p:animEffect>
                                  </p:childTnLst>
                                </p:cTn>
                              </p:par>
                            </p:childTnLst>
                          </p:cTn>
                        </p:par>
                      </p:childTnLst>
                    </p:cTn>
                  </p:par>
                  <p:par>
                    <p:cTn id="95" fill="hold">
                      <p:stCondLst>
                        <p:cond delay="indefinite"/>
                      </p:stCondLst>
                      <p:childTnLst>
                        <p:par>
                          <p:cTn id="96" fill="hold">
                            <p:stCondLst>
                              <p:cond delay="0"/>
                            </p:stCondLst>
                            <p:childTnLst>
                              <p:par>
                                <p:cTn id="97" presetID="26" presetClass="entr" presetSubtype="0" fill="hold" grpId="0" nodeType="click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80">
                                          <p:stCondLst>
                                            <p:cond delay="0"/>
                                          </p:stCondLst>
                                        </p:cTn>
                                        <p:tgtEl>
                                          <p:spTgt spid="127"/>
                                        </p:tgtEl>
                                      </p:cBhvr>
                                    </p:animEffect>
                                    <p:anim calcmode="lin" valueType="num">
                                      <p:cBhvr>
                                        <p:cTn id="100" dur="1822" tmFilter="0,0; 0.14,0.36; 0.43,0.73; 0.71,0.91; 1.0,1.0">
                                          <p:stCondLst>
                                            <p:cond delay="0"/>
                                          </p:stCondLst>
                                        </p:cTn>
                                        <p:tgtEl>
                                          <p:spTgt spid="127"/>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127"/>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127"/>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127"/>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127"/>
                                        </p:tgtEl>
                                        <p:attrNameLst>
                                          <p:attrName>ppt_y</p:attrName>
                                        </p:attrNameLst>
                                      </p:cBhvr>
                                      <p:tavLst>
                                        <p:tav tm="0" fmla="#ppt_y-sin(pi*$)/81">
                                          <p:val>
                                            <p:fltVal val="0"/>
                                          </p:val>
                                        </p:tav>
                                        <p:tav tm="100000">
                                          <p:val>
                                            <p:fltVal val="1"/>
                                          </p:val>
                                        </p:tav>
                                      </p:tavLst>
                                    </p:anim>
                                    <p:animScale>
                                      <p:cBhvr>
                                        <p:cTn id="105" dur="26">
                                          <p:stCondLst>
                                            <p:cond delay="650"/>
                                          </p:stCondLst>
                                        </p:cTn>
                                        <p:tgtEl>
                                          <p:spTgt spid="127"/>
                                        </p:tgtEl>
                                      </p:cBhvr>
                                      <p:to x="100000" y="60000"/>
                                    </p:animScale>
                                    <p:animScale>
                                      <p:cBhvr>
                                        <p:cTn id="106" dur="166" decel="50000">
                                          <p:stCondLst>
                                            <p:cond delay="676"/>
                                          </p:stCondLst>
                                        </p:cTn>
                                        <p:tgtEl>
                                          <p:spTgt spid="127"/>
                                        </p:tgtEl>
                                      </p:cBhvr>
                                      <p:to x="100000" y="100000"/>
                                    </p:animScale>
                                    <p:animScale>
                                      <p:cBhvr>
                                        <p:cTn id="107" dur="26">
                                          <p:stCondLst>
                                            <p:cond delay="1312"/>
                                          </p:stCondLst>
                                        </p:cTn>
                                        <p:tgtEl>
                                          <p:spTgt spid="127"/>
                                        </p:tgtEl>
                                      </p:cBhvr>
                                      <p:to x="100000" y="80000"/>
                                    </p:animScale>
                                    <p:animScale>
                                      <p:cBhvr>
                                        <p:cTn id="108" dur="166" decel="50000">
                                          <p:stCondLst>
                                            <p:cond delay="1338"/>
                                          </p:stCondLst>
                                        </p:cTn>
                                        <p:tgtEl>
                                          <p:spTgt spid="127"/>
                                        </p:tgtEl>
                                      </p:cBhvr>
                                      <p:to x="100000" y="100000"/>
                                    </p:animScale>
                                    <p:animScale>
                                      <p:cBhvr>
                                        <p:cTn id="109" dur="26">
                                          <p:stCondLst>
                                            <p:cond delay="1642"/>
                                          </p:stCondLst>
                                        </p:cTn>
                                        <p:tgtEl>
                                          <p:spTgt spid="127"/>
                                        </p:tgtEl>
                                      </p:cBhvr>
                                      <p:to x="100000" y="90000"/>
                                    </p:animScale>
                                    <p:animScale>
                                      <p:cBhvr>
                                        <p:cTn id="110" dur="166" decel="50000">
                                          <p:stCondLst>
                                            <p:cond delay="1668"/>
                                          </p:stCondLst>
                                        </p:cTn>
                                        <p:tgtEl>
                                          <p:spTgt spid="127"/>
                                        </p:tgtEl>
                                      </p:cBhvr>
                                      <p:to x="100000" y="100000"/>
                                    </p:animScale>
                                    <p:animScale>
                                      <p:cBhvr>
                                        <p:cTn id="111" dur="26">
                                          <p:stCondLst>
                                            <p:cond delay="1808"/>
                                          </p:stCondLst>
                                        </p:cTn>
                                        <p:tgtEl>
                                          <p:spTgt spid="127"/>
                                        </p:tgtEl>
                                      </p:cBhvr>
                                      <p:to x="100000" y="95000"/>
                                    </p:animScale>
                                    <p:animScale>
                                      <p:cBhvr>
                                        <p:cTn id="112" dur="166" decel="50000">
                                          <p:stCondLst>
                                            <p:cond delay="1834"/>
                                          </p:stCondLst>
                                        </p:cTn>
                                        <p:tgtEl>
                                          <p:spTgt spid="127"/>
                                        </p:tgtEl>
                                      </p:cBhvr>
                                      <p:to x="100000" y="100000"/>
                                    </p:animScale>
                                  </p:childTnLst>
                                </p:cTn>
                              </p:par>
                              <p:par>
                                <p:cTn id="113" presetID="26" presetClass="entr" presetSubtype="0" fill="hold" nodeType="withEffect">
                                  <p:stCondLst>
                                    <p:cond delay="0"/>
                                  </p:stCondLst>
                                  <p:childTnLst>
                                    <p:set>
                                      <p:cBhvr>
                                        <p:cTn id="114" dur="1" fill="hold">
                                          <p:stCondLst>
                                            <p:cond delay="0"/>
                                          </p:stCondLst>
                                        </p:cTn>
                                        <p:tgtEl>
                                          <p:spTgt spid="118"/>
                                        </p:tgtEl>
                                        <p:attrNameLst>
                                          <p:attrName>style.visibility</p:attrName>
                                        </p:attrNameLst>
                                      </p:cBhvr>
                                      <p:to>
                                        <p:strVal val="visible"/>
                                      </p:to>
                                    </p:set>
                                    <p:animEffect transition="in" filter="wipe(down)">
                                      <p:cBhvr>
                                        <p:cTn id="115" dur="580">
                                          <p:stCondLst>
                                            <p:cond delay="0"/>
                                          </p:stCondLst>
                                        </p:cTn>
                                        <p:tgtEl>
                                          <p:spTgt spid="118"/>
                                        </p:tgtEl>
                                      </p:cBhvr>
                                    </p:animEffect>
                                    <p:anim calcmode="lin" valueType="num">
                                      <p:cBhvr>
                                        <p:cTn id="116" dur="1822" tmFilter="0,0; 0.14,0.36; 0.43,0.73; 0.71,0.91; 1.0,1.0">
                                          <p:stCondLst>
                                            <p:cond delay="0"/>
                                          </p:stCondLst>
                                        </p:cTn>
                                        <p:tgtEl>
                                          <p:spTgt spid="118"/>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18"/>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18"/>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18"/>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18"/>
                                        </p:tgtEl>
                                        <p:attrNameLst>
                                          <p:attrName>ppt_y</p:attrName>
                                        </p:attrNameLst>
                                      </p:cBhvr>
                                      <p:tavLst>
                                        <p:tav tm="0" fmla="#ppt_y-sin(pi*$)/81">
                                          <p:val>
                                            <p:fltVal val="0"/>
                                          </p:val>
                                        </p:tav>
                                        <p:tav tm="100000">
                                          <p:val>
                                            <p:fltVal val="1"/>
                                          </p:val>
                                        </p:tav>
                                      </p:tavLst>
                                    </p:anim>
                                    <p:animScale>
                                      <p:cBhvr>
                                        <p:cTn id="121" dur="26">
                                          <p:stCondLst>
                                            <p:cond delay="650"/>
                                          </p:stCondLst>
                                        </p:cTn>
                                        <p:tgtEl>
                                          <p:spTgt spid="118"/>
                                        </p:tgtEl>
                                      </p:cBhvr>
                                      <p:to x="100000" y="60000"/>
                                    </p:animScale>
                                    <p:animScale>
                                      <p:cBhvr>
                                        <p:cTn id="122" dur="166" decel="50000">
                                          <p:stCondLst>
                                            <p:cond delay="676"/>
                                          </p:stCondLst>
                                        </p:cTn>
                                        <p:tgtEl>
                                          <p:spTgt spid="118"/>
                                        </p:tgtEl>
                                      </p:cBhvr>
                                      <p:to x="100000" y="100000"/>
                                    </p:animScale>
                                    <p:animScale>
                                      <p:cBhvr>
                                        <p:cTn id="123" dur="26">
                                          <p:stCondLst>
                                            <p:cond delay="1312"/>
                                          </p:stCondLst>
                                        </p:cTn>
                                        <p:tgtEl>
                                          <p:spTgt spid="118"/>
                                        </p:tgtEl>
                                      </p:cBhvr>
                                      <p:to x="100000" y="80000"/>
                                    </p:animScale>
                                    <p:animScale>
                                      <p:cBhvr>
                                        <p:cTn id="124" dur="166" decel="50000">
                                          <p:stCondLst>
                                            <p:cond delay="1338"/>
                                          </p:stCondLst>
                                        </p:cTn>
                                        <p:tgtEl>
                                          <p:spTgt spid="118"/>
                                        </p:tgtEl>
                                      </p:cBhvr>
                                      <p:to x="100000" y="100000"/>
                                    </p:animScale>
                                    <p:animScale>
                                      <p:cBhvr>
                                        <p:cTn id="125" dur="26">
                                          <p:stCondLst>
                                            <p:cond delay="1642"/>
                                          </p:stCondLst>
                                        </p:cTn>
                                        <p:tgtEl>
                                          <p:spTgt spid="118"/>
                                        </p:tgtEl>
                                      </p:cBhvr>
                                      <p:to x="100000" y="90000"/>
                                    </p:animScale>
                                    <p:animScale>
                                      <p:cBhvr>
                                        <p:cTn id="126" dur="166" decel="50000">
                                          <p:stCondLst>
                                            <p:cond delay="1668"/>
                                          </p:stCondLst>
                                        </p:cTn>
                                        <p:tgtEl>
                                          <p:spTgt spid="118"/>
                                        </p:tgtEl>
                                      </p:cBhvr>
                                      <p:to x="100000" y="100000"/>
                                    </p:animScale>
                                    <p:animScale>
                                      <p:cBhvr>
                                        <p:cTn id="127" dur="26">
                                          <p:stCondLst>
                                            <p:cond delay="1808"/>
                                          </p:stCondLst>
                                        </p:cTn>
                                        <p:tgtEl>
                                          <p:spTgt spid="118"/>
                                        </p:tgtEl>
                                      </p:cBhvr>
                                      <p:to x="100000" y="95000"/>
                                    </p:animScale>
                                    <p:animScale>
                                      <p:cBhvr>
                                        <p:cTn id="128" dur="166" decel="50000">
                                          <p:stCondLst>
                                            <p:cond delay="1834"/>
                                          </p:stCondLst>
                                        </p:cTn>
                                        <p:tgtEl>
                                          <p:spTgt spid="118"/>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2" presetClass="entr" presetSubtype="2" fill="hold" nodeType="clickEffect">
                                  <p:stCondLst>
                                    <p:cond delay="0"/>
                                  </p:stCondLst>
                                  <p:childTnLst>
                                    <p:set>
                                      <p:cBhvr>
                                        <p:cTn id="132" dur="1" fill="hold">
                                          <p:stCondLst>
                                            <p:cond delay="0"/>
                                          </p:stCondLst>
                                        </p:cTn>
                                        <p:tgtEl>
                                          <p:spTgt spid="116"/>
                                        </p:tgtEl>
                                        <p:attrNameLst>
                                          <p:attrName>style.visibility</p:attrName>
                                        </p:attrNameLst>
                                      </p:cBhvr>
                                      <p:to>
                                        <p:strVal val="visible"/>
                                      </p:to>
                                    </p:set>
                                    <p:animEffect transition="in" filter="wipe(right)">
                                      <p:cBhvr>
                                        <p:cTn id="133" dur="5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9" grpId="0" animBg="1"/>
      <p:bldP spid="13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9540"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u-ES"/>
          </a:p>
        </p:txBody>
      </p:sp>
      <p:sp>
        <p:nvSpPr>
          <p:cNvPr id="1729541" name="Rectangle 24"/>
          <p:cNvSpPr>
            <a:spLocks noChangeArrowheads="1"/>
          </p:cNvSpPr>
          <p:nvPr/>
        </p:nvSpPr>
        <p:spPr bwMode="auto">
          <a:xfrm>
            <a:off x="0" y="352425"/>
            <a:ext cx="9144000" cy="0"/>
          </a:xfrm>
          <a:prstGeom prst="rect">
            <a:avLst/>
          </a:prstGeom>
          <a:noFill/>
          <a:ln w="9525">
            <a:noFill/>
            <a:miter lim="800000"/>
            <a:headEnd/>
            <a:tailEnd/>
          </a:ln>
        </p:spPr>
        <p:txBody>
          <a:bodyPr wrap="none" anchor="ctr">
            <a:spAutoFit/>
          </a:bodyPr>
          <a:lstStyle/>
          <a:p>
            <a:pPr eaLnBrk="0" hangingPunct="0"/>
            <a:endParaRPr lang="eu-ES"/>
          </a:p>
        </p:txBody>
      </p:sp>
      <p:graphicFrame>
        <p:nvGraphicFramePr>
          <p:cNvPr id="1386506" name="Object 10"/>
          <p:cNvGraphicFramePr>
            <a:graphicFrameLocks noChangeAspect="1"/>
          </p:cNvGraphicFramePr>
          <p:nvPr/>
        </p:nvGraphicFramePr>
        <p:xfrm>
          <a:off x="335519" y="296120"/>
          <a:ext cx="1905000" cy="863600"/>
        </p:xfrm>
        <a:graphic>
          <a:graphicData uri="http://schemas.openxmlformats.org/presentationml/2006/ole">
            <mc:AlternateContent xmlns:mc="http://schemas.openxmlformats.org/markup-compatibility/2006">
              <mc:Choice xmlns:v="urn:schemas-microsoft-com:vml" Requires="v">
                <p:oleObj spid="_x0000_s1387691" name="Ecuación" r:id="rId4" imgW="914400" imgH="431640" progId="Equation.3">
                  <p:embed/>
                </p:oleObj>
              </mc:Choice>
              <mc:Fallback>
                <p:oleObj name="Ecuación" r:id="rId4" imgW="914400" imgH="431640" progId="Equation.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519" y="296120"/>
                        <a:ext cx="1905000"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 name="Object 10"/>
          <p:cNvGraphicFramePr>
            <a:graphicFrameLocks noChangeAspect="1"/>
          </p:cNvGraphicFramePr>
          <p:nvPr/>
        </p:nvGraphicFramePr>
        <p:xfrm>
          <a:off x="2289258" y="392195"/>
          <a:ext cx="1984375" cy="762000"/>
        </p:xfrm>
        <a:graphic>
          <a:graphicData uri="http://schemas.openxmlformats.org/presentationml/2006/ole">
            <mc:AlternateContent xmlns:mc="http://schemas.openxmlformats.org/markup-compatibility/2006">
              <mc:Choice xmlns:v="urn:schemas-microsoft-com:vml" Requires="v">
                <p:oleObj spid="_x0000_s1387692" name="Ecuación" r:id="rId6" imgW="952200" imgH="380880" progId="Equation.3">
                  <p:embed/>
                </p:oleObj>
              </mc:Choice>
              <mc:Fallback>
                <p:oleObj name="Ecuación" r:id="rId6" imgW="952200" imgH="380880" progId="Equation.3">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9258" y="392195"/>
                        <a:ext cx="1984375"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4" name="Object 10"/>
          <p:cNvGraphicFramePr>
            <a:graphicFrameLocks noChangeAspect="1"/>
          </p:cNvGraphicFramePr>
          <p:nvPr/>
        </p:nvGraphicFramePr>
        <p:xfrm>
          <a:off x="3120427" y="1371806"/>
          <a:ext cx="5873750" cy="889000"/>
        </p:xfrm>
        <a:graphic>
          <a:graphicData uri="http://schemas.openxmlformats.org/presentationml/2006/ole">
            <mc:AlternateContent xmlns:mc="http://schemas.openxmlformats.org/markup-compatibility/2006">
              <mc:Choice xmlns:v="urn:schemas-microsoft-com:vml" Requires="v">
                <p:oleObj spid="_x0000_s1387693" name="Ecuación" r:id="rId8" imgW="2819160" imgH="444240" progId="Equation.3">
                  <p:embed/>
                </p:oleObj>
              </mc:Choice>
              <mc:Fallback>
                <p:oleObj name="Ecuación" r:id="rId8" imgW="2819160" imgH="444240" progId="Equation.3">
                  <p:embed/>
                  <p:pic>
                    <p:nvPicPr>
                      <p:cNvPr id="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0427" y="1371806"/>
                        <a:ext cx="587375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7" name="Object 10"/>
          <p:cNvGraphicFramePr>
            <a:graphicFrameLocks noChangeAspect="1"/>
          </p:cNvGraphicFramePr>
          <p:nvPr/>
        </p:nvGraphicFramePr>
        <p:xfrm>
          <a:off x="3106572" y="2414855"/>
          <a:ext cx="5873750" cy="889000"/>
        </p:xfrm>
        <a:graphic>
          <a:graphicData uri="http://schemas.openxmlformats.org/presentationml/2006/ole">
            <mc:AlternateContent xmlns:mc="http://schemas.openxmlformats.org/markup-compatibility/2006">
              <mc:Choice xmlns:v="urn:schemas-microsoft-com:vml" Requires="v">
                <p:oleObj spid="_x0000_s1387694" name="Ecuación" r:id="rId10" imgW="2819160" imgH="444240" progId="Equation.3">
                  <p:embed/>
                </p:oleObj>
              </mc:Choice>
              <mc:Fallback>
                <p:oleObj name="Ecuación" r:id="rId10" imgW="2819160" imgH="444240" progId="Equation.3">
                  <p:embed/>
                  <p:pic>
                    <p:nvPicPr>
                      <p:cNvPr id="0"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06572" y="2414855"/>
                        <a:ext cx="587375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0" name="Object 10"/>
          <p:cNvGraphicFramePr>
            <a:graphicFrameLocks noChangeAspect="1"/>
          </p:cNvGraphicFramePr>
          <p:nvPr/>
        </p:nvGraphicFramePr>
        <p:xfrm>
          <a:off x="3224379" y="3688855"/>
          <a:ext cx="1930400" cy="381000"/>
        </p:xfrm>
        <a:graphic>
          <a:graphicData uri="http://schemas.openxmlformats.org/presentationml/2006/ole">
            <mc:AlternateContent xmlns:mc="http://schemas.openxmlformats.org/markup-compatibility/2006">
              <mc:Choice xmlns:v="urn:schemas-microsoft-com:vml" Requires="v">
                <p:oleObj spid="_x0000_s1387695" name="Ecuación" r:id="rId12" imgW="927000" imgH="190440" progId="Equation.3">
                  <p:embed/>
                </p:oleObj>
              </mc:Choice>
              <mc:Fallback>
                <p:oleObj name="Ecuación" r:id="rId12" imgW="927000" imgH="190440" progId="Equation.3">
                  <p:embed/>
                  <p:pic>
                    <p:nvPicPr>
                      <p:cNvPr id="0"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24379" y="3688855"/>
                        <a:ext cx="19304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1" name="Object 10"/>
          <p:cNvGraphicFramePr>
            <a:graphicFrameLocks noChangeAspect="1"/>
          </p:cNvGraphicFramePr>
          <p:nvPr/>
        </p:nvGraphicFramePr>
        <p:xfrm>
          <a:off x="500784" y="4477699"/>
          <a:ext cx="1165225" cy="762000"/>
        </p:xfrm>
        <a:graphic>
          <a:graphicData uri="http://schemas.openxmlformats.org/presentationml/2006/ole">
            <mc:AlternateContent xmlns:mc="http://schemas.openxmlformats.org/markup-compatibility/2006">
              <mc:Choice xmlns:v="urn:schemas-microsoft-com:vml" Requires="v">
                <p:oleObj spid="_x0000_s1387696" name="Ecuación" r:id="rId14" imgW="558720" imgH="380880" progId="Equation.3">
                  <p:embed/>
                </p:oleObj>
              </mc:Choice>
              <mc:Fallback>
                <p:oleObj name="Ecuación" r:id="rId14" imgW="558720" imgH="380880" progId="Equation.3">
                  <p:embed/>
                  <p:pic>
                    <p:nvPicPr>
                      <p:cNvPr id="0" name="Picture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0784" y="4477699"/>
                        <a:ext cx="1165225"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2" name="Object 10"/>
          <p:cNvGraphicFramePr>
            <a:graphicFrameLocks noChangeAspect="1"/>
          </p:cNvGraphicFramePr>
          <p:nvPr/>
        </p:nvGraphicFramePr>
        <p:xfrm>
          <a:off x="1689946" y="4502975"/>
          <a:ext cx="1800225" cy="762000"/>
        </p:xfrm>
        <a:graphic>
          <a:graphicData uri="http://schemas.openxmlformats.org/presentationml/2006/ole">
            <mc:AlternateContent xmlns:mc="http://schemas.openxmlformats.org/markup-compatibility/2006">
              <mc:Choice xmlns:v="urn:schemas-microsoft-com:vml" Requires="v">
                <p:oleObj spid="_x0000_s1387697" name="Ecuación" r:id="rId16" imgW="863280" imgH="380880" progId="Equation.3">
                  <p:embed/>
                </p:oleObj>
              </mc:Choice>
              <mc:Fallback>
                <p:oleObj name="Ecuación" r:id="rId16" imgW="863280" imgH="380880" progId="Equation.3">
                  <p:embed/>
                  <p:pic>
                    <p:nvPicPr>
                      <p:cNvPr id="0" name="Picture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89946" y="4502975"/>
                        <a:ext cx="1800225"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 name="Object 10"/>
          <p:cNvGraphicFramePr>
            <a:graphicFrameLocks noChangeAspect="1"/>
          </p:cNvGraphicFramePr>
          <p:nvPr/>
        </p:nvGraphicFramePr>
        <p:xfrm>
          <a:off x="3406400" y="4491038"/>
          <a:ext cx="4951413" cy="838200"/>
        </p:xfrm>
        <a:graphic>
          <a:graphicData uri="http://schemas.openxmlformats.org/presentationml/2006/ole">
            <mc:AlternateContent xmlns:mc="http://schemas.openxmlformats.org/markup-compatibility/2006">
              <mc:Choice xmlns:v="urn:schemas-microsoft-com:vml" Requires="v">
                <p:oleObj spid="_x0000_s1387698" name="Ecuación" r:id="rId18" imgW="2374560" imgH="419040" progId="Equation.3">
                  <p:embed/>
                </p:oleObj>
              </mc:Choice>
              <mc:Fallback>
                <p:oleObj name="Ecuación" r:id="rId18" imgW="2374560" imgH="419040" progId="Equation.3">
                  <p:embed/>
                  <p:pic>
                    <p:nvPicPr>
                      <p:cNvPr id="0" name="Picture 1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06400" y="4491038"/>
                        <a:ext cx="4951413"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4" name="Object 10"/>
          <p:cNvGraphicFramePr>
            <a:graphicFrameLocks noChangeAspect="1"/>
          </p:cNvGraphicFramePr>
          <p:nvPr/>
        </p:nvGraphicFramePr>
        <p:xfrm>
          <a:off x="3613006" y="5702300"/>
          <a:ext cx="2276475" cy="406400"/>
        </p:xfrm>
        <a:graphic>
          <a:graphicData uri="http://schemas.openxmlformats.org/presentationml/2006/ole">
            <mc:AlternateContent xmlns:mc="http://schemas.openxmlformats.org/markup-compatibility/2006">
              <mc:Choice xmlns:v="urn:schemas-microsoft-com:vml" Requires="v">
                <p:oleObj spid="_x0000_s1387699" name="Ecuación" r:id="rId20" imgW="1091880" imgH="203040" progId="Equation.3">
                  <p:embed/>
                </p:oleObj>
              </mc:Choice>
              <mc:Fallback>
                <p:oleObj name="Ecuación" r:id="rId20" imgW="1091880" imgH="203040" progId="Equation.3">
                  <p:embed/>
                  <p:pic>
                    <p:nvPicPr>
                      <p:cNvPr id="0" name="Picture 1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13006" y="5702300"/>
                        <a:ext cx="2276475"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86506"/>
                                        </p:tgtEl>
                                        <p:attrNameLst>
                                          <p:attrName>style.visibility</p:attrName>
                                        </p:attrNameLst>
                                      </p:cBhvr>
                                      <p:to>
                                        <p:strVal val="visible"/>
                                      </p:to>
                                    </p:set>
                                    <p:animEffect transition="in" filter="wipe(left)">
                                      <p:cBhvr>
                                        <p:cTn id="7" dur="500"/>
                                        <p:tgtEl>
                                          <p:spTgt spid="13865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3"/>
                                        </p:tgtEl>
                                        <p:attrNameLst>
                                          <p:attrName>style.visibility</p:attrName>
                                        </p:attrNameLst>
                                      </p:cBhvr>
                                      <p:to>
                                        <p:strVal val="visible"/>
                                      </p:to>
                                    </p:set>
                                    <p:animEffect transition="in" filter="wipe(left)">
                                      <p:cBhvr>
                                        <p:cTn id="12" dur="500"/>
                                        <p:tgtEl>
                                          <p:spTgt spid="1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4"/>
                                        </p:tgtEl>
                                        <p:attrNameLst>
                                          <p:attrName>style.visibility</p:attrName>
                                        </p:attrNameLst>
                                      </p:cBhvr>
                                      <p:to>
                                        <p:strVal val="visible"/>
                                      </p:to>
                                    </p:set>
                                    <p:animEffect transition="in" filter="wipe(left)">
                                      <p:cBhvr>
                                        <p:cTn id="17" dur="500"/>
                                        <p:tgtEl>
                                          <p:spTgt spid="1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7"/>
                                        </p:tgtEl>
                                        <p:attrNameLst>
                                          <p:attrName>style.visibility</p:attrName>
                                        </p:attrNameLst>
                                      </p:cBhvr>
                                      <p:to>
                                        <p:strVal val="visible"/>
                                      </p:to>
                                    </p:set>
                                    <p:animEffect transition="in" filter="wipe(left)">
                                      <p:cBhvr>
                                        <p:cTn id="22" dur="500"/>
                                        <p:tgtEl>
                                          <p:spTgt spid="1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0"/>
                                        </p:tgtEl>
                                        <p:attrNameLst>
                                          <p:attrName>style.visibility</p:attrName>
                                        </p:attrNameLst>
                                      </p:cBhvr>
                                      <p:to>
                                        <p:strVal val="visible"/>
                                      </p:to>
                                    </p:set>
                                    <p:animEffect transition="in" filter="wipe(left)">
                                      <p:cBhvr>
                                        <p:cTn id="27" dur="500"/>
                                        <p:tgtEl>
                                          <p:spTgt spid="14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1"/>
                                        </p:tgtEl>
                                        <p:attrNameLst>
                                          <p:attrName>style.visibility</p:attrName>
                                        </p:attrNameLst>
                                      </p:cBhvr>
                                      <p:to>
                                        <p:strVal val="visible"/>
                                      </p:to>
                                    </p:set>
                                    <p:animEffect transition="in" filter="wipe(left)">
                                      <p:cBhvr>
                                        <p:cTn id="32" dur="500"/>
                                        <p:tgtEl>
                                          <p:spTgt spid="14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42"/>
                                        </p:tgtEl>
                                        <p:attrNameLst>
                                          <p:attrName>style.visibility</p:attrName>
                                        </p:attrNameLst>
                                      </p:cBhvr>
                                      <p:to>
                                        <p:strVal val="visible"/>
                                      </p:to>
                                    </p:set>
                                    <p:animEffect transition="in" filter="wipe(left)">
                                      <p:cBhvr>
                                        <p:cTn id="37" dur="500"/>
                                        <p:tgtEl>
                                          <p:spTgt spid="14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43"/>
                                        </p:tgtEl>
                                        <p:attrNameLst>
                                          <p:attrName>style.visibility</p:attrName>
                                        </p:attrNameLst>
                                      </p:cBhvr>
                                      <p:to>
                                        <p:strVal val="visible"/>
                                      </p:to>
                                    </p:set>
                                    <p:animEffect transition="in" filter="wipe(left)">
                                      <p:cBhvr>
                                        <p:cTn id="42" dur="500"/>
                                        <p:tgtEl>
                                          <p:spTgt spid="14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44"/>
                                        </p:tgtEl>
                                        <p:attrNameLst>
                                          <p:attrName>style.visibility</p:attrName>
                                        </p:attrNameLst>
                                      </p:cBhvr>
                                      <p:to>
                                        <p:strVal val="visible"/>
                                      </p:to>
                                    </p:set>
                                    <p:animEffect transition="in" filter="wipe(left)">
                                      <p:cBhvr>
                                        <p:cTn id="47"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5363" name="Object 19"/>
          <p:cNvGraphicFramePr>
            <a:graphicFrameLocks noChangeAspect="1"/>
          </p:cNvGraphicFramePr>
          <p:nvPr/>
        </p:nvGraphicFramePr>
        <p:xfrm>
          <a:off x="5375275" y="330200"/>
          <a:ext cx="2774950" cy="1152525"/>
        </p:xfrm>
        <a:graphic>
          <a:graphicData uri="http://schemas.openxmlformats.org/presentationml/2006/ole">
            <mc:AlternateContent xmlns:mc="http://schemas.openxmlformats.org/markup-compatibility/2006">
              <mc:Choice xmlns:v="urn:schemas-microsoft-com:vml" Requires="v">
                <p:oleObj spid="_x0000_s185654" name="Ecuación" r:id="rId4" imgW="965160" imgH="419040" progId="Equation.3">
                  <p:embed/>
                </p:oleObj>
              </mc:Choice>
              <mc:Fallback>
                <p:oleObj name="Ecuación" r:id="rId4" imgW="965160" imgH="419040" progId="Equation.3">
                  <p:embed/>
                  <p:pic>
                    <p:nvPicPr>
                      <p:cNvPr id="0"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5275" y="330200"/>
                        <a:ext cx="2774950" cy="1152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27" name="126 Grupo"/>
          <p:cNvGrpSpPr/>
          <p:nvPr/>
        </p:nvGrpSpPr>
        <p:grpSpPr>
          <a:xfrm>
            <a:off x="593725" y="152400"/>
            <a:ext cx="3865563" cy="3770313"/>
            <a:chOff x="593725" y="152400"/>
            <a:chExt cx="3865563" cy="3770313"/>
          </a:xfrm>
        </p:grpSpPr>
        <p:grpSp>
          <p:nvGrpSpPr>
            <p:cNvPr id="185348" name="Group 4"/>
            <p:cNvGrpSpPr>
              <a:grpSpLocks/>
            </p:cNvGrpSpPr>
            <p:nvPr/>
          </p:nvGrpSpPr>
          <p:grpSpPr bwMode="auto">
            <a:xfrm>
              <a:off x="3763963" y="360363"/>
              <a:ext cx="490537" cy="579437"/>
              <a:chOff x="3874" y="2110"/>
              <a:chExt cx="309" cy="365"/>
            </a:xfrm>
          </p:grpSpPr>
          <p:sp>
            <p:nvSpPr>
              <p:cNvPr id="185349" name="Text Box 5"/>
              <p:cNvSpPr txBox="1">
                <a:spLocks noChangeArrowheads="1"/>
              </p:cNvSpPr>
              <p:nvPr/>
            </p:nvSpPr>
            <p:spPr bwMode="auto">
              <a:xfrm>
                <a:off x="3874" y="2110"/>
                <a:ext cx="309" cy="365"/>
              </a:xfrm>
              <a:prstGeom prst="rect">
                <a:avLst/>
              </a:prstGeom>
              <a:noFill/>
              <a:ln w="9525">
                <a:noFill/>
                <a:miter lim="800000"/>
                <a:headEnd/>
                <a:tailEnd/>
              </a:ln>
              <a:effectLst/>
            </p:spPr>
            <p:txBody>
              <a:bodyPr wrap="none">
                <a:spAutoFit/>
              </a:bodyPr>
              <a:lstStyle/>
              <a:p>
                <a:r>
                  <a:rPr lang="eu-ES" sz="3200">
                    <a:solidFill>
                      <a:srgbClr val="FF0000"/>
                    </a:solidFill>
                    <a:latin typeface="Lucida Handwriting" pitchFamily="66" charset="0"/>
                  </a:rPr>
                  <a:t>B</a:t>
                </a:r>
              </a:p>
            </p:txBody>
          </p:sp>
          <p:sp>
            <p:nvSpPr>
              <p:cNvPr id="185350" name="Line 6"/>
              <p:cNvSpPr>
                <a:spLocks noChangeShapeType="1"/>
              </p:cNvSpPr>
              <p:nvPr/>
            </p:nvSpPr>
            <p:spPr bwMode="auto">
              <a:xfrm>
                <a:off x="3977" y="2139"/>
                <a:ext cx="165" cy="0"/>
              </a:xfrm>
              <a:prstGeom prst="line">
                <a:avLst/>
              </a:prstGeom>
              <a:noFill/>
              <a:ln w="28575">
                <a:solidFill>
                  <a:srgbClr val="FF0000"/>
                </a:solidFill>
                <a:round/>
                <a:headEnd/>
                <a:tailEnd type="triangle" w="med" len="med"/>
              </a:ln>
              <a:effectLst/>
            </p:spPr>
            <p:txBody>
              <a:bodyPr/>
              <a:lstStyle/>
              <a:p>
                <a:endParaRPr lang="es-ES"/>
              </a:p>
            </p:txBody>
          </p:sp>
        </p:grpSp>
        <p:grpSp>
          <p:nvGrpSpPr>
            <p:cNvPr id="185373" name="Group 29"/>
            <p:cNvGrpSpPr>
              <a:grpSpLocks noChangeAspect="1"/>
            </p:cNvGrpSpPr>
            <p:nvPr/>
          </p:nvGrpSpPr>
          <p:grpSpPr bwMode="auto">
            <a:xfrm>
              <a:off x="593725" y="152400"/>
              <a:ext cx="3865563" cy="3770313"/>
              <a:chOff x="3670" y="1200"/>
              <a:chExt cx="1947" cy="1899"/>
            </a:xfrm>
          </p:grpSpPr>
          <p:grpSp>
            <p:nvGrpSpPr>
              <p:cNvPr id="185374" name="Group 30"/>
              <p:cNvGrpSpPr>
                <a:grpSpLocks noChangeAspect="1"/>
              </p:cNvGrpSpPr>
              <p:nvPr/>
            </p:nvGrpSpPr>
            <p:grpSpPr bwMode="auto">
              <a:xfrm>
                <a:off x="3670" y="1200"/>
                <a:ext cx="1947" cy="127"/>
                <a:chOff x="3720" y="1200"/>
                <a:chExt cx="1947" cy="127"/>
              </a:xfrm>
            </p:grpSpPr>
            <p:grpSp>
              <p:nvGrpSpPr>
                <p:cNvPr id="185375" name="Group 31"/>
                <p:cNvGrpSpPr>
                  <a:grpSpLocks noChangeAspect="1"/>
                </p:cNvGrpSpPr>
                <p:nvPr/>
              </p:nvGrpSpPr>
              <p:grpSpPr bwMode="auto">
                <a:xfrm>
                  <a:off x="3720" y="1200"/>
                  <a:ext cx="127" cy="127"/>
                  <a:chOff x="3990" y="1487"/>
                  <a:chExt cx="127" cy="127"/>
                </a:xfrm>
              </p:grpSpPr>
              <p:sp>
                <p:nvSpPr>
                  <p:cNvPr id="185376" name="Oval 32"/>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377" name="Oval 33"/>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5378" name="Group 34"/>
                <p:cNvGrpSpPr>
                  <a:grpSpLocks noChangeAspect="1"/>
                </p:cNvGrpSpPr>
                <p:nvPr/>
              </p:nvGrpSpPr>
              <p:grpSpPr bwMode="auto">
                <a:xfrm>
                  <a:off x="4175" y="1200"/>
                  <a:ext cx="127" cy="127"/>
                  <a:chOff x="3990" y="1487"/>
                  <a:chExt cx="127" cy="127"/>
                </a:xfrm>
              </p:grpSpPr>
              <p:sp>
                <p:nvSpPr>
                  <p:cNvPr id="185379" name="Oval 35"/>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380" name="Oval 36"/>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5381" name="Group 37"/>
                <p:cNvGrpSpPr>
                  <a:grpSpLocks noChangeAspect="1"/>
                </p:cNvGrpSpPr>
                <p:nvPr/>
              </p:nvGrpSpPr>
              <p:grpSpPr bwMode="auto">
                <a:xfrm>
                  <a:off x="4630" y="1200"/>
                  <a:ext cx="127" cy="127"/>
                  <a:chOff x="3990" y="1487"/>
                  <a:chExt cx="127" cy="127"/>
                </a:xfrm>
              </p:grpSpPr>
              <p:sp>
                <p:nvSpPr>
                  <p:cNvPr id="185382" name="Oval 38"/>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383" name="Oval 39"/>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5384" name="Group 40"/>
                <p:cNvGrpSpPr>
                  <a:grpSpLocks noChangeAspect="1"/>
                </p:cNvGrpSpPr>
                <p:nvPr/>
              </p:nvGrpSpPr>
              <p:grpSpPr bwMode="auto">
                <a:xfrm>
                  <a:off x="5085" y="1200"/>
                  <a:ext cx="127" cy="127"/>
                  <a:chOff x="3990" y="1487"/>
                  <a:chExt cx="127" cy="127"/>
                </a:xfrm>
              </p:grpSpPr>
              <p:sp>
                <p:nvSpPr>
                  <p:cNvPr id="185385" name="Oval 41"/>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386" name="Oval 42"/>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5387" name="Group 43"/>
                <p:cNvGrpSpPr>
                  <a:grpSpLocks noChangeAspect="1"/>
                </p:cNvGrpSpPr>
                <p:nvPr/>
              </p:nvGrpSpPr>
              <p:grpSpPr bwMode="auto">
                <a:xfrm>
                  <a:off x="5540" y="1200"/>
                  <a:ext cx="127" cy="127"/>
                  <a:chOff x="3990" y="1487"/>
                  <a:chExt cx="127" cy="127"/>
                </a:xfrm>
              </p:grpSpPr>
              <p:sp>
                <p:nvSpPr>
                  <p:cNvPr id="185388" name="Oval 44"/>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389" name="Oval 45"/>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grpSp>
            <p:nvGrpSpPr>
              <p:cNvPr id="185390" name="Group 46"/>
              <p:cNvGrpSpPr>
                <a:grpSpLocks noChangeAspect="1"/>
              </p:cNvGrpSpPr>
              <p:nvPr/>
            </p:nvGrpSpPr>
            <p:grpSpPr bwMode="auto">
              <a:xfrm>
                <a:off x="3670" y="1643"/>
                <a:ext cx="1947" cy="127"/>
                <a:chOff x="3720" y="1200"/>
                <a:chExt cx="1947" cy="127"/>
              </a:xfrm>
            </p:grpSpPr>
            <p:grpSp>
              <p:nvGrpSpPr>
                <p:cNvPr id="185391" name="Group 47"/>
                <p:cNvGrpSpPr>
                  <a:grpSpLocks noChangeAspect="1"/>
                </p:cNvGrpSpPr>
                <p:nvPr/>
              </p:nvGrpSpPr>
              <p:grpSpPr bwMode="auto">
                <a:xfrm>
                  <a:off x="3720" y="1200"/>
                  <a:ext cx="127" cy="127"/>
                  <a:chOff x="3990" y="1487"/>
                  <a:chExt cx="127" cy="127"/>
                </a:xfrm>
              </p:grpSpPr>
              <p:sp>
                <p:nvSpPr>
                  <p:cNvPr id="185392" name="Oval 48"/>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393" name="Oval 49"/>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5394" name="Group 50"/>
                <p:cNvGrpSpPr>
                  <a:grpSpLocks noChangeAspect="1"/>
                </p:cNvGrpSpPr>
                <p:nvPr/>
              </p:nvGrpSpPr>
              <p:grpSpPr bwMode="auto">
                <a:xfrm>
                  <a:off x="4175" y="1200"/>
                  <a:ext cx="127" cy="127"/>
                  <a:chOff x="3990" y="1487"/>
                  <a:chExt cx="127" cy="127"/>
                </a:xfrm>
              </p:grpSpPr>
              <p:sp>
                <p:nvSpPr>
                  <p:cNvPr id="185395" name="Oval 51"/>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396" name="Oval 52"/>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5397" name="Group 53"/>
                <p:cNvGrpSpPr>
                  <a:grpSpLocks noChangeAspect="1"/>
                </p:cNvGrpSpPr>
                <p:nvPr/>
              </p:nvGrpSpPr>
              <p:grpSpPr bwMode="auto">
                <a:xfrm>
                  <a:off x="4630" y="1200"/>
                  <a:ext cx="127" cy="127"/>
                  <a:chOff x="3990" y="1487"/>
                  <a:chExt cx="127" cy="127"/>
                </a:xfrm>
              </p:grpSpPr>
              <p:sp>
                <p:nvSpPr>
                  <p:cNvPr id="185398" name="Oval 54"/>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399" name="Oval 55"/>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5400" name="Group 56"/>
                <p:cNvGrpSpPr>
                  <a:grpSpLocks noChangeAspect="1"/>
                </p:cNvGrpSpPr>
                <p:nvPr/>
              </p:nvGrpSpPr>
              <p:grpSpPr bwMode="auto">
                <a:xfrm>
                  <a:off x="5085" y="1200"/>
                  <a:ext cx="127" cy="127"/>
                  <a:chOff x="3990" y="1487"/>
                  <a:chExt cx="127" cy="127"/>
                </a:xfrm>
              </p:grpSpPr>
              <p:sp>
                <p:nvSpPr>
                  <p:cNvPr id="185401" name="Oval 57"/>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402" name="Oval 58"/>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5403" name="Group 59"/>
                <p:cNvGrpSpPr>
                  <a:grpSpLocks noChangeAspect="1"/>
                </p:cNvGrpSpPr>
                <p:nvPr/>
              </p:nvGrpSpPr>
              <p:grpSpPr bwMode="auto">
                <a:xfrm>
                  <a:off x="5540" y="1200"/>
                  <a:ext cx="127" cy="127"/>
                  <a:chOff x="3990" y="1487"/>
                  <a:chExt cx="127" cy="127"/>
                </a:xfrm>
              </p:grpSpPr>
              <p:sp>
                <p:nvSpPr>
                  <p:cNvPr id="185404" name="Oval 60"/>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405" name="Oval 61"/>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grpSp>
            <p:nvGrpSpPr>
              <p:cNvPr id="185406" name="Group 62"/>
              <p:cNvGrpSpPr>
                <a:grpSpLocks noChangeAspect="1"/>
              </p:cNvGrpSpPr>
              <p:nvPr/>
            </p:nvGrpSpPr>
            <p:grpSpPr bwMode="auto">
              <a:xfrm>
                <a:off x="3670" y="2086"/>
                <a:ext cx="1947" cy="127"/>
                <a:chOff x="3720" y="1200"/>
                <a:chExt cx="1947" cy="127"/>
              </a:xfrm>
            </p:grpSpPr>
            <p:grpSp>
              <p:nvGrpSpPr>
                <p:cNvPr id="185407" name="Group 63"/>
                <p:cNvGrpSpPr>
                  <a:grpSpLocks noChangeAspect="1"/>
                </p:cNvGrpSpPr>
                <p:nvPr/>
              </p:nvGrpSpPr>
              <p:grpSpPr bwMode="auto">
                <a:xfrm>
                  <a:off x="3720" y="1200"/>
                  <a:ext cx="127" cy="127"/>
                  <a:chOff x="3990" y="1487"/>
                  <a:chExt cx="127" cy="127"/>
                </a:xfrm>
              </p:grpSpPr>
              <p:sp>
                <p:nvSpPr>
                  <p:cNvPr id="185408" name="Oval 64"/>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409" name="Oval 65"/>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5410" name="Group 66"/>
                <p:cNvGrpSpPr>
                  <a:grpSpLocks noChangeAspect="1"/>
                </p:cNvGrpSpPr>
                <p:nvPr/>
              </p:nvGrpSpPr>
              <p:grpSpPr bwMode="auto">
                <a:xfrm>
                  <a:off x="4175" y="1200"/>
                  <a:ext cx="127" cy="127"/>
                  <a:chOff x="3990" y="1487"/>
                  <a:chExt cx="127" cy="127"/>
                </a:xfrm>
              </p:grpSpPr>
              <p:sp>
                <p:nvSpPr>
                  <p:cNvPr id="185411" name="Oval 67"/>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412" name="Oval 68"/>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5413" name="Group 69"/>
                <p:cNvGrpSpPr>
                  <a:grpSpLocks noChangeAspect="1"/>
                </p:cNvGrpSpPr>
                <p:nvPr/>
              </p:nvGrpSpPr>
              <p:grpSpPr bwMode="auto">
                <a:xfrm>
                  <a:off x="4630" y="1200"/>
                  <a:ext cx="127" cy="127"/>
                  <a:chOff x="3990" y="1487"/>
                  <a:chExt cx="127" cy="127"/>
                </a:xfrm>
              </p:grpSpPr>
              <p:sp>
                <p:nvSpPr>
                  <p:cNvPr id="185414" name="Oval 70"/>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415" name="Oval 71"/>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5416" name="Group 72"/>
                <p:cNvGrpSpPr>
                  <a:grpSpLocks noChangeAspect="1"/>
                </p:cNvGrpSpPr>
                <p:nvPr/>
              </p:nvGrpSpPr>
              <p:grpSpPr bwMode="auto">
                <a:xfrm>
                  <a:off x="5085" y="1200"/>
                  <a:ext cx="127" cy="127"/>
                  <a:chOff x="3990" y="1487"/>
                  <a:chExt cx="127" cy="127"/>
                </a:xfrm>
              </p:grpSpPr>
              <p:sp>
                <p:nvSpPr>
                  <p:cNvPr id="185417" name="Oval 73"/>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418" name="Oval 74"/>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5419" name="Group 75"/>
                <p:cNvGrpSpPr>
                  <a:grpSpLocks noChangeAspect="1"/>
                </p:cNvGrpSpPr>
                <p:nvPr/>
              </p:nvGrpSpPr>
              <p:grpSpPr bwMode="auto">
                <a:xfrm>
                  <a:off x="5540" y="1200"/>
                  <a:ext cx="127" cy="127"/>
                  <a:chOff x="3990" y="1487"/>
                  <a:chExt cx="127" cy="127"/>
                </a:xfrm>
              </p:grpSpPr>
              <p:sp>
                <p:nvSpPr>
                  <p:cNvPr id="185420" name="Oval 76"/>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421" name="Oval 77"/>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grpSp>
            <p:nvGrpSpPr>
              <p:cNvPr id="185422" name="Group 78"/>
              <p:cNvGrpSpPr>
                <a:grpSpLocks noChangeAspect="1"/>
              </p:cNvGrpSpPr>
              <p:nvPr/>
            </p:nvGrpSpPr>
            <p:grpSpPr bwMode="auto">
              <a:xfrm>
                <a:off x="3670" y="2529"/>
                <a:ext cx="1947" cy="127"/>
                <a:chOff x="3720" y="1200"/>
                <a:chExt cx="1947" cy="127"/>
              </a:xfrm>
            </p:grpSpPr>
            <p:grpSp>
              <p:nvGrpSpPr>
                <p:cNvPr id="185423" name="Group 79"/>
                <p:cNvGrpSpPr>
                  <a:grpSpLocks noChangeAspect="1"/>
                </p:cNvGrpSpPr>
                <p:nvPr/>
              </p:nvGrpSpPr>
              <p:grpSpPr bwMode="auto">
                <a:xfrm>
                  <a:off x="3720" y="1200"/>
                  <a:ext cx="127" cy="127"/>
                  <a:chOff x="3990" y="1487"/>
                  <a:chExt cx="127" cy="127"/>
                </a:xfrm>
              </p:grpSpPr>
              <p:sp>
                <p:nvSpPr>
                  <p:cNvPr id="185424" name="Oval 80"/>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425" name="Oval 81"/>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5426" name="Group 82"/>
                <p:cNvGrpSpPr>
                  <a:grpSpLocks noChangeAspect="1"/>
                </p:cNvGrpSpPr>
                <p:nvPr/>
              </p:nvGrpSpPr>
              <p:grpSpPr bwMode="auto">
                <a:xfrm>
                  <a:off x="4175" y="1200"/>
                  <a:ext cx="127" cy="127"/>
                  <a:chOff x="3990" y="1487"/>
                  <a:chExt cx="127" cy="127"/>
                </a:xfrm>
              </p:grpSpPr>
              <p:sp>
                <p:nvSpPr>
                  <p:cNvPr id="185427" name="Oval 83"/>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428" name="Oval 84"/>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5429" name="Group 85"/>
                <p:cNvGrpSpPr>
                  <a:grpSpLocks noChangeAspect="1"/>
                </p:cNvGrpSpPr>
                <p:nvPr/>
              </p:nvGrpSpPr>
              <p:grpSpPr bwMode="auto">
                <a:xfrm>
                  <a:off x="4630" y="1200"/>
                  <a:ext cx="127" cy="127"/>
                  <a:chOff x="3990" y="1487"/>
                  <a:chExt cx="127" cy="127"/>
                </a:xfrm>
              </p:grpSpPr>
              <p:sp>
                <p:nvSpPr>
                  <p:cNvPr id="185430" name="Oval 86"/>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431" name="Oval 87"/>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5432" name="Group 88"/>
                <p:cNvGrpSpPr>
                  <a:grpSpLocks noChangeAspect="1"/>
                </p:cNvGrpSpPr>
                <p:nvPr/>
              </p:nvGrpSpPr>
              <p:grpSpPr bwMode="auto">
                <a:xfrm>
                  <a:off x="5085" y="1200"/>
                  <a:ext cx="127" cy="127"/>
                  <a:chOff x="3990" y="1487"/>
                  <a:chExt cx="127" cy="127"/>
                </a:xfrm>
              </p:grpSpPr>
              <p:sp>
                <p:nvSpPr>
                  <p:cNvPr id="185433" name="Oval 89"/>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434" name="Oval 90"/>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5435" name="Group 91"/>
                <p:cNvGrpSpPr>
                  <a:grpSpLocks noChangeAspect="1"/>
                </p:cNvGrpSpPr>
                <p:nvPr/>
              </p:nvGrpSpPr>
              <p:grpSpPr bwMode="auto">
                <a:xfrm>
                  <a:off x="5540" y="1200"/>
                  <a:ext cx="127" cy="127"/>
                  <a:chOff x="3990" y="1487"/>
                  <a:chExt cx="127" cy="127"/>
                </a:xfrm>
              </p:grpSpPr>
              <p:sp>
                <p:nvSpPr>
                  <p:cNvPr id="185436" name="Oval 92"/>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437" name="Oval 93"/>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grpSp>
            <p:nvGrpSpPr>
              <p:cNvPr id="185438" name="Group 94"/>
              <p:cNvGrpSpPr>
                <a:grpSpLocks noChangeAspect="1"/>
              </p:cNvGrpSpPr>
              <p:nvPr/>
            </p:nvGrpSpPr>
            <p:grpSpPr bwMode="auto">
              <a:xfrm>
                <a:off x="3670" y="2972"/>
                <a:ext cx="1947" cy="127"/>
                <a:chOff x="3720" y="1200"/>
                <a:chExt cx="1947" cy="127"/>
              </a:xfrm>
            </p:grpSpPr>
            <p:grpSp>
              <p:nvGrpSpPr>
                <p:cNvPr id="185439" name="Group 95"/>
                <p:cNvGrpSpPr>
                  <a:grpSpLocks noChangeAspect="1"/>
                </p:cNvGrpSpPr>
                <p:nvPr/>
              </p:nvGrpSpPr>
              <p:grpSpPr bwMode="auto">
                <a:xfrm>
                  <a:off x="3720" y="1200"/>
                  <a:ext cx="127" cy="127"/>
                  <a:chOff x="3990" y="1487"/>
                  <a:chExt cx="127" cy="127"/>
                </a:xfrm>
              </p:grpSpPr>
              <p:sp>
                <p:nvSpPr>
                  <p:cNvPr id="185440" name="Oval 96"/>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441" name="Oval 97"/>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5442" name="Group 98"/>
                <p:cNvGrpSpPr>
                  <a:grpSpLocks noChangeAspect="1"/>
                </p:cNvGrpSpPr>
                <p:nvPr/>
              </p:nvGrpSpPr>
              <p:grpSpPr bwMode="auto">
                <a:xfrm>
                  <a:off x="4175" y="1200"/>
                  <a:ext cx="127" cy="127"/>
                  <a:chOff x="3990" y="1487"/>
                  <a:chExt cx="127" cy="127"/>
                </a:xfrm>
              </p:grpSpPr>
              <p:sp>
                <p:nvSpPr>
                  <p:cNvPr id="185443" name="Oval 99"/>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444" name="Oval 100"/>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5445" name="Group 101"/>
                <p:cNvGrpSpPr>
                  <a:grpSpLocks noChangeAspect="1"/>
                </p:cNvGrpSpPr>
                <p:nvPr/>
              </p:nvGrpSpPr>
              <p:grpSpPr bwMode="auto">
                <a:xfrm>
                  <a:off x="4630" y="1200"/>
                  <a:ext cx="127" cy="127"/>
                  <a:chOff x="3990" y="1487"/>
                  <a:chExt cx="127" cy="127"/>
                </a:xfrm>
              </p:grpSpPr>
              <p:sp>
                <p:nvSpPr>
                  <p:cNvPr id="185446" name="Oval 102"/>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447" name="Oval 103"/>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5448" name="Group 104"/>
                <p:cNvGrpSpPr>
                  <a:grpSpLocks noChangeAspect="1"/>
                </p:cNvGrpSpPr>
                <p:nvPr/>
              </p:nvGrpSpPr>
              <p:grpSpPr bwMode="auto">
                <a:xfrm>
                  <a:off x="5085" y="1200"/>
                  <a:ext cx="127" cy="127"/>
                  <a:chOff x="3990" y="1487"/>
                  <a:chExt cx="127" cy="127"/>
                </a:xfrm>
              </p:grpSpPr>
              <p:sp>
                <p:nvSpPr>
                  <p:cNvPr id="185449" name="Oval 105"/>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450" name="Oval 106"/>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nvGrpSpPr>
                <p:cNvPr id="185451" name="Group 107"/>
                <p:cNvGrpSpPr>
                  <a:grpSpLocks noChangeAspect="1"/>
                </p:cNvGrpSpPr>
                <p:nvPr/>
              </p:nvGrpSpPr>
              <p:grpSpPr bwMode="auto">
                <a:xfrm>
                  <a:off x="5540" y="1200"/>
                  <a:ext cx="127" cy="127"/>
                  <a:chOff x="3990" y="1487"/>
                  <a:chExt cx="127" cy="127"/>
                </a:xfrm>
              </p:grpSpPr>
              <p:sp>
                <p:nvSpPr>
                  <p:cNvPr id="185452" name="Oval 108"/>
                  <p:cNvSpPr>
                    <a:spLocks noChangeAspect="1" noChangeArrowheads="1"/>
                  </p:cNvSpPr>
                  <p:nvPr/>
                </p:nvSpPr>
                <p:spPr bwMode="auto">
                  <a:xfrm rot="-5400000">
                    <a:off x="3990" y="1487"/>
                    <a:ext cx="127" cy="127"/>
                  </a:xfrm>
                  <a:prstGeom prst="ellipse">
                    <a:avLst/>
                  </a:prstGeom>
                  <a:noFill/>
                  <a:ln w="28575">
                    <a:solidFill>
                      <a:srgbClr val="FF0000"/>
                    </a:solidFill>
                    <a:round/>
                    <a:headEnd/>
                    <a:tailEnd/>
                  </a:ln>
                  <a:effectLst/>
                </p:spPr>
                <p:txBody>
                  <a:bodyPr vert="eaVert" wrap="none" anchor="ctr"/>
                  <a:lstStyle/>
                  <a:p>
                    <a:pPr algn="ctr"/>
                    <a:endParaRPr lang="eu-ES">
                      <a:solidFill>
                        <a:schemeClr val="accent1"/>
                      </a:solidFill>
                    </a:endParaRPr>
                  </a:p>
                </p:txBody>
              </p:sp>
              <p:sp>
                <p:nvSpPr>
                  <p:cNvPr id="185453" name="Oval 109"/>
                  <p:cNvSpPr>
                    <a:spLocks noChangeAspect="1" noChangeArrowheads="1"/>
                  </p:cNvSpPr>
                  <p:nvPr/>
                </p:nvSpPr>
                <p:spPr bwMode="auto">
                  <a:xfrm rot="-5400000">
                    <a:off x="4046" y="1543"/>
                    <a:ext cx="14" cy="14"/>
                  </a:xfrm>
                  <a:prstGeom prst="ellipse">
                    <a:avLst/>
                  </a:prstGeom>
                  <a:solidFill>
                    <a:srgbClr val="FF0000"/>
                  </a:solidFill>
                  <a:ln w="28575">
                    <a:solidFill>
                      <a:srgbClr val="FF0000"/>
                    </a:solidFill>
                    <a:round/>
                    <a:headEnd/>
                    <a:tailEnd/>
                  </a:ln>
                  <a:effectLst/>
                </p:spPr>
                <p:txBody>
                  <a:bodyPr vert="eaVert" wrap="none" anchor="ctr"/>
                  <a:lstStyle/>
                  <a:p>
                    <a:pPr algn="ctr"/>
                    <a:endParaRPr lang="eu-ES">
                      <a:solidFill>
                        <a:schemeClr val="accent1"/>
                      </a:solidFill>
                    </a:endParaRPr>
                  </a:p>
                </p:txBody>
              </p:sp>
            </p:grpSp>
          </p:grpSp>
        </p:grpSp>
      </p:grpSp>
      <p:grpSp>
        <p:nvGrpSpPr>
          <p:cNvPr id="185471" name="Group 127"/>
          <p:cNvGrpSpPr>
            <a:grpSpLocks/>
          </p:cNvGrpSpPr>
          <p:nvPr/>
        </p:nvGrpSpPr>
        <p:grpSpPr bwMode="auto">
          <a:xfrm>
            <a:off x="541338" y="1263650"/>
            <a:ext cx="1079500" cy="1493838"/>
            <a:chOff x="341" y="796"/>
            <a:chExt cx="680" cy="941"/>
          </a:xfrm>
        </p:grpSpPr>
        <p:grpSp>
          <p:nvGrpSpPr>
            <p:cNvPr id="185468" name="Group 124"/>
            <p:cNvGrpSpPr>
              <a:grpSpLocks/>
            </p:cNvGrpSpPr>
            <p:nvPr/>
          </p:nvGrpSpPr>
          <p:grpSpPr bwMode="auto">
            <a:xfrm>
              <a:off x="341" y="796"/>
              <a:ext cx="380" cy="580"/>
              <a:chOff x="309" y="1140"/>
              <a:chExt cx="380" cy="580"/>
            </a:xfrm>
          </p:grpSpPr>
          <p:grpSp>
            <p:nvGrpSpPr>
              <p:cNvPr id="185454" name="Group 110"/>
              <p:cNvGrpSpPr>
                <a:grpSpLocks/>
              </p:cNvGrpSpPr>
              <p:nvPr/>
            </p:nvGrpSpPr>
            <p:grpSpPr bwMode="auto">
              <a:xfrm>
                <a:off x="309" y="1142"/>
                <a:ext cx="261" cy="365"/>
                <a:chOff x="677" y="2174"/>
                <a:chExt cx="261" cy="365"/>
              </a:xfrm>
            </p:grpSpPr>
            <p:sp>
              <p:nvSpPr>
                <p:cNvPr id="185455" name="Text Box 111"/>
                <p:cNvSpPr txBox="1">
                  <a:spLocks noChangeArrowheads="1"/>
                </p:cNvSpPr>
                <p:nvPr/>
              </p:nvSpPr>
              <p:spPr bwMode="auto">
                <a:xfrm>
                  <a:off x="677" y="2174"/>
                  <a:ext cx="261" cy="365"/>
                </a:xfrm>
                <a:prstGeom prst="rect">
                  <a:avLst/>
                </a:prstGeom>
                <a:noFill/>
                <a:ln w="9525">
                  <a:noFill/>
                  <a:miter lim="800000"/>
                  <a:headEnd/>
                  <a:tailEnd/>
                </a:ln>
                <a:effectLst/>
              </p:spPr>
              <p:txBody>
                <a:bodyPr wrap="none">
                  <a:spAutoFit/>
                </a:bodyPr>
                <a:lstStyle/>
                <a:p>
                  <a:r>
                    <a:rPr lang="eu-ES" sz="3200" dirty="0">
                      <a:latin typeface="Lucida Handwriting" pitchFamily="66" charset="0"/>
                    </a:rPr>
                    <a:t>v</a:t>
                  </a:r>
                </a:p>
              </p:txBody>
            </p:sp>
            <p:sp>
              <p:nvSpPr>
                <p:cNvPr id="185456" name="Line 112"/>
                <p:cNvSpPr>
                  <a:spLocks noChangeShapeType="1"/>
                </p:cNvSpPr>
                <p:nvPr/>
              </p:nvSpPr>
              <p:spPr bwMode="auto">
                <a:xfrm>
                  <a:off x="771" y="2248"/>
                  <a:ext cx="165" cy="0"/>
                </a:xfrm>
                <a:prstGeom prst="line">
                  <a:avLst/>
                </a:prstGeom>
                <a:noFill/>
                <a:ln w="28575">
                  <a:solidFill>
                    <a:schemeClr val="tx1"/>
                  </a:solidFill>
                  <a:round/>
                  <a:headEnd/>
                  <a:tailEnd type="triangle" w="med" len="med"/>
                </a:ln>
                <a:effectLst/>
              </p:spPr>
              <p:txBody>
                <a:bodyPr/>
                <a:lstStyle/>
                <a:p>
                  <a:endParaRPr lang="es-ES"/>
                </a:p>
              </p:txBody>
            </p:sp>
          </p:grpSp>
          <p:grpSp>
            <p:nvGrpSpPr>
              <p:cNvPr id="185467" name="Group 123"/>
              <p:cNvGrpSpPr>
                <a:grpSpLocks/>
              </p:cNvGrpSpPr>
              <p:nvPr/>
            </p:nvGrpSpPr>
            <p:grpSpPr bwMode="auto">
              <a:xfrm>
                <a:off x="594" y="1140"/>
                <a:ext cx="95" cy="580"/>
                <a:chOff x="594" y="1140"/>
                <a:chExt cx="95" cy="580"/>
              </a:xfrm>
            </p:grpSpPr>
            <p:sp>
              <p:nvSpPr>
                <p:cNvPr id="185458" name="Line 114"/>
                <p:cNvSpPr>
                  <a:spLocks noChangeShapeType="1"/>
                </p:cNvSpPr>
                <p:nvPr/>
              </p:nvSpPr>
              <p:spPr bwMode="auto">
                <a:xfrm rot="-5400000">
                  <a:off x="369" y="1412"/>
                  <a:ext cx="543" cy="0"/>
                </a:xfrm>
                <a:prstGeom prst="line">
                  <a:avLst/>
                </a:prstGeom>
                <a:noFill/>
                <a:ln w="28575">
                  <a:solidFill>
                    <a:schemeClr val="tx1"/>
                  </a:solidFill>
                  <a:round/>
                  <a:headEnd/>
                  <a:tailEnd type="triangle" w="med" len="med"/>
                </a:ln>
                <a:effectLst/>
              </p:spPr>
              <p:txBody>
                <a:bodyPr/>
                <a:lstStyle/>
                <a:p>
                  <a:endParaRPr lang="es-ES"/>
                </a:p>
              </p:txBody>
            </p:sp>
            <p:sp>
              <p:nvSpPr>
                <p:cNvPr id="185459" name="Oval 115"/>
                <p:cNvSpPr>
                  <a:spLocks noChangeAspect="1" noChangeArrowheads="1"/>
                </p:cNvSpPr>
                <p:nvPr/>
              </p:nvSpPr>
              <p:spPr bwMode="auto">
                <a:xfrm rot="-5400000">
                  <a:off x="594" y="1625"/>
                  <a:ext cx="95" cy="95"/>
                </a:xfrm>
                <a:prstGeom prst="ellipse">
                  <a:avLst/>
                </a:prstGeom>
                <a:solidFill>
                  <a:schemeClr val="tx1"/>
                </a:solidFill>
                <a:ln w="9525">
                  <a:solidFill>
                    <a:schemeClr val="tx1"/>
                  </a:solidFill>
                  <a:round/>
                  <a:headEnd/>
                  <a:tailEnd/>
                </a:ln>
                <a:effectLst/>
              </p:spPr>
              <p:txBody>
                <a:bodyPr wrap="none" anchor="ctr"/>
                <a:lstStyle/>
                <a:p>
                  <a:endParaRPr lang="es-ES"/>
                </a:p>
              </p:txBody>
            </p:sp>
          </p:grpSp>
        </p:grpSp>
        <p:grpSp>
          <p:nvGrpSpPr>
            <p:cNvPr id="185470" name="Group 126"/>
            <p:cNvGrpSpPr>
              <a:grpSpLocks/>
            </p:cNvGrpSpPr>
            <p:nvPr/>
          </p:nvGrpSpPr>
          <p:grpSpPr bwMode="auto">
            <a:xfrm>
              <a:off x="688" y="1321"/>
              <a:ext cx="333" cy="416"/>
              <a:chOff x="688" y="1321"/>
              <a:chExt cx="333" cy="416"/>
            </a:xfrm>
          </p:grpSpPr>
          <p:grpSp>
            <p:nvGrpSpPr>
              <p:cNvPr id="185460" name="Group 116"/>
              <p:cNvGrpSpPr>
                <a:grpSpLocks/>
              </p:cNvGrpSpPr>
              <p:nvPr/>
            </p:nvGrpSpPr>
            <p:grpSpPr bwMode="auto">
              <a:xfrm>
                <a:off x="688" y="1372"/>
                <a:ext cx="273" cy="365"/>
                <a:chOff x="611" y="2447"/>
                <a:chExt cx="273" cy="365"/>
              </a:xfrm>
            </p:grpSpPr>
            <p:sp>
              <p:nvSpPr>
                <p:cNvPr id="185461" name="Text Box 117"/>
                <p:cNvSpPr txBox="1">
                  <a:spLocks noChangeArrowheads="1"/>
                </p:cNvSpPr>
                <p:nvPr/>
              </p:nvSpPr>
              <p:spPr bwMode="auto">
                <a:xfrm>
                  <a:off x="611" y="2447"/>
                  <a:ext cx="273" cy="365"/>
                </a:xfrm>
                <a:prstGeom prst="rect">
                  <a:avLst/>
                </a:prstGeom>
                <a:noFill/>
                <a:ln w="9525">
                  <a:noFill/>
                  <a:miter lim="800000"/>
                  <a:headEnd/>
                  <a:tailEnd/>
                </a:ln>
                <a:effectLst/>
              </p:spPr>
              <p:txBody>
                <a:bodyPr wrap="none">
                  <a:spAutoFit/>
                </a:bodyPr>
                <a:lstStyle/>
                <a:p>
                  <a:r>
                    <a:rPr lang="eu-ES" sz="3200">
                      <a:solidFill>
                        <a:schemeClr val="accent1"/>
                      </a:solidFill>
                      <a:latin typeface="Lucida Handwriting" pitchFamily="66" charset="0"/>
                    </a:rPr>
                    <a:t>F</a:t>
                  </a:r>
                </a:p>
              </p:txBody>
            </p:sp>
            <p:sp>
              <p:nvSpPr>
                <p:cNvPr id="185462" name="Line 118"/>
                <p:cNvSpPr>
                  <a:spLocks noChangeShapeType="1"/>
                </p:cNvSpPr>
                <p:nvPr/>
              </p:nvSpPr>
              <p:spPr bwMode="auto">
                <a:xfrm>
                  <a:off x="714" y="2476"/>
                  <a:ext cx="165" cy="0"/>
                </a:xfrm>
                <a:prstGeom prst="line">
                  <a:avLst/>
                </a:prstGeom>
                <a:noFill/>
                <a:ln w="28575">
                  <a:solidFill>
                    <a:schemeClr val="accent1"/>
                  </a:solidFill>
                  <a:round/>
                  <a:headEnd/>
                  <a:tailEnd type="triangle" w="med" len="med"/>
                </a:ln>
                <a:effectLst/>
              </p:spPr>
              <p:txBody>
                <a:bodyPr/>
                <a:lstStyle/>
                <a:p>
                  <a:endParaRPr lang="es-ES"/>
                </a:p>
              </p:txBody>
            </p:sp>
          </p:grpSp>
          <p:sp>
            <p:nvSpPr>
              <p:cNvPr id="185463" name="Line 119"/>
              <p:cNvSpPr>
                <a:spLocks noChangeShapeType="1"/>
              </p:cNvSpPr>
              <p:nvPr/>
            </p:nvSpPr>
            <p:spPr bwMode="auto">
              <a:xfrm flipV="1">
                <a:off x="718" y="1321"/>
                <a:ext cx="303" cy="8"/>
              </a:xfrm>
              <a:prstGeom prst="line">
                <a:avLst/>
              </a:prstGeom>
              <a:noFill/>
              <a:ln w="38100">
                <a:solidFill>
                  <a:schemeClr val="accent1"/>
                </a:solidFill>
                <a:round/>
                <a:headEnd/>
                <a:tailEnd type="triangle" w="med" len="med"/>
              </a:ln>
              <a:effectLst/>
            </p:spPr>
            <p:txBody>
              <a:bodyPr/>
              <a:lstStyle/>
              <a:p>
                <a:endParaRPr lang="es-ES"/>
              </a:p>
            </p:txBody>
          </p:sp>
        </p:grpSp>
      </p:grpSp>
      <p:sp>
        <p:nvSpPr>
          <p:cNvPr id="185466" name="Oval 122"/>
          <p:cNvSpPr>
            <a:spLocks noChangeAspect="1" noChangeArrowheads="1"/>
          </p:cNvSpPr>
          <p:nvPr/>
        </p:nvSpPr>
        <p:spPr bwMode="auto">
          <a:xfrm>
            <a:off x="1079500" y="723900"/>
            <a:ext cx="2681288" cy="2681288"/>
          </a:xfrm>
          <a:prstGeom prst="ellipse">
            <a:avLst/>
          </a:prstGeom>
          <a:noFill/>
          <a:ln w="9525">
            <a:solidFill>
              <a:schemeClr val="tx1"/>
            </a:solidFill>
            <a:prstDash val="dash"/>
            <a:round/>
            <a:headEnd/>
            <a:tailEnd/>
          </a:ln>
          <a:effectLst/>
        </p:spPr>
        <p:txBody>
          <a:bodyPr wrap="none" anchor="ctr"/>
          <a:lstStyle/>
          <a:p>
            <a:endParaRPr lang="es-ES"/>
          </a:p>
        </p:txBody>
      </p:sp>
      <p:grpSp>
        <p:nvGrpSpPr>
          <p:cNvPr id="138" name="137 Grupo"/>
          <p:cNvGrpSpPr/>
          <p:nvPr/>
        </p:nvGrpSpPr>
        <p:grpSpPr>
          <a:xfrm>
            <a:off x="3125788" y="2027238"/>
            <a:ext cx="1120775" cy="920750"/>
            <a:chOff x="3125788" y="2027238"/>
            <a:chExt cx="1120775" cy="920750"/>
          </a:xfrm>
        </p:grpSpPr>
        <p:grpSp>
          <p:nvGrpSpPr>
            <p:cNvPr id="137" name="136 Grupo"/>
            <p:cNvGrpSpPr/>
            <p:nvPr/>
          </p:nvGrpSpPr>
          <p:grpSpPr>
            <a:xfrm>
              <a:off x="3125788" y="2027238"/>
              <a:ext cx="687387" cy="920750"/>
              <a:chOff x="3125788" y="2027238"/>
              <a:chExt cx="687387" cy="920750"/>
            </a:xfrm>
          </p:grpSpPr>
          <p:grpSp>
            <p:nvGrpSpPr>
              <p:cNvPr id="185477" name="Group 133"/>
              <p:cNvGrpSpPr>
                <a:grpSpLocks/>
              </p:cNvGrpSpPr>
              <p:nvPr/>
            </p:nvGrpSpPr>
            <p:grpSpPr bwMode="auto">
              <a:xfrm flipV="1">
                <a:off x="3662363" y="2027238"/>
                <a:ext cx="150812" cy="920750"/>
                <a:chOff x="594" y="1140"/>
                <a:chExt cx="95" cy="580"/>
              </a:xfrm>
            </p:grpSpPr>
            <p:sp>
              <p:nvSpPr>
                <p:cNvPr id="185478" name="Line 134"/>
                <p:cNvSpPr>
                  <a:spLocks noChangeShapeType="1"/>
                </p:cNvSpPr>
                <p:nvPr/>
              </p:nvSpPr>
              <p:spPr bwMode="auto">
                <a:xfrm rot="-5400000">
                  <a:off x="369" y="1412"/>
                  <a:ext cx="543" cy="0"/>
                </a:xfrm>
                <a:prstGeom prst="line">
                  <a:avLst/>
                </a:prstGeom>
                <a:noFill/>
                <a:ln w="28575">
                  <a:solidFill>
                    <a:schemeClr val="tx1"/>
                  </a:solidFill>
                  <a:round/>
                  <a:headEnd/>
                  <a:tailEnd type="triangle" w="med" len="med"/>
                </a:ln>
                <a:effectLst/>
              </p:spPr>
              <p:txBody>
                <a:bodyPr/>
                <a:lstStyle/>
                <a:p>
                  <a:endParaRPr lang="es-ES"/>
                </a:p>
              </p:txBody>
            </p:sp>
            <p:sp>
              <p:nvSpPr>
                <p:cNvPr id="185479" name="Oval 135"/>
                <p:cNvSpPr>
                  <a:spLocks noChangeAspect="1" noChangeArrowheads="1"/>
                </p:cNvSpPr>
                <p:nvPr/>
              </p:nvSpPr>
              <p:spPr bwMode="auto">
                <a:xfrm rot="-5400000">
                  <a:off x="594" y="1625"/>
                  <a:ext cx="95" cy="95"/>
                </a:xfrm>
                <a:prstGeom prst="ellipse">
                  <a:avLst/>
                </a:prstGeom>
                <a:solidFill>
                  <a:schemeClr val="tx1"/>
                </a:solidFill>
                <a:ln w="9525">
                  <a:solidFill>
                    <a:schemeClr val="tx1"/>
                  </a:solidFill>
                  <a:round/>
                  <a:headEnd/>
                  <a:tailEnd/>
                </a:ln>
                <a:effectLst/>
              </p:spPr>
              <p:txBody>
                <a:bodyPr wrap="none" anchor="ctr"/>
                <a:lstStyle/>
                <a:p>
                  <a:endParaRPr lang="es-ES"/>
                </a:p>
              </p:txBody>
            </p:sp>
          </p:grpSp>
          <p:grpSp>
            <p:nvGrpSpPr>
              <p:cNvPr id="185481" name="Group 137"/>
              <p:cNvGrpSpPr>
                <a:grpSpLocks/>
              </p:cNvGrpSpPr>
              <p:nvPr/>
            </p:nvGrpSpPr>
            <p:grpSpPr bwMode="auto">
              <a:xfrm>
                <a:off x="3125788" y="2154238"/>
                <a:ext cx="433387" cy="579437"/>
                <a:chOff x="611" y="2447"/>
                <a:chExt cx="273" cy="365"/>
              </a:xfrm>
            </p:grpSpPr>
            <p:sp>
              <p:nvSpPr>
                <p:cNvPr id="185482" name="Text Box 138"/>
                <p:cNvSpPr txBox="1">
                  <a:spLocks noChangeArrowheads="1"/>
                </p:cNvSpPr>
                <p:nvPr/>
              </p:nvSpPr>
              <p:spPr bwMode="auto">
                <a:xfrm>
                  <a:off x="611" y="2447"/>
                  <a:ext cx="273" cy="365"/>
                </a:xfrm>
                <a:prstGeom prst="rect">
                  <a:avLst/>
                </a:prstGeom>
                <a:noFill/>
                <a:ln w="9525">
                  <a:noFill/>
                  <a:miter lim="800000"/>
                  <a:headEnd/>
                  <a:tailEnd/>
                </a:ln>
                <a:effectLst/>
              </p:spPr>
              <p:txBody>
                <a:bodyPr wrap="none">
                  <a:spAutoFit/>
                </a:bodyPr>
                <a:lstStyle/>
                <a:p>
                  <a:r>
                    <a:rPr lang="eu-ES" sz="3200">
                      <a:solidFill>
                        <a:schemeClr val="accent1"/>
                      </a:solidFill>
                      <a:latin typeface="Lucida Handwriting" pitchFamily="66" charset="0"/>
                    </a:rPr>
                    <a:t>F</a:t>
                  </a:r>
                </a:p>
              </p:txBody>
            </p:sp>
            <p:sp>
              <p:nvSpPr>
                <p:cNvPr id="185483" name="Line 139"/>
                <p:cNvSpPr>
                  <a:spLocks noChangeShapeType="1"/>
                </p:cNvSpPr>
                <p:nvPr/>
              </p:nvSpPr>
              <p:spPr bwMode="auto">
                <a:xfrm>
                  <a:off x="714" y="2476"/>
                  <a:ext cx="165" cy="0"/>
                </a:xfrm>
                <a:prstGeom prst="line">
                  <a:avLst/>
                </a:prstGeom>
                <a:noFill/>
                <a:ln w="28575">
                  <a:solidFill>
                    <a:schemeClr val="accent1"/>
                  </a:solidFill>
                  <a:round/>
                  <a:headEnd/>
                  <a:tailEnd type="triangle" w="med" len="med"/>
                </a:ln>
                <a:effectLst/>
              </p:spPr>
              <p:txBody>
                <a:bodyPr/>
                <a:lstStyle/>
                <a:p>
                  <a:endParaRPr lang="es-ES"/>
                </a:p>
              </p:txBody>
            </p:sp>
          </p:grpSp>
          <p:sp>
            <p:nvSpPr>
              <p:cNvPr id="185484" name="Line 140"/>
              <p:cNvSpPr>
                <a:spLocks noChangeShapeType="1"/>
              </p:cNvSpPr>
              <p:nvPr/>
            </p:nvSpPr>
            <p:spPr bwMode="auto">
              <a:xfrm flipH="1">
                <a:off x="3198813" y="2098675"/>
                <a:ext cx="481012" cy="12700"/>
              </a:xfrm>
              <a:prstGeom prst="line">
                <a:avLst/>
              </a:prstGeom>
              <a:noFill/>
              <a:ln w="38100">
                <a:solidFill>
                  <a:schemeClr val="accent1"/>
                </a:solidFill>
                <a:round/>
                <a:headEnd/>
                <a:tailEnd type="triangle" w="med" len="med"/>
              </a:ln>
              <a:effectLst/>
            </p:spPr>
            <p:txBody>
              <a:bodyPr/>
              <a:lstStyle/>
              <a:p>
                <a:endParaRPr lang="es-ES"/>
              </a:p>
            </p:txBody>
          </p:sp>
        </p:grpSp>
        <p:grpSp>
          <p:nvGrpSpPr>
            <p:cNvPr id="185487" name="Group 143"/>
            <p:cNvGrpSpPr>
              <a:grpSpLocks/>
            </p:cNvGrpSpPr>
            <p:nvPr/>
          </p:nvGrpSpPr>
          <p:grpSpPr bwMode="auto">
            <a:xfrm>
              <a:off x="3832225" y="2182813"/>
              <a:ext cx="414338" cy="579437"/>
              <a:chOff x="677" y="2174"/>
              <a:chExt cx="261" cy="365"/>
            </a:xfrm>
          </p:grpSpPr>
          <p:sp>
            <p:nvSpPr>
              <p:cNvPr id="185488" name="Text Box 144"/>
              <p:cNvSpPr txBox="1">
                <a:spLocks noChangeArrowheads="1"/>
              </p:cNvSpPr>
              <p:nvPr/>
            </p:nvSpPr>
            <p:spPr bwMode="auto">
              <a:xfrm>
                <a:off x="677" y="2174"/>
                <a:ext cx="261" cy="365"/>
              </a:xfrm>
              <a:prstGeom prst="rect">
                <a:avLst/>
              </a:prstGeom>
              <a:noFill/>
              <a:ln w="9525">
                <a:noFill/>
                <a:miter lim="800000"/>
                <a:headEnd/>
                <a:tailEnd/>
              </a:ln>
              <a:effectLst/>
            </p:spPr>
            <p:txBody>
              <a:bodyPr wrap="none">
                <a:spAutoFit/>
              </a:bodyPr>
              <a:lstStyle/>
              <a:p>
                <a:r>
                  <a:rPr lang="eu-ES" sz="3200" dirty="0">
                    <a:latin typeface="Lucida Handwriting" pitchFamily="66" charset="0"/>
                  </a:rPr>
                  <a:t>v</a:t>
                </a:r>
              </a:p>
            </p:txBody>
          </p:sp>
          <p:sp>
            <p:nvSpPr>
              <p:cNvPr id="185489" name="Line 145"/>
              <p:cNvSpPr>
                <a:spLocks noChangeShapeType="1"/>
              </p:cNvSpPr>
              <p:nvPr/>
            </p:nvSpPr>
            <p:spPr bwMode="auto">
              <a:xfrm>
                <a:off x="771" y="2248"/>
                <a:ext cx="165" cy="0"/>
              </a:xfrm>
              <a:prstGeom prst="line">
                <a:avLst/>
              </a:prstGeom>
              <a:noFill/>
              <a:ln w="28575">
                <a:solidFill>
                  <a:schemeClr val="tx1"/>
                </a:solidFill>
                <a:round/>
                <a:headEnd/>
                <a:tailEnd type="triangle" w="med" len="med"/>
              </a:ln>
              <a:effectLst/>
            </p:spPr>
            <p:txBody>
              <a:bodyPr/>
              <a:lstStyle/>
              <a:p>
                <a:endParaRPr lang="es-ES"/>
              </a:p>
            </p:txBody>
          </p:sp>
        </p:grpSp>
      </p:grpSp>
      <p:sp>
        <p:nvSpPr>
          <p:cNvPr id="185509" name="Line 165"/>
          <p:cNvSpPr>
            <a:spLocks noChangeShapeType="1"/>
          </p:cNvSpPr>
          <p:nvPr/>
        </p:nvSpPr>
        <p:spPr bwMode="auto">
          <a:xfrm flipV="1">
            <a:off x="2400300" y="1473200"/>
            <a:ext cx="1231900" cy="673100"/>
          </a:xfrm>
          <a:prstGeom prst="line">
            <a:avLst/>
          </a:prstGeom>
          <a:noFill/>
          <a:ln w="9525">
            <a:solidFill>
              <a:schemeClr val="tx1"/>
            </a:solidFill>
            <a:prstDash val="dash"/>
            <a:round/>
            <a:headEnd/>
            <a:tailEnd/>
          </a:ln>
          <a:effectLst/>
        </p:spPr>
        <p:txBody>
          <a:bodyPr/>
          <a:lstStyle/>
          <a:p>
            <a:endParaRPr lang="es-ES"/>
          </a:p>
        </p:txBody>
      </p:sp>
      <p:sp>
        <p:nvSpPr>
          <p:cNvPr id="185510" name="Text Box 166"/>
          <p:cNvSpPr txBox="1">
            <a:spLocks noChangeArrowheads="1"/>
          </p:cNvSpPr>
          <p:nvPr/>
        </p:nvSpPr>
        <p:spPr bwMode="auto">
          <a:xfrm>
            <a:off x="2844800" y="1362075"/>
            <a:ext cx="376238" cy="519113"/>
          </a:xfrm>
          <a:prstGeom prst="rect">
            <a:avLst/>
          </a:prstGeom>
          <a:noFill/>
          <a:ln w="9525">
            <a:noFill/>
            <a:miter lim="800000"/>
            <a:headEnd/>
            <a:tailEnd/>
          </a:ln>
          <a:effectLst/>
        </p:spPr>
        <p:txBody>
          <a:bodyPr wrap="none">
            <a:spAutoFit/>
          </a:bodyPr>
          <a:lstStyle/>
          <a:p>
            <a:r>
              <a:rPr lang="eu-ES">
                <a:latin typeface="Lucida Handwriting" pitchFamily="66" charset="0"/>
              </a:rPr>
              <a:t>r</a:t>
            </a:r>
          </a:p>
        </p:txBody>
      </p:sp>
      <p:graphicFrame>
        <p:nvGraphicFramePr>
          <p:cNvPr id="185511" name="Object 167"/>
          <p:cNvGraphicFramePr>
            <a:graphicFrameLocks noChangeAspect="1"/>
          </p:cNvGraphicFramePr>
          <p:nvPr/>
        </p:nvGraphicFramePr>
        <p:xfrm>
          <a:off x="4488833" y="1921089"/>
          <a:ext cx="4600575" cy="1292225"/>
        </p:xfrm>
        <a:graphic>
          <a:graphicData uri="http://schemas.openxmlformats.org/presentationml/2006/ole">
            <mc:AlternateContent xmlns:mc="http://schemas.openxmlformats.org/markup-compatibility/2006">
              <mc:Choice xmlns:v="urn:schemas-microsoft-com:vml" Requires="v">
                <p:oleObj spid="_x0000_s185655" name="Ecuación" r:id="rId6" imgW="1600200" imgH="469800" progId="Equation.3">
                  <p:embed/>
                </p:oleObj>
              </mc:Choice>
              <mc:Fallback>
                <p:oleObj name="Ecuación" r:id="rId6" imgW="1600200" imgH="469800" progId="Equation.3">
                  <p:embed/>
                  <p:pic>
                    <p:nvPicPr>
                      <p:cNvPr id="0" name="Picture 16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88833" y="1921089"/>
                        <a:ext cx="4600575" cy="1292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5512" name="Object 168"/>
          <p:cNvGraphicFramePr>
            <a:graphicFrameLocks noChangeAspect="1"/>
          </p:cNvGraphicFramePr>
          <p:nvPr/>
        </p:nvGraphicFramePr>
        <p:xfrm>
          <a:off x="2364048" y="4116032"/>
          <a:ext cx="3956050" cy="889000"/>
        </p:xfrm>
        <a:graphic>
          <a:graphicData uri="http://schemas.openxmlformats.org/presentationml/2006/ole">
            <mc:AlternateContent xmlns:mc="http://schemas.openxmlformats.org/markup-compatibility/2006">
              <mc:Choice xmlns:v="urn:schemas-microsoft-com:vml" Requires="v">
                <p:oleObj spid="_x0000_s185656" name="Ecuación" r:id="rId8" imgW="1892160" imgH="444240" progId="Equation.3">
                  <p:embed/>
                </p:oleObj>
              </mc:Choice>
              <mc:Fallback>
                <p:oleObj name="Ecuación" r:id="rId8" imgW="1892160" imgH="444240" progId="Equation.3">
                  <p:embed/>
                  <p:pic>
                    <p:nvPicPr>
                      <p:cNvPr id="0" name="Picture 16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4048" y="4116032"/>
                        <a:ext cx="395605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5513" name="Object 169"/>
          <p:cNvGraphicFramePr>
            <a:graphicFrameLocks noChangeAspect="1"/>
          </p:cNvGraphicFramePr>
          <p:nvPr/>
        </p:nvGraphicFramePr>
        <p:xfrm>
          <a:off x="3017693" y="4950366"/>
          <a:ext cx="2179638" cy="812800"/>
        </p:xfrm>
        <a:graphic>
          <a:graphicData uri="http://schemas.openxmlformats.org/presentationml/2006/ole">
            <mc:AlternateContent xmlns:mc="http://schemas.openxmlformats.org/markup-compatibility/2006">
              <mc:Choice xmlns:v="urn:schemas-microsoft-com:vml" Requires="v">
                <p:oleObj spid="_x0000_s185657" name="Ecuación" r:id="rId10" imgW="1041120" imgH="406080" progId="Equation.3">
                  <p:embed/>
                </p:oleObj>
              </mc:Choice>
              <mc:Fallback>
                <p:oleObj name="Ecuación" r:id="rId10" imgW="1041120" imgH="406080" progId="Equation.3">
                  <p:embed/>
                  <p:pic>
                    <p:nvPicPr>
                      <p:cNvPr id="0" name="Picture 16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17693" y="4950366"/>
                        <a:ext cx="2179638"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5514" name="Object 170"/>
          <p:cNvGraphicFramePr>
            <a:graphicFrameLocks noChangeAspect="1"/>
          </p:cNvGraphicFramePr>
          <p:nvPr/>
        </p:nvGraphicFramePr>
        <p:xfrm>
          <a:off x="4933965" y="5727349"/>
          <a:ext cx="2071688" cy="812800"/>
        </p:xfrm>
        <a:graphic>
          <a:graphicData uri="http://schemas.openxmlformats.org/presentationml/2006/ole">
            <mc:AlternateContent xmlns:mc="http://schemas.openxmlformats.org/markup-compatibility/2006">
              <mc:Choice xmlns:v="urn:schemas-microsoft-com:vml" Requires="v">
                <p:oleObj spid="_x0000_s185658" name="Ecuación" r:id="rId12" imgW="990360" imgH="406080" progId="Equation.3">
                  <p:embed/>
                </p:oleObj>
              </mc:Choice>
              <mc:Fallback>
                <p:oleObj name="Ecuación" r:id="rId12" imgW="990360" imgH="406080" progId="Equation.3">
                  <p:embed/>
                  <p:pic>
                    <p:nvPicPr>
                      <p:cNvPr id="0" name="Picture 17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33965" y="5727349"/>
                        <a:ext cx="2071688"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9" name="Object 168"/>
          <p:cNvGraphicFramePr>
            <a:graphicFrameLocks noChangeAspect="1"/>
          </p:cNvGraphicFramePr>
          <p:nvPr/>
        </p:nvGraphicFramePr>
        <p:xfrm>
          <a:off x="257175" y="4278313"/>
          <a:ext cx="1993900" cy="406400"/>
        </p:xfrm>
        <a:graphic>
          <a:graphicData uri="http://schemas.openxmlformats.org/presentationml/2006/ole">
            <mc:AlternateContent xmlns:mc="http://schemas.openxmlformats.org/markup-compatibility/2006">
              <mc:Choice xmlns:v="urn:schemas-microsoft-com:vml" Requires="v">
                <p:oleObj spid="_x0000_s185659" name="Ecuación" r:id="rId14" imgW="952200" imgH="203040" progId="Equation.3">
                  <p:embed/>
                </p:oleObj>
              </mc:Choice>
              <mc:Fallback>
                <p:oleObj name="Ecuación" r:id="rId14" imgW="952200" imgH="203040" progId="Equation.3">
                  <p:embed/>
                  <p:pic>
                    <p:nvPicPr>
                      <p:cNvPr id="0" name="Object 16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7175" y="4278313"/>
                        <a:ext cx="19939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0" name="Object 169"/>
          <p:cNvGraphicFramePr>
            <a:graphicFrameLocks noChangeAspect="1"/>
          </p:cNvGraphicFramePr>
          <p:nvPr/>
        </p:nvGraphicFramePr>
        <p:xfrm>
          <a:off x="242849" y="5130988"/>
          <a:ext cx="2524125" cy="457200"/>
        </p:xfrm>
        <a:graphic>
          <a:graphicData uri="http://schemas.openxmlformats.org/presentationml/2006/ole">
            <mc:AlternateContent xmlns:mc="http://schemas.openxmlformats.org/markup-compatibility/2006">
              <mc:Choice xmlns:v="urn:schemas-microsoft-com:vml" Requires="v">
                <p:oleObj spid="_x0000_s185660" name="Ecuación" r:id="rId16" imgW="1206360" imgH="228600" progId="Equation.3">
                  <p:embed/>
                </p:oleObj>
              </mc:Choice>
              <mc:Fallback>
                <p:oleObj name="Ecuación" r:id="rId16" imgW="1206360" imgH="228600" progId="Equation.3">
                  <p:embed/>
                  <p:pic>
                    <p:nvPicPr>
                      <p:cNvPr id="0" name="Object 16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2849" y="5130988"/>
                        <a:ext cx="252412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1" name="Object 170"/>
          <p:cNvGraphicFramePr>
            <a:graphicFrameLocks noChangeAspect="1"/>
          </p:cNvGraphicFramePr>
          <p:nvPr/>
        </p:nvGraphicFramePr>
        <p:xfrm>
          <a:off x="273563" y="5921688"/>
          <a:ext cx="4462462" cy="482600"/>
        </p:xfrm>
        <a:graphic>
          <a:graphicData uri="http://schemas.openxmlformats.org/presentationml/2006/ole">
            <mc:AlternateContent xmlns:mc="http://schemas.openxmlformats.org/markup-compatibility/2006">
              <mc:Choice xmlns:v="urn:schemas-microsoft-com:vml" Requires="v">
                <p:oleObj spid="_x0000_s185661" name="Ecuación" r:id="rId18" imgW="2133360" imgH="241200" progId="Equation.3">
                  <p:embed/>
                </p:oleObj>
              </mc:Choice>
              <mc:Fallback>
                <p:oleObj name="Ecuación" r:id="rId18" imgW="2133360" imgH="241200" progId="Equation.3">
                  <p:embed/>
                  <p:pic>
                    <p:nvPicPr>
                      <p:cNvPr id="0" name="Object 17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3563" y="5921688"/>
                        <a:ext cx="4462462"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72" name="171 Grupo"/>
          <p:cNvGrpSpPr/>
          <p:nvPr/>
        </p:nvGrpSpPr>
        <p:grpSpPr>
          <a:xfrm>
            <a:off x="1432449" y="397197"/>
            <a:ext cx="961501" cy="1342585"/>
            <a:chOff x="1432449" y="397197"/>
            <a:chExt cx="961501" cy="1342585"/>
          </a:xfrm>
        </p:grpSpPr>
        <p:grpSp>
          <p:nvGrpSpPr>
            <p:cNvPr id="135" name="134 Grupo"/>
            <p:cNvGrpSpPr/>
            <p:nvPr/>
          </p:nvGrpSpPr>
          <p:grpSpPr>
            <a:xfrm>
              <a:off x="1432449" y="397197"/>
              <a:ext cx="961501" cy="969641"/>
              <a:chOff x="1432449" y="397197"/>
              <a:chExt cx="961501" cy="969641"/>
            </a:xfrm>
          </p:grpSpPr>
          <p:grpSp>
            <p:nvGrpSpPr>
              <p:cNvPr id="185499" name="Group 155"/>
              <p:cNvGrpSpPr>
                <a:grpSpLocks/>
              </p:cNvGrpSpPr>
              <p:nvPr/>
            </p:nvGrpSpPr>
            <p:grpSpPr bwMode="auto">
              <a:xfrm rot="3185003">
                <a:off x="1620043" y="592932"/>
                <a:ext cx="627063" cy="920750"/>
                <a:chOff x="3339" y="909"/>
                <a:chExt cx="395" cy="580"/>
              </a:xfrm>
            </p:grpSpPr>
            <p:grpSp>
              <p:nvGrpSpPr>
                <p:cNvPr id="185500" name="Group 156"/>
                <p:cNvGrpSpPr>
                  <a:grpSpLocks/>
                </p:cNvGrpSpPr>
                <p:nvPr/>
              </p:nvGrpSpPr>
              <p:grpSpPr bwMode="auto">
                <a:xfrm>
                  <a:off x="3339" y="909"/>
                  <a:ext cx="95" cy="580"/>
                  <a:chOff x="594" y="1140"/>
                  <a:chExt cx="95" cy="580"/>
                </a:xfrm>
              </p:grpSpPr>
              <p:sp>
                <p:nvSpPr>
                  <p:cNvPr id="185501" name="Line 157"/>
                  <p:cNvSpPr>
                    <a:spLocks noChangeShapeType="1"/>
                  </p:cNvSpPr>
                  <p:nvPr/>
                </p:nvSpPr>
                <p:spPr bwMode="auto">
                  <a:xfrm rot="-5400000">
                    <a:off x="369" y="1412"/>
                    <a:ext cx="543" cy="0"/>
                  </a:xfrm>
                  <a:prstGeom prst="line">
                    <a:avLst/>
                  </a:prstGeom>
                  <a:noFill/>
                  <a:ln w="28575">
                    <a:solidFill>
                      <a:schemeClr val="tx1"/>
                    </a:solidFill>
                    <a:round/>
                    <a:headEnd/>
                    <a:tailEnd type="triangle" w="med" len="med"/>
                  </a:ln>
                  <a:effectLst/>
                </p:spPr>
                <p:txBody>
                  <a:bodyPr/>
                  <a:lstStyle/>
                  <a:p>
                    <a:endParaRPr lang="es-ES"/>
                  </a:p>
                </p:txBody>
              </p:sp>
              <p:sp>
                <p:nvSpPr>
                  <p:cNvPr id="185502" name="Oval 158"/>
                  <p:cNvSpPr>
                    <a:spLocks noChangeAspect="1" noChangeArrowheads="1"/>
                  </p:cNvSpPr>
                  <p:nvPr/>
                </p:nvSpPr>
                <p:spPr bwMode="auto">
                  <a:xfrm rot="-5400000">
                    <a:off x="594" y="1625"/>
                    <a:ext cx="95" cy="95"/>
                  </a:xfrm>
                  <a:prstGeom prst="ellipse">
                    <a:avLst/>
                  </a:prstGeom>
                  <a:solidFill>
                    <a:schemeClr val="tx1"/>
                  </a:solidFill>
                  <a:ln w="9525">
                    <a:solidFill>
                      <a:schemeClr val="tx1"/>
                    </a:solidFill>
                    <a:round/>
                    <a:headEnd/>
                    <a:tailEnd/>
                  </a:ln>
                  <a:effectLst/>
                </p:spPr>
                <p:txBody>
                  <a:bodyPr wrap="none" anchor="ctr"/>
                  <a:lstStyle/>
                  <a:p>
                    <a:endParaRPr lang="es-ES"/>
                  </a:p>
                </p:txBody>
              </p:sp>
            </p:grpSp>
            <p:sp>
              <p:nvSpPr>
                <p:cNvPr id="185503" name="Line 159"/>
                <p:cNvSpPr>
                  <a:spLocks noChangeShapeType="1"/>
                </p:cNvSpPr>
                <p:nvPr/>
              </p:nvSpPr>
              <p:spPr bwMode="auto">
                <a:xfrm flipV="1">
                  <a:off x="3431" y="1434"/>
                  <a:ext cx="303" cy="8"/>
                </a:xfrm>
                <a:prstGeom prst="line">
                  <a:avLst/>
                </a:prstGeom>
                <a:noFill/>
                <a:ln w="38100">
                  <a:solidFill>
                    <a:schemeClr val="accent1"/>
                  </a:solidFill>
                  <a:round/>
                  <a:headEnd/>
                  <a:tailEnd type="triangle" w="med" len="med"/>
                </a:ln>
                <a:effectLst/>
              </p:spPr>
              <p:txBody>
                <a:bodyPr/>
                <a:lstStyle/>
                <a:p>
                  <a:endParaRPr lang="es-ES"/>
                </a:p>
              </p:txBody>
            </p:sp>
          </p:grpSp>
          <p:grpSp>
            <p:nvGrpSpPr>
              <p:cNvPr id="129" name="Group 143"/>
              <p:cNvGrpSpPr>
                <a:grpSpLocks/>
              </p:cNvGrpSpPr>
              <p:nvPr/>
            </p:nvGrpSpPr>
            <p:grpSpPr bwMode="auto">
              <a:xfrm>
                <a:off x="1432449" y="397197"/>
                <a:ext cx="414338" cy="579437"/>
                <a:chOff x="677" y="2174"/>
                <a:chExt cx="261" cy="365"/>
              </a:xfrm>
            </p:grpSpPr>
            <p:sp>
              <p:nvSpPr>
                <p:cNvPr id="130" name="Text Box 144"/>
                <p:cNvSpPr txBox="1">
                  <a:spLocks noChangeArrowheads="1"/>
                </p:cNvSpPr>
                <p:nvPr/>
              </p:nvSpPr>
              <p:spPr bwMode="auto">
                <a:xfrm>
                  <a:off x="677" y="2174"/>
                  <a:ext cx="261" cy="365"/>
                </a:xfrm>
                <a:prstGeom prst="rect">
                  <a:avLst/>
                </a:prstGeom>
                <a:noFill/>
                <a:ln w="9525">
                  <a:noFill/>
                  <a:miter lim="800000"/>
                  <a:headEnd/>
                  <a:tailEnd/>
                </a:ln>
                <a:effectLst/>
              </p:spPr>
              <p:txBody>
                <a:bodyPr wrap="none">
                  <a:spAutoFit/>
                </a:bodyPr>
                <a:lstStyle/>
                <a:p>
                  <a:r>
                    <a:rPr lang="eu-ES" sz="3200" dirty="0">
                      <a:latin typeface="Lucida Handwriting" pitchFamily="66" charset="0"/>
                    </a:rPr>
                    <a:t>v</a:t>
                  </a:r>
                </a:p>
              </p:txBody>
            </p:sp>
            <p:sp>
              <p:nvSpPr>
                <p:cNvPr id="131" name="Line 145"/>
                <p:cNvSpPr>
                  <a:spLocks noChangeShapeType="1"/>
                </p:cNvSpPr>
                <p:nvPr/>
              </p:nvSpPr>
              <p:spPr bwMode="auto">
                <a:xfrm>
                  <a:off x="771" y="2248"/>
                  <a:ext cx="165" cy="0"/>
                </a:xfrm>
                <a:prstGeom prst="line">
                  <a:avLst/>
                </a:prstGeom>
                <a:noFill/>
                <a:ln w="28575">
                  <a:solidFill>
                    <a:schemeClr val="tx1"/>
                  </a:solidFill>
                  <a:round/>
                  <a:headEnd/>
                  <a:tailEnd type="triangle" w="med" len="med"/>
                </a:ln>
                <a:effectLst/>
              </p:spPr>
              <p:txBody>
                <a:bodyPr/>
                <a:lstStyle/>
                <a:p>
                  <a:endParaRPr lang="es-ES"/>
                </a:p>
              </p:txBody>
            </p:sp>
          </p:grpSp>
        </p:grpSp>
        <p:grpSp>
          <p:nvGrpSpPr>
            <p:cNvPr id="166" name="Group 141"/>
            <p:cNvGrpSpPr>
              <a:grpSpLocks/>
            </p:cNvGrpSpPr>
            <p:nvPr/>
          </p:nvGrpSpPr>
          <p:grpSpPr bwMode="auto">
            <a:xfrm>
              <a:off x="1683413" y="1160344"/>
              <a:ext cx="433388" cy="579438"/>
              <a:chOff x="611" y="2447"/>
              <a:chExt cx="273" cy="365"/>
            </a:xfrm>
          </p:grpSpPr>
          <p:sp>
            <p:nvSpPr>
              <p:cNvPr id="167" name="Text Box 142"/>
              <p:cNvSpPr txBox="1">
                <a:spLocks noChangeArrowheads="1"/>
              </p:cNvSpPr>
              <p:nvPr/>
            </p:nvSpPr>
            <p:spPr bwMode="auto">
              <a:xfrm>
                <a:off x="611" y="2447"/>
                <a:ext cx="273" cy="365"/>
              </a:xfrm>
              <a:prstGeom prst="rect">
                <a:avLst/>
              </a:prstGeom>
              <a:noFill/>
              <a:ln w="9525">
                <a:noFill/>
                <a:miter lim="800000"/>
                <a:headEnd/>
                <a:tailEnd/>
              </a:ln>
              <a:effectLst/>
            </p:spPr>
            <p:txBody>
              <a:bodyPr wrap="none">
                <a:spAutoFit/>
              </a:bodyPr>
              <a:lstStyle/>
              <a:p>
                <a:r>
                  <a:rPr lang="eu-ES" sz="3200" dirty="0">
                    <a:solidFill>
                      <a:schemeClr val="accent1"/>
                    </a:solidFill>
                    <a:latin typeface="Lucida Handwriting" pitchFamily="66" charset="0"/>
                  </a:rPr>
                  <a:t>F</a:t>
                </a:r>
              </a:p>
            </p:txBody>
          </p:sp>
          <p:sp>
            <p:nvSpPr>
              <p:cNvPr id="168" name="Line 143"/>
              <p:cNvSpPr>
                <a:spLocks noChangeShapeType="1"/>
              </p:cNvSpPr>
              <p:nvPr/>
            </p:nvSpPr>
            <p:spPr bwMode="auto">
              <a:xfrm>
                <a:off x="714" y="2476"/>
                <a:ext cx="165" cy="0"/>
              </a:xfrm>
              <a:prstGeom prst="line">
                <a:avLst/>
              </a:prstGeom>
              <a:noFill/>
              <a:ln w="28575">
                <a:solidFill>
                  <a:schemeClr val="accent1"/>
                </a:solidFill>
                <a:round/>
                <a:headEnd/>
                <a:tailEnd type="triangle" w="med" len="med"/>
              </a:ln>
              <a:effectLst/>
            </p:spPr>
            <p:txBody>
              <a:bodyPr/>
              <a:lstStyle/>
              <a:p>
                <a:endParaRPr lang="es-ES"/>
              </a:p>
            </p:txBody>
          </p:sp>
        </p:grpSp>
      </p:grpSp>
      <p:grpSp>
        <p:nvGrpSpPr>
          <p:cNvPr id="173" name="172 Grupo"/>
          <p:cNvGrpSpPr/>
          <p:nvPr/>
        </p:nvGrpSpPr>
        <p:grpSpPr>
          <a:xfrm>
            <a:off x="2338388" y="222045"/>
            <a:ext cx="920750" cy="1424477"/>
            <a:chOff x="2338388" y="222045"/>
            <a:chExt cx="920750" cy="1424477"/>
          </a:xfrm>
        </p:grpSpPr>
        <p:grpSp>
          <p:nvGrpSpPr>
            <p:cNvPr id="136" name="135 Grupo"/>
            <p:cNvGrpSpPr/>
            <p:nvPr/>
          </p:nvGrpSpPr>
          <p:grpSpPr>
            <a:xfrm>
              <a:off x="2338388" y="222045"/>
              <a:ext cx="920750" cy="1057480"/>
              <a:chOff x="2338388" y="222045"/>
              <a:chExt cx="920750" cy="1057480"/>
            </a:xfrm>
          </p:grpSpPr>
          <p:grpSp>
            <p:nvGrpSpPr>
              <p:cNvPr id="185504" name="Group 160"/>
              <p:cNvGrpSpPr>
                <a:grpSpLocks/>
              </p:cNvGrpSpPr>
              <p:nvPr/>
            </p:nvGrpSpPr>
            <p:grpSpPr bwMode="auto">
              <a:xfrm rot="5400000">
                <a:off x="2485232" y="505619"/>
                <a:ext cx="627062" cy="920750"/>
                <a:chOff x="3339" y="909"/>
                <a:chExt cx="395" cy="580"/>
              </a:xfrm>
            </p:grpSpPr>
            <p:grpSp>
              <p:nvGrpSpPr>
                <p:cNvPr id="185505" name="Group 161"/>
                <p:cNvGrpSpPr>
                  <a:grpSpLocks/>
                </p:cNvGrpSpPr>
                <p:nvPr/>
              </p:nvGrpSpPr>
              <p:grpSpPr bwMode="auto">
                <a:xfrm>
                  <a:off x="3339" y="909"/>
                  <a:ext cx="95" cy="580"/>
                  <a:chOff x="594" y="1140"/>
                  <a:chExt cx="95" cy="580"/>
                </a:xfrm>
              </p:grpSpPr>
              <p:sp>
                <p:nvSpPr>
                  <p:cNvPr id="185506" name="Line 162"/>
                  <p:cNvSpPr>
                    <a:spLocks noChangeShapeType="1"/>
                  </p:cNvSpPr>
                  <p:nvPr/>
                </p:nvSpPr>
                <p:spPr bwMode="auto">
                  <a:xfrm rot="-5400000">
                    <a:off x="369" y="1412"/>
                    <a:ext cx="543" cy="0"/>
                  </a:xfrm>
                  <a:prstGeom prst="line">
                    <a:avLst/>
                  </a:prstGeom>
                  <a:noFill/>
                  <a:ln w="28575">
                    <a:solidFill>
                      <a:schemeClr val="tx1"/>
                    </a:solidFill>
                    <a:round/>
                    <a:headEnd/>
                    <a:tailEnd type="triangle" w="med" len="med"/>
                  </a:ln>
                  <a:effectLst/>
                </p:spPr>
                <p:txBody>
                  <a:bodyPr/>
                  <a:lstStyle/>
                  <a:p>
                    <a:endParaRPr lang="es-ES"/>
                  </a:p>
                </p:txBody>
              </p:sp>
              <p:sp>
                <p:nvSpPr>
                  <p:cNvPr id="185507" name="Oval 163"/>
                  <p:cNvSpPr>
                    <a:spLocks noChangeAspect="1" noChangeArrowheads="1"/>
                  </p:cNvSpPr>
                  <p:nvPr/>
                </p:nvSpPr>
                <p:spPr bwMode="auto">
                  <a:xfrm rot="-5400000">
                    <a:off x="594" y="1625"/>
                    <a:ext cx="95" cy="95"/>
                  </a:xfrm>
                  <a:prstGeom prst="ellipse">
                    <a:avLst/>
                  </a:prstGeom>
                  <a:solidFill>
                    <a:schemeClr val="tx1"/>
                  </a:solidFill>
                  <a:ln w="9525">
                    <a:solidFill>
                      <a:schemeClr val="tx1"/>
                    </a:solidFill>
                    <a:round/>
                    <a:headEnd/>
                    <a:tailEnd/>
                  </a:ln>
                  <a:effectLst/>
                </p:spPr>
                <p:txBody>
                  <a:bodyPr wrap="none" anchor="ctr"/>
                  <a:lstStyle/>
                  <a:p>
                    <a:endParaRPr lang="es-ES"/>
                  </a:p>
                </p:txBody>
              </p:sp>
            </p:grpSp>
            <p:sp>
              <p:nvSpPr>
                <p:cNvPr id="185508" name="Line 164"/>
                <p:cNvSpPr>
                  <a:spLocks noChangeShapeType="1"/>
                </p:cNvSpPr>
                <p:nvPr/>
              </p:nvSpPr>
              <p:spPr bwMode="auto">
                <a:xfrm flipV="1">
                  <a:off x="3431" y="1434"/>
                  <a:ext cx="303" cy="8"/>
                </a:xfrm>
                <a:prstGeom prst="line">
                  <a:avLst/>
                </a:prstGeom>
                <a:noFill/>
                <a:ln w="38100">
                  <a:solidFill>
                    <a:schemeClr val="accent1"/>
                  </a:solidFill>
                  <a:round/>
                  <a:headEnd/>
                  <a:tailEnd type="triangle" w="med" len="med"/>
                </a:ln>
                <a:effectLst/>
              </p:spPr>
              <p:txBody>
                <a:bodyPr/>
                <a:lstStyle/>
                <a:p>
                  <a:endParaRPr lang="es-ES"/>
                </a:p>
              </p:txBody>
            </p:sp>
          </p:grpSp>
          <p:grpSp>
            <p:nvGrpSpPr>
              <p:cNvPr id="132" name="Group 143"/>
              <p:cNvGrpSpPr>
                <a:grpSpLocks/>
              </p:cNvGrpSpPr>
              <p:nvPr/>
            </p:nvGrpSpPr>
            <p:grpSpPr bwMode="auto">
              <a:xfrm>
                <a:off x="2663041" y="222045"/>
                <a:ext cx="414338" cy="579437"/>
                <a:chOff x="677" y="2174"/>
                <a:chExt cx="261" cy="365"/>
              </a:xfrm>
            </p:grpSpPr>
            <p:sp>
              <p:nvSpPr>
                <p:cNvPr id="133" name="Text Box 144"/>
                <p:cNvSpPr txBox="1">
                  <a:spLocks noChangeArrowheads="1"/>
                </p:cNvSpPr>
                <p:nvPr/>
              </p:nvSpPr>
              <p:spPr bwMode="auto">
                <a:xfrm>
                  <a:off x="677" y="2174"/>
                  <a:ext cx="261" cy="365"/>
                </a:xfrm>
                <a:prstGeom prst="rect">
                  <a:avLst/>
                </a:prstGeom>
                <a:noFill/>
                <a:ln w="9525">
                  <a:noFill/>
                  <a:miter lim="800000"/>
                  <a:headEnd/>
                  <a:tailEnd/>
                </a:ln>
                <a:effectLst/>
              </p:spPr>
              <p:txBody>
                <a:bodyPr wrap="none">
                  <a:spAutoFit/>
                </a:bodyPr>
                <a:lstStyle/>
                <a:p>
                  <a:r>
                    <a:rPr lang="eu-ES" sz="3200" dirty="0">
                      <a:latin typeface="Lucida Handwriting" pitchFamily="66" charset="0"/>
                    </a:rPr>
                    <a:t>v</a:t>
                  </a:r>
                </a:p>
              </p:txBody>
            </p:sp>
            <p:sp>
              <p:nvSpPr>
                <p:cNvPr id="134" name="Line 145"/>
                <p:cNvSpPr>
                  <a:spLocks noChangeShapeType="1"/>
                </p:cNvSpPr>
                <p:nvPr/>
              </p:nvSpPr>
              <p:spPr bwMode="auto">
                <a:xfrm>
                  <a:off x="771" y="2248"/>
                  <a:ext cx="165" cy="0"/>
                </a:xfrm>
                <a:prstGeom prst="line">
                  <a:avLst/>
                </a:prstGeom>
                <a:noFill/>
                <a:ln w="28575">
                  <a:solidFill>
                    <a:schemeClr val="tx1"/>
                  </a:solidFill>
                  <a:round/>
                  <a:headEnd/>
                  <a:tailEnd type="triangle" w="med" len="med"/>
                </a:ln>
                <a:effectLst/>
              </p:spPr>
              <p:txBody>
                <a:bodyPr/>
                <a:lstStyle/>
                <a:p>
                  <a:endParaRPr lang="es-ES"/>
                </a:p>
              </p:txBody>
            </p:sp>
          </p:grpSp>
        </p:grpSp>
        <p:grpSp>
          <p:nvGrpSpPr>
            <p:cNvPr id="169" name="Group 141"/>
            <p:cNvGrpSpPr>
              <a:grpSpLocks/>
            </p:cNvGrpSpPr>
            <p:nvPr/>
          </p:nvGrpSpPr>
          <p:grpSpPr bwMode="auto">
            <a:xfrm>
              <a:off x="2490906" y="1067084"/>
              <a:ext cx="433388" cy="579438"/>
              <a:chOff x="611" y="2447"/>
              <a:chExt cx="273" cy="365"/>
            </a:xfrm>
          </p:grpSpPr>
          <p:sp>
            <p:nvSpPr>
              <p:cNvPr id="171" name="Line 143"/>
              <p:cNvSpPr>
                <a:spLocks noChangeShapeType="1"/>
              </p:cNvSpPr>
              <p:nvPr/>
            </p:nvSpPr>
            <p:spPr bwMode="auto">
              <a:xfrm>
                <a:off x="714" y="2476"/>
                <a:ext cx="165" cy="0"/>
              </a:xfrm>
              <a:prstGeom prst="line">
                <a:avLst/>
              </a:prstGeom>
              <a:noFill/>
              <a:ln w="28575">
                <a:solidFill>
                  <a:schemeClr val="accent1"/>
                </a:solidFill>
                <a:round/>
                <a:headEnd/>
                <a:tailEnd type="triangle" w="med" len="med"/>
              </a:ln>
              <a:effectLst/>
            </p:spPr>
            <p:txBody>
              <a:bodyPr/>
              <a:lstStyle/>
              <a:p>
                <a:endParaRPr lang="es-ES"/>
              </a:p>
            </p:txBody>
          </p:sp>
          <p:sp>
            <p:nvSpPr>
              <p:cNvPr id="170" name="Text Box 142"/>
              <p:cNvSpPr txBox="1">
                <a:spLocks noChangeArrowheads="1"/>
              </p:cNvSpPr>
              <p:nvPr/>
            </p:nvSpPr>
            <p:spPr bwMode="auto">
              <a:xfrm>
                <a:off x="611" y="2447"/>
                <a:ext cx="273" cy="365"/>
              </a:xfrm>
              <a:prstGeom prst="rect">
                <a:avLst/>
              </a:prstGeom>
              <a:noFill/>
              <a:ln w="9525">
                <a:noFill/>
                <a:miter lim="800000"/>
                <a:headEnd/>
                <a:tailEnd/>
              </a:ln>
              <a:effectLst/>
            </p:spPr>
            <p:txBody>
              <a:bodyPr wrap="none">
                <a:spAutoFit/>
              </a:bodyPr>
              <a:lstStyle/>
              <a:p>
                <a:r>
                  <a:rPr lang="eu-ES" sz="3200" dirty="0">
                    <a:solidFill>
                      <a:schemeClr val="accent1"/>
                    </a:solidFill>
                    <a:latin typeface="Lucida Handwriting" pitchFamily="66" charset="0"/>
                  </a:rPr>
                  <a:t>F</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20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fade">
                                      <p:cBhvr>
                                        <p:cTn id="12" dur="2000"/>
                                        <p:tgtEl>
                                          <p:spTgt spid="1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8"/>
                                        </p:tgtEl>
                                        <p:attrNameLst>
                                          <p:attrName>style.visibility</p:attrName>
                                        </p:attrNameLst>
                                      </p:cBhvr>
                                      <p:to>
                                        <p:strVal val="visible"/>
                                      </p:to>
                                    </p:set>
                                    <p:animEffect transition="in" filter="fade">
                                      <p:cBhvr>
                                        <p:cTn id="17" dur="2000"/>
                                        <p:tgtEl>
                                          <p:spTgt spid="1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5466"/>
                                        </p:tgtEl>
                                        <p:attrNameLst>
                                          <p:attrName>style.visibility</p:attrName>
                                        </p:attrNameLst>
                                      </p:cBhvr>
                                      <p:to>
                                        <p:strVal val="visible"/>
                                      </p:to>
                                    </p:set>
                                    <p:animEffect transition="in" filter="fade">
                                      <p:cBhvr>
                                        <p:cTn id="22" dur="2000"/>
                                        <p:tgtEl>
                                          <p:spTgt spid="185466"/>
                                        </p:tgtEl>
                                      </p:cBhvr>
                                    </p:animEffect>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85510"/>
                                        </p:tgtEl>
                                        <p:attrNameLst>
                                          <p:attrName>style.visibility</p:attrName>
                                        </p:attrNameLst>
                                      </p:cBhvr>
                                      <p:to>
                                        <p:strVal val="visible"/>
                                      </p:to>
                                    </p:set>
                                    <p:anim to="" calcmode="lin" valueType="num">
                                      <p:cBhvr>
                                        <p:cTn id="27" dur="1" fill="hold"/>
                                        <p:tgtEl>
                                          <p:spTgt spid="185510"/>
                                        </p:tgtEl>
                                        <p:attrNameLst>
                                          <p:attrName/>
                                        </p:attrNameLst>
                                      </p:cBhvr>
                                    </p:anim>
                                  </p:childTnLst>
                                </p:cTn>
                              </p:par>
                              <p:par>
                                <p:cTn id="28" presetID="24" presetClass="entr" presetSubtype="0" fill="hold" grpId="0" nodeType="withEffect">
                                  <p:stCondLst>
                                    <p:cond delay="0"/>
                                  </p:stCondLst>
                                  <p:childTnLst>
                                    <p:set>
                                      <p:cBhvr>
                                        <p:cTn id="29" dur="1" fill="hold">
                                          <p:stCondLst>
                                            <p:cond delay="0"/>
                                          </p:stCondLst>
                                        </p:cTn>
                                        <p:tgtEl>
                                          <p:spTgt spid="185509"/>
                                        </p:tgtEl>
                                        <p:attrNameLst>
                                          <p:attrName>style.visibility</p:attrName>
                                        </p:attrNameLst>
                                      </p:cBhvr>
                                      <p:to>
                                        <p:strVal val="visible"/>
                                      </p:to>
                                    </p:set>
                                    <p:anim to="" calcmode="lin" valueType="num">
                                      <p:cBhvr>
                                        <p:cTn id="30" dur="1" fill="hold"/>
                                        <p:tgtEl>
                                          <p:spTgt spid="185509"/>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85363"/>
                                        </p:tgtEl>
                                        <p:attrNameLst>
                                          <p:attrName>style.visibility</p:attrName>
                                        </p:attrNameLst>
                                      </p:cBhvr>
                                      <p:to>
                                        <p:strVal val="visible"/>
                                      </p:to>
                                    </p:set>
                                    <p:animEffect transition="in" filter="wipe(left)">
                                      <p:cBhvr>
                                        <p:cTn id="35" dur="5000"/>
                                        <p:tgtEl>
                                          <p:spTgt spid="18536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85511"/>
                                        </p:tgtEl>
                                        <p:attrNameLst>
                                          <p:attrName>style.visibility</p:attrName>
                                        </p:attrNameLst>
                                      </p:cBhvr>
                                      <p:to>
                                        <p:strVal val="visible"/>
                                      </p:to>
                                    </p:set>
                                    <p:animEffect transition="in" filter="wipe(left)">
                                      <p:cBhvr>
                                        <p:cTn id="40" dur="5000"/>
                                        <p:tgtEl>
                                          <p:spTgt spid="18551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39"/>
                                        </p:tgtEl>
                                        <p:attrNameLst>
                                          <p:attrName>style.visibility</p:attrName>
                                        </p:attrNameLst>
                                      </p:cBhvr>
                                      <p:to>
                                        <p:strVal val="visible"/>
                                      </p:to>
                                    </p:set>
                                    <p:animEffect transition="in" filter="wipe(left)">
                                      <p:cBhvr>
                                        <p:cTn id="45" dur="5000"/>
                                        <p:tgtEl>
                                          <p:spTgt spid="13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85512"/>
                                        </p:tgtEl>
                                        <p:attrNameLst>
                                          <p:attrName>style.visibility</p:attrName>
                                        </p:attrNameLst>
                                      </p:cBhvr>
                                      <p:to>
                                        <p:strVal val="visible"/>
                                      </p:to>
                                    </p:set>
                                    <p:animEffect transition="in" filter="wipe(left)">
                                      <p:cBhvr>
                                        <p:cTn id="50" dur="5000"/>
                                        <p:tgtEl>
                                          <p:spTgt spid="18551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40"/>
                                        </p:tgtEl>
                                        <p:attrNameLst>
                                          <p:attrName>style.visibility</p:attrName>
                                        </p:attrNameLst>
                                      </p:cBhvr>
                                      <p:to>
                                        <p:strVal val="visible"/>
                                      </p:to>
                                    </p:set>
                                    <p:animEffect transition="in" filter="wipe(left)">
                                      <p:cBhvr>
                                        <p:cTn id="55" dur="5000"/>
                                        <p:tgtEl>
                                          <p:spTgt spid="14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85513"/>
                                        </p:tgtEl>
                                        <p:attrNameLst>
                                          <p:attrName>style.visibility</p:attrName>
                                        </p:attrNameLst>
                                      </p:cBhvr>
                                      <p:to>
                                        <p:strVal val="visible"/>
                                      </p:to>
                                    </p:set>
                                    <p:animEffect transition="in" filter="wipe(left)">
                                      <p:cBhvr>
                                        <p:cTn id="60" dur="5000"/>
                                        <p:tgtEl>
                                          <p:spTgt spid="185513"/>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41"/>
                                        </p:tgtEl>
                                        <p:attrNameLst>
                                          <p:attrName>style.visibility</p:attrName>
                                        </p:attrNameLst>
                                      </p:cBhvr>
                                      <p:to>
                                        <p:strVal val="visible"/>
                                      </p:to>
                                    </p:set>
                                    <p:animEffect transition="in" filter="wipe(left)">
                                      <p:cBhvr>
                                        <p:cTn id="65" dur="5000"/>
                                        <p:tgtEl>
                                          <p:spTgt spid="141"/>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85514"/>
                                        </p:tgtEl>
                                        <p:attrNameLst>
                                          <p:attrName>style.visibility</p:attrName>
                                        </p:attrNameLst>
                                      </p:cBhvr>
                                      <p:to>
                                        <p:strVal val="visible"/>
                                      </p:to>
                                    </p:set>
                                    <p:animEffect transition="in" filter="wipe(left)">
                                      <p:cBhvr>
                                        <p:cTn id="70" dur="5000"/>
                                        <p:tgtEl>
                                          <p:spTgt spid="185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466" grpId="0" animBg="1"/>
      <p:bldP spid="185509" grpId="0" animBg="1"/>
      <p:bldP spid="185510" grpId="0"/>
    </p:bldLst>
  </p:timing>
</p:sld>
</file>

<file path=ppt/theme/theme1.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35833645</TotalTime>
  <Words>2778</Words>
  <Application>Microsoft Office PowerPoint</Application>
  <PresentationFormat>Presentación en pantalla (4:3)</PresentationFormat>
  <Paragraphs>550</Paragraphs>
  <Slides>81</Slides>
  <Notes>81</Notes>
  <HiddenSlides>2</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3</vt:i4>
      </vt:variant>
      <vt:variant>
        <vt:lpstr>Títulos de diapositiva</vt:lpstr>
      </vt:variant>
      <vt:variant>
        <vt:i4>81</vt:i4>
      </vt:variant>
    </vt:vector>
  </HeadingPairs>
  <TitlesOfParts>
    <vt:vector size="94" baseType="lpstr">
      <vt:lpstr>Arial</vt:lpstr>
      <vt:lpstr>Calibri</vt:lpstr>
      <vt:lpstr>Comic Sans MS</vt:lpstr>
      <vt:lpstr>Geneva</vt:lpstr>
      <vt:lpstr>Lucida Handwriting</vt:lpstr>
      <vt:lpstr>Mistral</vt:lpstr>
      <vt:lpstr>Symbol</vt:lpstr>
      <vt:lpstr>Times</vt:lpstr>
      <vt:lpstr>Times New Roman</vt:lpstr>
      <vt:lpstr>1_Diseño personalizado</vt:lpstr>
      <vt:lpstr>Ecuación</vt:lpstr>
      <vt:lpstr>Equation</vt:lpstr>
      <vt:lpstr>MathType 6.0 Equation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Física de Materiales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 título de diapositiva</dc:title>
  <dc:creator>Luis Goitiandia</dc:creator>
  <cp:lastModifiedBy>Luis Goitiandia Anguiano</cp:lastModifiedBy>
  <cp:revision>820</cp:revision>
  <cp:lastPrinted>2005-09-27T12:56:57Z</cp:lastPrinted>
  <dcterms:created xsi:type="dcterms:W3CDTF">2001-10-02T09:55:23Z</dcterms:created>
  <dcterms:modified xsi:type="dcterms:W3CDTF">2019-04-02T10:41:02Z</dcterms:modified>
</cp:coreProperties>
</file>