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7518CD-9FE7-4AC4-AD03-9333F4BBE169}" type="datetimeFigureOut">
              <a:rPr lang="es-ES" smtClean="0"/>
              <a:pPr/>
              <a:t>02/04/2014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0070F5-C4F5-49F5-86DE-4C2B8474ACE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20.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anonimoan</a:t>
            </a:r>
            <a:r>
              <a:rPr lang="es-ES" dirty="0" smtClean="0"/>
              <a:t>, </a:t>
            </a:r>
            <a:r>
              <a:rPr lang="es-ES" dirty="0" err="1" smtClean="0"/>
              <a:t>akzioak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Serien </a:t>
            </a:r>
            <a:r>
              <a:rPr lang="es-ES" dirty="0" err="1" smtClean="0"/>
              <a:t>jaulkitako</a:t>
            </a:r>
            <a:r>
              <a:rPr lang="es-ES" dirty="0" smtClean="0"/>
              <a:t> </a:t>
            </a:r>
            <a:r>
              <a:rPr lang="es-ES" dirty="0" err="1" smtClean="0"/>
              <a:t>baloreak</a:t>
            </a:r>
            <a:r>
              <a:rPr lang="es-ES" dirty="0" smtClean="0"/>
              <a:t>, </a:t>
            </a:r>
            <a:r>
              <a:rPr lang="es-ES" dirty="0" err="1" smtClean="0"/>
              <a:t>zeinen</a:t>
            </a:r>
            <a:r>
              <a:rPr lang="es-ES" dirty="0" smtClean="0"/>
              <a:t> </a:t>
            </a:r>
            <a:r>
              <a:rPr lang="es-ES" dirty="0" err="1" smtClean="0"/>
              <a:t>bidez</a:t>
            </a:r>
            <a:r>
              <a:rPr lang="es-ES" dirty="0" smtClean="0"/>
              <a:t> </a:t>
            </a:r>
            <a:r>
              <a:rPr lang="es-ES" dirty="0" err="1" smtClean="0"/>
              <a:t>baltzuak</a:t>
            </a:r>
            <a:r>
              <a:rPr lang="es-ES" dirty="0" smtClean="0"/>
              <a:t> </a:t>
            </a:r>
            <a:r>
              <a:rPr lang="es-ES" dirty="0" err="1" smtClean="0"/>
              <a:t>diru-zor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aitortzen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balorea</a:t>
            </a:r>
            <a:r>
              <a:rPr lang="es-ES" dirty="0" smtClean="0"/>
              <a:t> </a:t>
            </a:r>
            <a:r>
              <a:rPr lang="es-ES" dirty="0" err="1" smtClean="0"/>
              <a:t>harpidetzen</a:t>
            </a:r>
            <a:r>
              <a:rPr lang="es-ES" dirty="0" smtClean="0"/>
              <a:t> </a:t>
            </a:r>
            <a:r>
              <a:rPr lang="es-ES" dirty="0" err="1" smtClean="0"/>
              <a:t>duenaren</a:t>
            </a:r>
            <a:r>
              <a:rPr lang="es-ES" dirty="0" smtClean="0"/>
              <a:t> </a:t>
            </a:r>
            <a:r>
              <a:rPr lang="es-ES" dirty="0" err="1" smtClean="0"/>
              <a:t>alde</a:t>
            </a:r>
            <a:r>
              <a:rPr lang="es-ES" dirty="0" smtClean="0"/>
              <a:t>. </a:t>
            </a:r>
            <a:r>
              <a:rPr lang="es-ES" dirty="0" err="1" smtClean="0"/>
              <a:t>Finantziaziorako</a:t>
            </a:r>
            <a:r>
              <a:rPr lang="es-ES" dirty="0" smtClean="0"/>
              <a:t> tresna </a:t>
            </a:r>
            <a:r>
              <a:rPr lang="es-ES" dirty="0" err="1" smtClean="0"/>
              <a:t>bat</a:t>
            </a:r>
            <a:r>
              <a:rPr lang="es-ES" dirty="0" smtClean="0"/>
              <a:t>, </a:t>
            </a:r>
            <a:r>
              <a:rPr lang="es-ES" dirty="0" err="1" smtClean="0"/>
              <a:t>kapital-merkatura</a:t>
            </a:r>
            <a:r>
              <a:rPr lang="es-ES" dirty="0" smtClean="0"/>
              <a:t> </a:t>
            </a:r>
            <a:r>
              <a:rPr lang="es-ES" dirty="0" err="1" smtClean="0"/>
              <a:t>jotzea</a:t>
            </a:r>
            <a:r>
              <a:rPr lang="es-ES" dirty="0" smtClean="0"/>
              <a:t> </a:t>
            </a:r>
            <a:r>
              <a:rPr lang="es-ES" dirty="0" err="1" smtClean="0"/>
              <a:t>ahalbidetzen</a:t>
            </a:r>
            <a:r>
              <a:rPr lang="es-ES" dirty="0" smtClean="0"/>
              <a:t> </a:t>
            </a:r>
            <a:r>
              <a:rPr lang="es-ES" dirty="0" err="1" smtClean="0"/>
              <a:t>duena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Obligazio</a:t>
            </a:r>
            <a:r>
              <a:rPr lang="es-ES" dirty="0" smtClean="0"/>
              <a:t> </a:t>
            </a:r>
            <a:r>
              <a:rPr lang="es-ES" dirty="0" err="1" smtClean="0"/>
              <a:t>bakoitza</a:t>
            </a:r>
            <a:r>
              <a:rPr lang="es-ES" dirty="0" smtClean="0"/>
              <a:t>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zorraren</a:t>
            </a:r>
            <a:r>
              <a:rPr lang="es-ES" dirty="0" smtClean="0"/>
              <a:t> </a:t>
            </a:r>
            <a:r>
              <a:rPr lang="es-ES" dirty="0" err="1" smtClean="0"/>
              <a:t>zati</a:t>
            </a:r>
            <a:r>
              <a:rPr lang="es-ES" dirty="0" smtClean="0"/>
              <a:t> </a:t>
            </a:r>
            <a:r>
              <a:rPr lang="es-ES" dirty="0" err="1" smtClean="0"/>
              <a:t>alikuota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da.</a:t>
            </a:r>
          </a:p>
          <a:p>
            <a:pPr algn="just"/>
            <a:r>
              <a:rPr lang="es-ES" dirty="0" err="1" smtClean="0"/>
              <a:t>Aipatu</a:t>
            </a:r>
            <a:r>
              <a:rPr lang="es-ES" dirty="0" smtClean="0"/>
              <a:t>: </a:t>
            </a:r>
            <a:r>
              <a:rPr lang="es-ES" dirty="0" err="1" smtClean="0"/>
              <a:t>akzioetan</a:t>
            </a:r>
            <a:r>
              <a:rPr lang="es-ES" dirty="0" smtClean="0"/>
              <a:t> </a:t>
            </a:r>
            <a:r>
              <a:rPr lang="es-ES" dirty="0" err="1" smtClean="0"/>
              <a:t>bihurtu</a:t>
            </a:r>
            <a:r>
              <a:rPr lang="es-ES" dirty="0" smtClean="0"/>
              <a:t> </a:t>
            </a:r>
            <a:r>
              <a:rPr lang="es-ES" dirty="0" err="1" smtClean="0"/>
              <a:t>daitezkeen</a:t>
            </a:r>
            <a:r>
              <a:rPr lang="es-ES" dirty="0" smtClean="0"/>
              <a:t> </a:t>
            </a:r>
            <a:r>
              <a:rPr lang="es-ES" dirty="0" err="1" smtClean="0"/>
              <a:t>obligazioak</a:t>
            </a:r>
            <a:r>
              <a:rPr lang="es-ES" dirty="0" smtClean="0"/>
              <a:t> </a:t>
            </a:r>
            <a:r>
              <a:rPr lang="es-ES" dirty="0" err="1" smtClean="0"/>
              <a:t>jaulki</a:t>
            </a:r>
            <a:r>
              <a:rPr lang="es-ES" dirty="0" smtClean="0"/>
              <a:t> </a:t>
            </a:r>
            <a:r>
              <a:rPr lang="es-ES" dirty="0" err="1" smtClean="0"/>
              <a:t>daitezkeela</a:t>
            </a:r>
            <a:r>
              <a:rPr lang="es-ES" dirty="0" smtClean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Obligazioak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err="1" smtClean="0"/>
              <a:t>Akzioaren</a:t>
            </a:r>
            <a:r>
              <a:rPr lang="es-ES" dirty="0" smtClean="0"/>
              <a:t> </a:t>
            </a:r>
            <a:r>
              <a:rPr lang="es-ES" dirty="0" err="1" smtClean="0"/>
              <a:t>balioak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nominala</a:t>
            </a:r>
            <a:r>
              <a:rPr lang="es-ES" dirty="0" smtClean="0"/>
              <a:t>: </a:t>
            </a:r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ezartzen</a:t>
            </a:r>
            <a:r>
              <a:rPr lang="es-ES" dirty="0" smtClean="0"/>
              <a:t> </a:t>
            </a:r>
            <a:r>
              <a:rPr lang="es-ES" dirty="0" err="1" smtClean="0"/>
              <a:t>zaiona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kontablea</a:t>
            </a:r>
            <a:r>
              <a:rPr lang="es-ES" dirty="0" smtClean="0"/>
              <a:t>: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kontabilitatearen</a:t>
            </a:r>
            <a:r>
              <a:rPr lang="es-ES" dirty="0" smtClean="0"/>
              <a:t> </a:t>
            </a:r>
            <a:r>
              <a:rPr lang="es-ES" dirty="0" err="1" smtClean="0"/>
              <a:t>arabera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Arrazoizkoa</a:t>
            </a:r>
            <a:r>
              <a:rPr lang="es-ES" dirty="0" smtClean="0"/>
              <a:t>: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emaitzez</a:t>
            </a:r>
            <a:r>
              <a:rPr lang="es-ES" dirty="0" smtClean="0"/>
              <a:t> </a:t>
            </a:r>
            <a:r>
              <a:rPr lang="es-ES" dirty="0" err="1" smtClean="0"/>
              <a:t>gain</a:t>
            </a:r>
            <a:r>
              <a:rPr lang="es-ES" dirty="0" smtClean="0"/>
              <a:t>,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elementu</a:t>
            </a:r>
            <a:r>
              <a:rPr lang="es-ES" dirty="0" smtClean="0"/>
              <a:t> </a:t>
            </a:r>
            <a:r>
              <a:rPr lang="es-ES" dirty="0" err="1" smtClean="0"/>
              <a:t>kontuan</a:t>
            </a:r>
            <a:r>
              <a:rPr lang="es-ES" dirty="0" smtClean="0"/>
              <a:t> </a:t>
            </a:r>
            <a:r>
              <a:rPr lang="es-ES" dirty="0" err="1" smtClean="0"/>
              <a:t>hartzen</a:t>
            </a:r>
            <a:r>
              <a:rPr lang="es-ES" dirty="0" smtClean="0"/>
              <a:t> </a:t>
            </a:r>
            <a:r>
              <a:rPr lang="es-ES" dirty="0" err="1" smtClean="0"/>
              <a:t>dituena</a:t>
            </a:r>
            <a:r>
              <a:rPr lang="es-ES" dirty="0" smtClean="0"/>
              <a:t>: </a:t>
            </a:r>
            <a:r>
              <a:rPr lang="es-ES" dirty="0" err="1" smtClean="0"/>
              <a:t>bezeria</a:t>
            </a:r>
            <a:r>
              <a:rPr lang="es-ES" dirty="0" smtClean="0"/>
              <a:t>, </a:t>
            </a:r>
            <a:r>
              <a:rPr lang="es-ES" dirty="0" err="1" smtClean="0"/>
              <a:t>irabaziak</a:t>
            </a:r>
            <a:r>
              <a:rPr lang="es-ES" dirty="0" smtClean="0"/>
              <a:t> </a:t>
            </a:r>
            <a:r>
              <a:rPr lang="es-ES" dirty="0" err="1" smtClean="0"/>
              <a:t>lortzeko</a:t>
            </a:r>
            <a:r>
              <a:rPr lang="es-ES" dirty="0" smtClean="0"/>
              <a:t> </a:t>
            </a:r>
            <a:r>
              <a:rPr lang="es-ES" dirty="0" err="1" smtClean="0"/>
              <a:t>aukerak</a:t>
            </a:r>
            <a:r>
              <a:rPr lang="es-ES" dirty="0" smtClean="0"/>
              <a:t>… (</a:t>
            </a:r>
            <a:r>
              <a:rPr lang="es-ES" dirty="0" err="1" smtClean="0"/>
              <a:t>enpresa</a:t>
            </a:r>
            <a:r>
              <a:rPr lang="es-ES" dirty="0" smtClean="0"/>
              <a:t> </a:t>
            </a:r>
            <a:r>
              <a:rPr lang="es-ES" dirty="0" err="1" smtClean="0"/>
              <a:t>salduko</a:t>
            </a:r>
            <a:r>
              <a:rPr lang="es-ES" dirty="0" smtClean="0"/>
              <a:t> </a:t>
            </a:r>
            <a:r>
              <a:rPr lang="es-ES" dirty="0" err="1" smtClean="0"/>
              <a:t>balitz</a:t>
            </a:r>
            <a:r>
              <a:rPr lang="es-ES" dirty="0" smtClean="0"/>
              <a:t>, </a:t>
            </a:r>
            <a:r>
              <a:rPr lang="es-ES" dirty="0" err="1" smtClean="0"/>
              <a:t>merkatuko</a:t>
            </a:r>
            <a:r>
              <a:rPr lang="es-ES" dirty="0" smtClean="0"/>
              <a:t> </a:t>
            </a:r>
            <a:r>
              <a:rPr lang="es-ES" dirty="0" err="1" smtClean="0"/>
              <a:t>balioa</a:t>
            </a:r>
            <a:r>
              <a:rPr lang="es-ES" dirty="0" smtClean="0"/>
              <a:t>)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Kotizazio-balioa</a:t>
            </a:r>
            <a:r>
              <a:rPr lang="es-ES" dirty="0" smtClean="0"/>
              <a:t>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dirty="0" err="1" smtClean="0"/>
              <a:t>Akzioak</a:t>
            </a:r>
            <a:r>
              <a:rPr lang="es-ES" dirty="0" smtClean="0"/>
              <a:t> </a:t>
            </a:r>
            <a:r>
              <a:rPr lang="es-ES" dirty="0" err="1" smtClean="0"/>
              <a:t>primarekin</a:t>
            </a:r>
            <a:r>
              <a:rPr lang="es-ES" dirty="0" smtClean="0"/>
              <a:t>: </a:t>
            </a:r>
            <a:r>
              <a:rPr lang="es-ES" dirty="0" err="1" smtClean="0"/>
              <a:t>balio</a:t>
            </a:r>
            <a:r>
              <a:rPr lang="es-ES" dirty="0" smtClean="0"/>
              <a:t> </a:t>
            </a:r>
            <a:r>
              <a:rPr lang="es-ES" dirty="0" err="1" smtClean="0"/>
              <a:t>nominala+prima</a:t>
            </a:r>
            <a:r>
              <a:rPr lang="es-ES" dirty="0" smtClean="0"/>
              <a:t> (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gehikuntza</a:t>
            </a:r>
            <a:r>
              <a:rPr lang="es-ES" dirty="0" smtClean="0"/>
              <a:t> </a:t>
            </a:r>
            <a:r>
              <a:rPr lang="es-ES" dirty="0" err="1" smtClean="0"/>
              <a:t>kasuetan</a:t>
            </a:r>
            <a:r>
              <a:rPr lang="es-ES" dirty="0" smtClean="0"/>
              <a:t>). Prima, </a:t>
            </a:r>
            <a:r>
              <a:rPr lang="es-ES" dirty="0" err="1" smtClean="0"/>
              <a:t>pasiboko</a:t>
            </a:r>
            <a:r>
              <a:rPr lang="es-ES" dirty="0" smtClean="0"/>
              <a:t> </a:t>
            </a:r>
            <a:r>
              <a:rPr lang="es-ES" dirty="0" err="1" smtClean="0"/>
              <a:t>kontu</a:t>
            </a:r>
            <a:r>
              <a:rPr lang="es-ES" dirty="0" smtClean="0"/>
              <a:t> </a:t>
            </a:r>
            <a:r>
              <a:rPr lang="es-ES" dirty="0" err="1" smtClean="0"/>
              <a:t>berezi</a:t>
            </a:r>
            <a:r>
              <a:rPr lang="es-ES" dirty="0" smtClean="0"/>
              <a:t> batean </a:t>
            </a:r>
            <a:r>
              <a:rPr lang="es-ES" dirty="0" err="1" smtClean="0"/>
              <a:t>ezartzen</a:t>
            </a:r>
            <a:r>
              <a:rPr lang="es-ES" dirty="0" smtClean="0"/>
              <a:t> da, </a:t>
            </a:r>
            <a:r>
              <a:rPr lang="es-ES" dirty="0" err="1" smtClean="0"/>
              <a:t>printzipioz</a:t>
            </a:r>
            <a:r>
              <a:rPr lang="es-ES" dirty="0" smtClean="0"/>
              <a:t> libre </a:t>
            </a:r>
            <a:r>
              <a:rPr lang="es-ES" dirty="0" err="1" smtClean="0"/>
              <a:t>xedatzekoa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Akzioa</a:t>
            </a:r>
            <a:r>
              <a:rPr lang="es-ES" dirty="0" smtClean="0"/>
              <a:t>,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sozialaren</a:t>
            </a:r>
            <a:r>
              <a:rPr lang="es-ES" dirty="0" smtClean="0"/>
              <a:t> </a:t>
            </a:r>
            <a:r>
              <a:rPr lang="es-ES" dirty="0" err="1" smtClean="0"/>
              <a:t>zati</a:t>
            </a:r>
            <a:r>
              <a:rPr lang="es-ES" dirty="0" smtClean="0"/>
              <a:t> </a:t>
            </a:r>
            <a:r>
              <a:rPr lang="es-ES" dirty="0" err="1" smtClean="0"/>
              <a:t>alikuota</a:t>
            </a:r>
            <a:r>
              <a:rPr lang="es-ES" dirty="0" smtClean="0"/>
              <a:t> </a:t>
            </a:r>
            <a:r>
              <a:rPr lang="es-ES" dirty="0" err="1" smtClean="0"/>
              <a:t>bezala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 smtClean="0"/>
              <a:t>Gutxiengo</a:t>
            </a:r>
            <a:r>
              <a:rPr lang="es-ES" dirty="0" smtClean="0"/>
              <a:t> </a:t>
            </a:r>
            <a:r>
              <a:rPr lang="es-ES" dirty="0" err="1" smtClean="0"/>
              <a:t>eskubideak</a:t>
            </a:r>
            <a:r>
              <a:rPr lang="es-ES" dirty="0" smtClean="0"/>
              <a:t> (</a:t>
            </a:r>
            <a:r>
              <a:rPr lang="es-ES" dirty="0" err="1" smtClean="0"/>
              <a:t>banakakoak</a:t>
            </a:r>
            <a:r>
              <a:rPr lang="es-ES" dirty="0" smtClean="0"/>
              <a:t>):</a:t>
            </a:r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irabazien</a:t>
            </a:r>
            <a:r>
              <a:rPr lang="es-ES" dirty="0" smtClean="0"/>
              <a:t> </a:t>
            </a:r>
            <a:r>
              <a:rPr lang="es-ES" dirty="0" err="1" smtClean="0"/>
              <a:t>banaketan</a:t>
            </a:r>
            <a:r>
              <a:rPr lang="es-ES" dirty="0" smtClean="0"/>
              <a:t> parte </a:t>
            </a:r>
            <a:r>
              <a:rPr lang="es-ES" dirty="0" err="1" smtClean="0"/>
              <a:t>hartzea</a:t>
            </a:r>
            <a:r>
              <a:rPr lang="es-ES" dirty="0" smtClean="0"/>
              <a:t>: </a:t>
            </a:r>
            <a:r>
              <a:rPr lang="es-ES" dirty="0" err="1" smtClean="0"/>
              <a:t>lehenik</a:t>
            </a:r>
            <a:r>
              <a:rPr lang="es-ES" dirty="0" smtClean="0"/>
              <a:t>, </a:t>
            </a:r>
            <a:r>
              <a:rPr lang="es-ES" dirty="0" err="1" smtClean="0"/>
              <a:t>banaketa</a:t>
            </a:r>
            <a:r>
              <a:rPr lang="es-ES" dirty="0" smtClean="0"/>
              <a:t> </a:t>
            </a:r>
            <a:r>
              <a:rPr lang="es-ES" dirty="0" err="1" smtClean="0"/>
              <a:t>bera</a:t>
            </a:r>
            <a:r>
              <a:rPr lang="es-ES" dirty="0" smtClean="0"/>
              <a:t> </a:t>
            </a:r>
            <a:r>
              <a:rPr lang="es-ES" dirty="0" err="1" smtClean="0"/>
              <a:t>erabaki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da: BATZAR OROKORRAREN </a:t>
            </a:r>
            <a:r>
              <a:rPr lang="es-ES" dirty="0" err="1" smtClean="0"/>
              <a:t>erabakia</a:t>
            </a:r>
            <a:r>
              <a:rPr lang="es-ES" dirty="0" smtClean="0"/>
              <a:t> </a:t>
            </a:r>
            <a:r>
              <a:rPr lang="es-ES" dirty="0" err="1" smtClean="0"/>
              <a:t>irabaziak</a:t>
            </a:r>
            <a:r>
              <a:rPr lang="es-ES" dirty="0" smtClean="0"/>
              <a:t>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artean</a:t>
            </a:r>
            <a:r>
              <a:rPr lang="es-ES" dirty="0" smtClean="0"/>
              <a:t> </a:t>
            </a:r>
            <a:r>
              <a:rPr lang="es-ES" dirty="0" err="1" smtClean="0"/>
              <a:t>banatzearena</a:t>
            </a:r>
            <a:r>
              <a:rPr lang="es-ES" dirty="0" smtClean="0"/>
              <a:t>:</a:t>
            </a:r>
          </a:p>
          <a:p>
            <a:pPr lvl="4" algn="just"/>
            <a:r>
              <a:rPr lang="es-ES" dirty="0" smtClean="0"/>
              <a:t>DIBIDENDUA JASOTZEKO ESKUBIDEA (</a:t>
            </a:r>
            <a:r>
              <a:rPr lang="es-ES" dirty="0" err="1" smtClean="0"/>
              <a:t>irabazien</a:t>
            </a:r>
            <a:r>
              <a:rPr lang="es-ES" dirty="0" smtClean="0"/>
              <a:t> </a:t>
            </a:r>
            <a:r>
              <a:rPr lang="es-ES" dirty="0" err="1" smtClean="0"/>
              <a:t>zati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, </a:t>
            </a:r>
            <a:r>
              <a:rPr lang="es-ES" dirty="0" err="1" smtClean="0"/>
              <a:t>estatutu-erreserben</a:t>
            </a:r>
            <a:r>
              <a:rPr lang="es-ES" dirty="0" smtClean="0"/>
              <a:t> </a:t>
            </a:r>
            <a:r>
              <a:rPr lang="es-ES" dirty="0" err="1" smtClean="0"/>
              <a:t>zati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, </a:t>
            </a:r>
            <a:r>
              <a:rPr lang="es-ES" dirty="0" err="1" smtClean="0"/>
              <a:t>edo</a:t>
            </a:r>
            <a:r>
              <a:rPr lang="es-ES" dirty="0" smtClean="0"/>
              <a:t> libre </a:t>
            </a:r>
            <a:r>
              <a:rPr lang="es-ES" dirty="0" err="1" smtClean="0"/>
              <a:t>xedatzeko</a:t>
            </a:r>
            <a:r>
              <a:rPr lang="es-ES" dirty="0" smtClean="0"/>
              <a:t> </a:t>
            </a:r>
            <a:r>
              <a:rPr lang="es-ES" dirty="0" err="1" smtClean="0"/>
              <a:t>erreserben</a:t>
            </a:r>
            <a:r>
              <a:rPr lang="es-ES" dirty="0" smtClean="0"/>
              <a:t> </a:t>
            </a:r>
            <a:r>
              <a:rPr lang="es-ES" dirty="0" err="1" smtClean="0"/>
              <a:t>zati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).</a:t>
            </a:r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Likidazio-kuota</a:t>
            </a:r>
            <a:r>
              <a:rPr lang="es-ES" dirty="0" smtClean="0"/>
              <a:t>: </a:t>
            </a:r>
            <a:r>
              <a:rPr lang="es-ES" dirty="0" err="1" smtClean="0"/>
              <a:t>hartzekodun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r>
              <a:rPr lang="es-ES" dirty="0" smtClean="0"/>
              <a:t> </a:t>
            </a:r>
            <a:r>
              <a:rPr lang="es-ES" dirty="0" err="1" smtClean="0"/>
              <a:t>behin</a:t>
            </a:r>
            <a:r>
              <a:rPr lang="es-ES" dirty="0" smtClean="0"/>
              <a:t> </a:t>
            </a:r>
            <a:r>
              <a:rPr lang="es-ES" dirty="0" err="1" smtClean="0"/>
              <a:t>asetuta</a:t>
            </a:r>
            <a:r>
              <a:rPr lang="es-ES" dirty="0" smtClean="0"/>
              <a:t>. </a:t>
            </a:r>
            <a:r>
              <a:rPr lang="es-ES" dirty="0" err="1" smtClean="0"/>
              <a:t>Ondare</a:t>
            </a:r>
            <a:r>
              <a:rPr lang="es-ES" dirty="0" smtClean="0"/>
              <a:t> librea </a:t>
            </a:r>
            <a:r>
              <a:rPr lang="es-ES" dirty="0" err="1" smtClean="0"/>
              <a:t>bazkideen</a:t>
            </a:r>
            <a:r>
              <a:rPr lang="es-ES" dirty="0" smtClean="0"/>
              <a:t> </a:t>
            </a:r>
            <a:r>
              <a:rPr lang="es-ES" dirty="0" err="1" smtClean="0"/>
              <a:t>artean</a:t>
            </a:r>
            <a:r>
              <a:rPr lang="es-ES" dirty="0" smtClean="0"/>
              <a:t> </a:t>
            </a:r>
            <a:r>
              <a:rPr lang="es-ES" dirty="0" err="1" smtClean="0"/>
              <a:t>banatzea</a:t>
            </a:r>
            <a:r>
              <a:rPr lang="es-ES" dirty="0" smtClean="0"/>
              <a:t> </a:t>
            </a:r>
            <a:r>
              <a:rPr lang="es-ES" dirty="0" err="1" smtClean="0"/>
              <a:t>proportzionalki</a:t>
            </a:r>
            <a:r>
              <a:rPr lang="es-ES" dirty="0" smtClean="0"/>
              <a:t>.</a:t>
            </a:r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Lehentasunez</a:t>
            </a:r>
            <a:r>
              <a:rPr lang="es-ES" dirty="0" smtClean="0"/>
              <a:t> </a:t>
            </a:r>
            <a:r>
              <a:rPr lang="es-ES" dirty="0" err="1" smtClean="0"/>
              <a:t>harpidetza</a:t>
            </a:r>
            <a:r>
              <a:rPr lang="es-ES" dirty="0" smtClean="0"/>
              <a:t> </a:t>
            </a:r>
            <a:r>
              <a:rPr lang="es-ES" dirty="0" err="1" smtClean="0"/>
              <a:t>eskubidea</a:t>
            </a:r>
            <a:r>
              <a:rPr lang="es-ES" dirty="0" smtClean="0"/>
              <a:t>: </a:t>
            </a:r>
            <a:r>
              <a:rPr lang="es-ES" dirty="0" err="1" smtClean="0"/>
              <a:t>kapital-gehikuntzetan</a:t>
            </a:r>
            <a:r>
              <a:rPr lang="es-ES" dirty="0" smtClean="0"/>
              <a:t>, </a:t>
            </a:r>
            <a:r>
              <a:rPr lang="es-ES" dirty="0" err="1" smtClean="0"/>
              <a:t>proportzionalki</a:t>
            </a:r>
            <a:r>
              <a:rPr lang="es-ES" dirty="0" smtClean="0"/>
              <a:t> </a:t>
            </a:r>
            <a:r>
              <a:rPr lang="es-ES" dirty="0" err="1" smtClean="0"/>
              <a:t>dagozkien</a:t>
            </a:r>
            <a:r>
              <a:rPr lang="es-ES" dirty="0" smtClean="0"/>
              <a:t> </a:t>
            </a: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berrien</a:t>
            </a:r>
            <a:r>
              <a:rPr lang="es-ES" dirty="0" smtClean="0"/>
              <a:t> </a:t>
            </a:r>
            <a:r>
              <a:rPr lang="es-ES" dirty="0" err="1" smtClean="0"/>
              <a:t>harpidetza</a:t>
            </a:r>
            <a:r>
              <a:rPr lang="es-ES" dirty="0" smtClean="0"/>
              <a:t>.</a:t>
            </a:r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Batzarretara</a:t>
            </a:r>
            <a:r>
              <a:rPr lang="es-ES" dirty="0" smtClean="0"/>
              <a:t> </a:t>
            </a:r>
            <a:r>
              <a:rPr lang="es-ES" dirty="0" err="1" smtClean="0"/>
              <a:t>bertaratzea</a:t>
            </a:r>
            <a:r>
              <a:rPr lang="es-ES" dirty="0" smtClean="0"/>
              <a:t>, </a:t>
            </a:r>
            <a:r>
              <a:rPr lang="es-ES" dirty="0" err="1" smtClean="0"/>
              <a:t>botoa</a:t>
            </a:r>
            <a:r>
              <a:rPr lang="es-ES" dirty="0" smtClean="0"/>
              <a:t>, eta </a:t>
            </a:r>
            <a:r>
              <a:rPr lang="es-ES" dirty="0" err="1" smtClean="0"/>
              <a:t>informazio-eskubidea</a:t>
            </a:r>
            <a:r>
              <a:rPr lang="es-ES" dirty="0" smtClean="0"/>
              <a:t>: </a:t>
            </a:r>
            <a:r>
              <a:rPr lang="es-ES" dirty="0" err="1" smtClean="0"/>
              <a:t>ordezkariaren</a:t>
            </a:r>
            <a:r>
              <a:rPr lang="es-ES" dirty="0" smtClean="0"/>
              <a:t> figura, </a:t>
            </a:r>
            <a:r>
              <a:rPr lang="es-ES" dirty="0" err="1" smtClean="0"/>
              <a:t>botoa</a:t>
            </a:r>
            <a:r>
              <a:rPr lang="es-ES" dirty="0" smtClean="0"/>
              <a:t> </a:t>
            </a:r>
            <a:r>
              <a:rPr lang="es-ES" dirty="0" err="1" smtClean="0"/>
              <a:t>emateko</a:t>
            </a:r>
            <a:r>
              <a:rPr lang="es-ES" dirty="0" smtClean="0"/>
              <a:t> </a:t>
            </a:r>
            <a:r>
              <a:rPr lang="es-ES" dirty="0" err="1" smtClean="0"/>
              <a:t>proportzionaltasunaren</a:t>
            </a:r>
            <a:r>
              <a:rPr lang="es-ES" dirty="0" smtClean="0"/>
              <a:t>  </a:t>
            </a:r>
            <a:r>
              <a:rPr lang="es-ES" dirty="0" err="1" smtClean="0"/>
              <a:t>irizpidea</a:t>
            </a:r>
            <a:r>
              <a:rPr lang="es-ES" dirty="0" smtClean="0"/>
              <a:t>, eta </a:t>
            </a:r>
            <a:r>
              <a:rPr lang="es-ES" dirty="0" err="1" smtClean="0"/>
              <a:t>bi</a:t>
            </a:r>
            <a:r>
              <a:rPr lang="es-ES" dirty="0" smtClean="0"/>
              <a:t> formula </a:t>
            </a:r>
            <a:r>
              <a:rPr lang="es-ES" dirty="0" err="1" smtClean="0"/>
              <a:t>informazio-eskubidea</a:t>
            </a:r>
            <a:r>
              <a:rPr lang="es-ES" dirty="0" smtClean="0"/>
              <a:t> </a:t>
            </a:r>
            <a:r>
              <a:rPr lang="es-ES" dirty="0" err="1" smtClean="0"/>
              <a:t>egikaritzeko</a:t>
            </a:r>
            <a:r>
              <a:rPr lang="es-ES" dirty="0" smtClean="0"/>
              <a:t>: </a:t>
            </a:r>
            <a:r>
              <a:rPr lang="es-ES" dirty="0" err="1" smtClean="0"/>
              <a:t>galderak</a:t>
            </a:r>
            <a:r>
              <a:rPr lang="es-ES" dirty="0" smtClean="0"/>
              <a:t> </a:t>
            </a:r>
            <a:r>
              <a:rPr lang="es-ES" dirty="0" err="1" smtClean="0"/>
              <a:t>egiteko</a:t>
            </a:r>
            <a:r>
              <a:rPr lang="es-ES" dirty="0" smtClean="0"/>
              <a:t> </a:t>
            </a:r>
            <a:r>
              <a:rPr lang="es-ES" dirty="0" err="1" smtClean="0"/>
              <a:t>eskubidea</a:t>
            </a:r>
            <a:r>
              <a:rPr lang="es-ES" dirty="0" smtClean="0"/>
              <a:t> eta </a:t>
            </a:r>
            <a:r>
              <a:rPr lang="es-ES" dirty="0" err="1" smtClean="0"/>
              <a:t>onartuko</a:t>
            </a:r>
            <a:r>
              <a:rPr lang="es-ES" dirty="0" smtClean="0"/>
              <a:t> den </a:t>
            </a:r>
            <a:r>
              <a:rPr lang="es-ES" dirty="0" err="1" smtClean="0"/>
              <a:t>dokumentazioa</a:t>
            </a:r>
            <a:r>
              <a:rPr lang="es-ES" dirty="0" smtClean="0"/>
              <a:t> </a:t>
            </a:r>
            <a:r>
              <a:rPr lang="es-ES" dirty="0" err="1" smtClean="0"/>
              <a:t>eskura</a:t>
            </a:r>
            <a:r>
              <a:rPr lang="es-ES" dirty="0" smtClean="0"/>
              <a:t> </a:t>
            </a:r>
            <a:r>
              <a:rPr lang="es-ES" dirty="0" err="1" smtClean="0"/>
              <a:t>izateko</a:t>
            </a:r>
            <a:r>
              <a:rPr lang="es-ES" dirty="0" smtClean="0"/>
              <a:t> </a:t>
            </a:r>
            <a:r>
              <a:rPr lang="es-ES" dirty="0" err="1" smtClean="0"/>
              <a:t>eskubidea</a:t>
            </a:r>
            <a:r>
              <a:rPr lang="es-ES" dirty="0" smtClean="0"/>
              <a:t>.</a:t>
            </a:r>
          </a:p>
          <a:p>
            <a:pPr lvl="5" algn="just"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Akzioa</a:t>
            </a:r>
            <a:r>
              <a:rPr lang="es-ES" dirty="0" smtClean="0"/>
              <a:t>, </a:t>
            </a:r>
            <a:r>
              <a:rPr lang="es-ES" dirty="0" err="1" smtClean="0"/>
              <a:t>bazkide</a:t>
            </a:r>
            <a:r>
              <a:rPr lang="es-ES" dirty="0" smtClean="0"/>
              <a:t> </a:t>
            </a:r>
            <a:r>
              <a:rPr lang="es-ES" dirty="0" err="1" smtClean="0"/>
              <a:t>kondizioaren</a:t>
            </a:r>
            <a:r>
              <a:rPr lang="es-ES" dirty="0" smtClean="0"/>
              <a:t> </a:t>
            </a:r>
            <a:r>
              <a:rPr lang="es-ES" dirty="0" err="1" smtClean="0"/>
              <a:t>adierazpen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err="1" smtClean="0"/>
              <a:t>Bestelako</a:t>
            </a:r>
            <a:r>
              <a:rPr lang="es-ES" dirty="0" smtClean="0"/>
              <a:t> </a:t>
            </a:r>
            <a:r>
              <a:rPr lang="es-ES" dirty="0" err="1" smtClean="0"/>
              <a:t>eskubideak</a:t>
            </a:r>
            <a:r>
              <a:rPr lang="es-ES" dirty="0" smtClean="0"/>
              <a:t>: </a:t>
            </a:r>
            <a:r>
              <a:rPr lang="es-ES" dirty="0" err="1" smtClean="0"/>
              <a:t>erabaki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r>
              <a:rPr lang="es-ES" dirty="0" smtClean="0"/>
              <a:t> </a:t>
            </a:r>
            <a:r>
              <a:rPr lang="es-ES" dirty="0" err="1" smtClean="0"/>
              <a:t>aurkaratzeko</a:t>
            </a:r>
            <a:r>
              <a:rPr lang="es-ES" dirty="0" smtClean="0"/>
              <a:t>, </a:t>
            </a:r>
            <a:r>
              <a:rPr lang="es-ES" dirty="0" err="1" smtClean="0"/>
              <a:t>baltzutik</a:t>
            </a:r>
            <a:r>
              <a:rPr lang="es-ES" dirty="0" smtClean="0"/>
              <a:t> </a:t>
            </a:r>
            <a:r>
              <a:rPr lang="es-ES" dirty="0" err="1" smtClean="0"/>
              <a:t>banantzeko</a:t>
            </a:r>
            <a:r>
              <a:rPr lang="es-ES" dirty="0" smtClean="0"/>
              <a:t> </a:t>
            </a:r>
            <a:r>
              <a:rPr lang="es-ES" dirty="0" err="1" smtClean="0"/>
              <a:t>legeak</a:t>
            </a:r>
            <a:r>
              <a:rPr lang="es-ES" dirty="0" smtClean="0"/>
              <a:t> </a:t>
            </a:r>
            <a:r>
              <a:rPr lang="es-ES" dirty="0" err="1" smtClean="0"/>
              <a:t>ezarritako</a:t>
            </a:r>
            <a:r>
              <a:rPr lang="es-ES" dirty="0" smtClean="0"/>
              <a:t> </a:t>
            </a:r>
            <a:r>
              <a:rPr lang="es-ES" dirty="0" err="1" smtClean="0"/>
              <a:t>supostuetan</a:t>
            </a:r>
            <a:r>
              <a:rPr lang="es-ES" dirty="0" smtClean="0"/>
              <a:t>, </a:t>
            </a:r>
            <a:r>
              <a:rPr lang="es-ES" dirty="0" err="1" smtClean="0"/>
              <a:t>erabaki</a:t>
            </a:r>
            <a:r>
              <a:rPr lang="es-ES" dirty="0" smtClean="0"/>
              <a:t> </a:t>
            </a:r>
            <a:r>
              <a:rPr lang="es-ES" dirty="0" err="1" smtClean="0"/>
              <a:t>sozialen</a:t>
            </a:r>
            <a:r>
              <a:rPr lang="es-ES" dirty="0" smtClean="0"/>
              <a:t> </a:t>
            </a:r>
            <a:r>
              <a:rPr lang="es-ES" dirty="0" err="1" smtClean="0"/>
              <a:t>ziurtagiriak</a:t>
            </a:r>
            <a:r>
              <a:rPr lang="es-ES" dirty="0" smtClean="0"/>
              <a:t> </a:t>
            </a:r>
            <a:r>
              <a:rPr lang="es-ES" dirty="0" err="1" smtClean="0"/>
              <a:t>izateko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err="1" smtClean="0"/>
              <a:t>Gutxiengoaren</a:t>
            </a:r>
            <a:r>
              <a:rPr lang="es-ES" dirty="0" smtClean="0"/>
              <a:t> </a:t>
            </a:r>
            <a:r>
              <a:rPr lang="es-ES" dirty="0" err="1" smtClean="0"/>
              <a:t>eskubideak</a:t>
            </a:r>
            <a:r>
              <a:rPr lang="es-ES" dirty="0" smtClean="0"/>
              <a:t>: </a:t>
            </a:r>
            <a:r>
              <a:rPr lang="es-ES" dirty="0" err="1" smtClean="0"/>
              <a:t>kapital</a:t>
            </a:r>
            <a:r>
              <a:rPr lang="es-ES" dirty="0" smtClean="0"/>
              <a:t> </a:t>
            </a:r>
            <a:r>
              <a:rPr lang="es-ES" dirty="0" err="1" smtClean="0"/>
              <a:t>sozialaren</a:t>
            </a:r>
            <a:r>
              <a:rPr lang="es-ES" dirty="0" smtClean="0"/>
              <a:t> </a:t>
            </a:r>
            <a:r>
              <a:rPr lang="es-ES" dirty="0" err="1" smtClean="0"/>
              <a:t>gutxiengo</a:t>
            </a:r>
            <a:r>
              <a:rPr lang="es-ES" dirty="0" smtClean="0"/>
              <a:t> baten </a:t>
            </a:r>
            <a:r>
              <a:rPr lang="es-ES" dirty="0" err="1" smtClean="0"/>
              <a:t>titulartasunari</a:t>
            </a:r>
            <a:r>
              <a:rPr lang="es-ES" dirty="0" smtClean="0"/>
              <a:t> </a:t>
            </a:r>
            <a:r>
              <a:rPr lang="es-ES" dirty="0" err="1" smtClean="0"/>
              <a:t>lotuta</a:t>
            </a:r>
            <a:r>
              <a:rPr lang="es-ES" dirty="0" smtClean="0"/>
              <a:t>: %5a.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arruntak</a:t>
            </a:r>
            <a:r>
              <a:rPr lang="es-ES" dirty="0" smtClean="0"/>
              <a:t> eta </a:t>
            </a:r>
            <a:r>
              <a:rPr lang="es-ES" dirty="0" err="1" smtClean="0"/>
              <a:t>pribilegiatuak</a:t>
            </a:r>
            <a:r>
              <a:rPr lang="es-ES" dirty="0" smtClean="0"/>
              <a:t>: </a:t>
            </a:r>
            <a:r>
              <a:rPr lang="es-ES" dirty="0" err="1" smtClean="0"/>
              <a:t>azken</a:t>
            </a:r>
            <a:r>
              <a:rPr lang="es-ES" dirty="0" smtClean="0"/>
              <a:t>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eskubide-eduki</a:t>
            </a:r>
            <a:r>
              <a:rPr lang="es-ES" dirty="0" smtClean="0"/>
              <a:t> </a:t>
            </a:r>
            <a:r>
              <a:rPr lang="es-ES" dirty="0" err="1" smtClean="0"/>
              <a:t>ezberdinarekin</a:t>
            </a:r>
            <a:r>
              <a:rPr lang="es-ES" dirty="0" smtClean="0"/>
              <a:t>:</a:t>
            </a:r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berezi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endParaRPr lang="es-ES" dirty="0" smtClean="0"/>
          </a:p>
          <a:p>
            <a:pPr lvl="2" algn="just"/>
            <a:r>
              <a:rPr lang="es-ES" dirty="0" smtClean="0"/>
              <a:t>-</a:t>
            </a:r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berberak</a:t>
            </a:r>
            <a:r>
              <a:rPr lang="es-ES" dirty="0" smtClean="0"/>
              <a:t> </a:t>
            </a:r>
            <a:r>
              <a:rPr lang="es-ES" dirty="0" err="1" smtClean="0"/>
              <a:t>baina</a:t>
            </a:r>
            <a:r>
              <a:rPr lang="es-ES" dirty="0" smtClean="0"/>
              <a:t> </a:t>
            </a:r>
            <a:r>
              <a:rPr lang="es-ES" dirty="0" err="1" smtClean="0"/>
              <a:t>abantaila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intentsitate</a:t>
            </a:r>
            <a:r>
              <a:rPr lang="es-ES" dirty="0" smtClean="0"/>
              <a:t> </a:t>
            </a:r>
            <a:r>
              <a:rPr lang="es-ES" dirty="0" err="1" smtClean="0"/>
              <a:t>handiagorekin</a:t>
            </a:r>
            <a:r>
              <a:rPr lang="es-ES" dirty="0" smtClean="0"/>
              <a:t>: </a:t>
            </a:r>
            <a:r>
              <a:rPr lang="es-ES" dirty="0" err="1" smtClean="0"/>
              <a:t>dibidendua</a:t>
            </a:r>
            <a:r>
              <a:rPr lang="es-ES" dirty="0" smtClean="0"/>
              <a:t> </a:t>
            </a:r>
            <a:r>
              <a:rPr lang="es-ES" dirty="0" err="1" smtClean="0"/>
              <a:t>lehentasunarekin</a:t>
            </a:r>
            <a:r>
              <a:rPr lang="es-ES" dirty="0" smtClean="0"/>
              <a:t> </a:t>
            </a:r>
            <a:r>
              <a:rPr lang="es-ES" dirty="0" err="1" smtClean="0"/>
              <a:t>jasotzea</a:t>
            </a:r>
            <a:r>
              <a:rPr lang="es-ES" dirty="0" smtClean="0"/>
              <a:t> </a:t>
            </a:r>
            <a:r>
              <a:rPr lang="es-ES" dirty="0" smtClean="0"/>
              <a:t>(95 eta 96. art.)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err="1" smtClean="0"/>
              <a:t>Botorik</a:t>
            </a:r>
            <a:r>
              <a:rPr lang="es-ES" dirty="0" smtClean="0"/>
              <a:t> </a:t>
            </a:r>
            <a:r>
              <a:rPr lang="es-ES" dirty="0" err="1" smtClean="0"/>
              <a:t>gabeko</a:t>
            </a:r>
            <a:r>
              <a:rPr lang="es-ES" dirty="0" smtClean="0"/>
              <a:t> </a:t>
            </a:r>
            <a:r>
              <a:rPr lang="es-ES" dirty="0" err="1" smtClean="0"/>
              <a:t>akzioak</a:t>
            </a:r>
            <a:r>
              <a:rPr lang="es-ES" dirty="0" smtClean="0"/>
              <a:t>: </a:t>
            </a:r>
            <a:r>
              <a:rPr lang="es-ES" dirty="0" err="1" smtClean="0"/>
              <a:t>botoaren</a:t>
            </a:r>
            <a:r>
              <a:rPr lang="es-ES" dirty="0" smtClean="0"/>
              <a:t> </a:t>
            </a:r>
            <a:r>
              <a:rPr lang="es-ES" dirty="0" err="1" smtClean="0"/>
              <a:t>ordez</a:t>
            </a:r>
            <a:r>
              <a:rPr lang="es-ES" dirty="0" smtClean="0"/>
              <a:t> </a:t>
            </a:r>
            <a:r>
              <a:rPr lang="es-ES" dirty="0" err="1" smtClean="0"/>
              <a:t>ondare-abantailak</a:t>
            </a:r>
            <a:r>
              <a:rPr lang="es-ES" dirty="0" smtClean="0"/>
              <a:t> </a:t>
            </a:r>
            <a:r>
              <a:rPr lang="es-ES" dirty="0" err="1" smtClean="0"/>
              <a:t>dituzte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ezarritako</a:t>
            </a:r>
            <a:r>
              <a:rPr lang="es-ES" dirty="0" smtClean="0"/>
              <a:t> </a:t>
            </a:r>
            <a:r>
              <a:rPr lang="es-ES" dirty="0" err="1" smtClean="0"/>
              <a:t>gutxiengo</a:t>
            </a:r>
            <a:r>
              <a:rPr lang="es-ES" dirty="0" smtClean="0"/>
              <a:t> </a:t>
            </a:r>
            <a:r>
              <a:rPr lang="es-ES" dirty="0" err="1" smtClean="0"/>
              <a:t>dibidendua</a:t>
            </a:r>
            <a:r>
              <a:rPr lang="es-ES" dirty="0" smtClean="0"/>
              <a:t> (</a:t>
            </a:r>
            <a:r>
              <a:rPr lang="es-ES" dirty="0" err="1" smtClean="0"/>
              <a:t>lehentasunez</a:t>
            </a:r>
            <a:r>
              <a:rPr lang="es-ES" dirty="0" smtClean="0"/>
              <a:t>) (</a:t>
            </a:r>
            <a:r>
              <a:rPr lang="es-ES" dirty="0" err="1" smtClean="0"/>
              <a:t>dibidendu</a:t>
            </a:r>
            <a:r>
              <a:rPr lang="es-ES" dirty="0" smtClean="0"/>
              <a:t> </a:t>
            </a:r>
            <a:r>
              <a:rPr lang="es-ES" dirty="0" err="1" smtClean="0"/>
              <a:t>arruntaz</a:t>
            </a:r>
            <a:r>
              <a:rPr lang="es-ES" dirty="0" smtClean="0"/>
              <a:t> </a:t>
            </a:r>
            <a:r>
              <a:rPr lang="es-ES" dirty="0" err="1" smtClean="0"/>
              <a:t>gain</a:t>
            </a:r>
            <a:r>
              <a:rPr lang="es-ES" dirty="0" smtClean="0"/>
              <a:t>).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galerak</a:t>
            </a:r>
            <a:r>
              <a:rPr lang="es-ES" dirty="0" smtClean="0"/>
              <a:t> </a:t>
            </a:r>
            <a:r>
              <a:rPr lang="es-ES" dirty="0" err="1" smtClean="0"/>
              <a:t>direla</a:t>
            </a:r>
            <a:r>
              <a:rPr lang="es-ES" dirty="0" smtClean="0"/>
              <a:t> eta </a:t>
            </a:r>
            <a:r>
              <a:rPr lang="es-ES" dirty="0" err="1" smtClean="0"/>
              <a:t>kapitala</a:t>
            </a:r>
            <a:r>
              <a:rPr lang="es-ES" dirty="0" smtClean="0"/>
              <a:t> </a:t>
            </a:r>
            <a:r>
              <a:rPr lang="es-ES" dirty="0" err="1" smtClean="0"/>
              <a:t>murriztu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denean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likidazio-kuotan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err="1" smtClean="0"/>
              <a:t>Akzioak</a:t>
            </a:r>
            <a:r>
              <a:rPr lang="es-ES" dirty="0" smtClean="0"/>
              <a:t> TUTULUETAN </a:t>
            </a:r>
            <a:r>
              <a:rPr lang="es-ES" dirty="0" err="1" smtClean="0"/>
              <a:t>jasotzen</a:t>
            </a:r>
            <a:r>
              <a:rPr lang="es-ES" dirty="0" smtClean="0"/>
              <a:t> </a:t>
            </a:r>
            <a:r>
              <a:rPr lang="es-ES" dirty="0" err="1" smtClean="0"/>
              <a:t>direnean</a:t>
            </a:r>
            <a:r>
              <a:rPr lang="es-ES" dirty="0" smtClean="0"/>
              <a:t>: </a:t>
            </a:r>
            <a:r>
              <a:rPr lang="es-ES" dirty="0" err="1" smtClean="0"/>
              <a:t>izendunak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eramaileak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Derrigorrez</a:t>
            </a:r>
            <a:r>
              <a:rPr lang="es-ES" dirty="0" smtClean="0"/>
              <a:t> </a:t>
            </a:r>
            <a:r>
              <a:rPr lang="es-ES" dirty="0" err="1" smtClean="0"/>
              <a:t>izendunak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guztiz</a:t>
            </a:r>
            <a:r>
              <a:rPr lang="es-ES" dirty="0" smtClean="0"/>
              <a:t> </a:t>
            </a:r>
            <a:r>
              <a:rPr lang="es-ES" dirty="0" err="1" smtClean="0"/>
              <a:t>despoltsatu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 </a:t>
            </a:r>
            <a:r>
              <a:rPr lang="es-ES" dirty="0" err="1" smtClean="0"/>
              <a:t>egonik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eskualdaketa</a:t>
            </a:r>
            <a:r>
              <a:rPr lang="es-ES" dirty="0" smtClean="0"/>
              <a:t> </a:t>
            </a:r>
            <a:r>
              <a:rPr lang="es-ES" dirty="0" err="1" smtClean="0"/>
              <a:t>murriztuta</a:t>
            </a:r>
            <a:r>
              <a:rPr lang="es-ES" dirty="0" smtClean="0"/>
              <a:t> </a:t>
            </a:r>
            <a:r>
              <a:rPr lang="es-ES" dirty="0" err="1" smtClean="0"/>
              <a:t>dutenean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osagarrizko</a:t>
            </a:r>
            <a:r>
              <a:rPr lang="es-ES" dirty="0" smtClean="0"/>
              <a:t> </a:t>
            </a:r>
            <a:r>
              <a:rPr lang="es-ES" dirty="0" err="1" smtClean="0"/>
              <a:t>prestazioak</a:t>
            </a:r>
            <a:r>
              <a:rPr lang="es-ES" dirty="0" smtClean="0"/>
              <a:t> </a:t>
            </a:r>
            <a:r>
              <a:rPr lang="es-ES" dirty="0" err="1" smtClean="0"/>
              <a:t>lotuta</a:t>
            </a:r>
            <a:r>
              <a:rPr lang="es-ES" dirty="0" smtClean="0"/>
              <a:t> </a:t>
            </a:r>
            <a:r>
              <a:rPr lang="es-ES" dirty="0" err="1" smtClean="0"/>
              <a:t>daramatzatenean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lege</a:t>
            </a:r>
            <a:r>
              <a:rPr lang="es-ES" dirty="0" smtClean="0"/>
              <a:t> </a:t>
            </a:r>
            <a:r>
              <a:rPr lang="es-ES" dirty="0" err="1" smtClean="0"/>
              <a:t>bereziek</a:t>
            </a:r>
            <a:r>
              <a:rPr lang="es-ES" dirty="0" smtClean="0"/>
              <a:t> </a:t>
            </a:r>
            <a:r>
              <a:rPr lang="es-ES" dirty="0" err="1" smtClean="0"/>
              <a:t>ezartzen</a:t>
            </a:r>
            <a:r>
              <a:rPr lang="es-ES" dirty="0" smtClean="0"/>
              <a:t> </a:t>
            </a:r>
            <a:r>
              <a:rPr lang="es-ES" dirty="0" err="1" smtClean="0"/>
              <a:t>dutenean</a:t>
            </a:r>
            <a:r>
              <a:rPr lang="es-ES" dirty="0" smtClean="0"/>
              <a:t>: </a:t>
            </a:r>
            <a:r>
              <a:rPr lang="es-ES" dirty="0" err="1" smtClean="0"/>
              <a:t>kirol</a:t>
            </a:r>
            <a:r>
              <a:rPr lang="es-ES" dirty="0" smtClean="0"/>
              <a:t>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anonimoak</a:t>
            </a:r>
            <a:r>
              <a:rPr lang="es-ES" dirty="0" smtClean="0"/>
              <a:t>.</a:t>
            </a:r>
          </a:p>
          <a:p>
            <a:pPr lvl="1" algn="just">
              <a:buNone/>
            </a:pP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izendunak</a:t>
            </a:r>
            <a:r>
              <a:rPr lang="es-ES" dirty="0" smtClean="0"/>
              <a:t> </a:t>
            </a:r>
            <a:r>
              <a:rPr lang="es-ES" dirty="0" err="1" smtClean="0"/>
              <a:t>inskribatu</a:t>
            </a:r>
            <a:r>
              <a:rPr lang="es-ES" dirty="0" smtClean="0"/>
              <a:t> </a:t>
            </a:r>
            <a:r>
              <a:rPr lang="es-ES" dirty="0" err="1" smtClean="0"/>
              <a:t>beharra</a:t>
            </a:r>
            <a:r>
              <a:rPr lang="es-ES" dirty="0" smtClean="0"/>
              <a:t>: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izendunen</a:t>
            </a:r>
            <a:r>
              <a:rPr lang="es-ES" dirty="0" smtClean="0"/>
              <a:t> </a:t>
            </a:r>
            <a:r>
              <a:rPr lang="es-ES" dirty="0" err="1" smtClean="0"/>
              <a:t>erregistro</a:t>
            </a:r>
            <a:r>
              <a:rPr lang="es-ES" dirty="0" smtClean="0"/>
              <a:t> </a:t>
            </a:r>
            <a:r>
              <a:rPr lang="es-ES" dirty="0" err="1" smtClean="0"/>
              <a:t>liburuan</a:t>
            </a:r>
            <a:r>
              <a:rPr lang="es-ES" dirty="0" smtClean="0"/>
              <a:t>.</a:t>
            </a:r>
          </a:p>
          <a:p>
            <a:pPr lvl="1" algn="just">
              <a:buNone/>
            </a:pPr>
            <a:r>
              <a:rPr lang="es-ES" dirty="0" err="1" smtClean="0"/>
              <a:t>Akzioak</a:t>
            </a:r>
            <a:r>
              <a:rPr lang="es-ES" dirty="0" smtClean="0"/>
              <a:t> KONTUANGO IDAZPENETAN: </a:t>
            </a:r>
            <a:r>
              <a:rPr lang="es-ES" dirty="0" err="1" smtClean="0"/>
              <a:t>erregistro</a:t>
            </a:r>
            <a:r>
              <a:rPr lang="es-ES" dirty="0" smtClean="0"/>
              <a:t> </a:t>
            </a:r>
            <a:r>
              <a:rPr lang="es-ES" dirty="0" err="1" smtClean="0"/>
              <a:t>kontable</a:t>
            </a:r>
            <a:r>
              <a:rPr lang="es-ES" dirty="0" smtClean="0"/>
              <a:t> </a:t>
            </a:r>
            <a:r>
              <a:rPr lang="es-ES" dirty="0" err="1" smtClean="0"/>
              <a:t>berezi</a:t>
            </a:r>
            <a:r>
              <a:rPr lang="es-ES" dirty="0" smtClean="0"/>
              <a:t> batean.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Akzioa</a:t>
            </a:r>
            <a:r>
              <a:rPr lang="es-ES" dirty="0" smtClean="0"/>
              <a:t>, </a:t>
            </a:r>
            <a:r>
              <a:rPr lang="es-ES" dirty="0" err="1" smtClean="0"/>
              <a:t>balore</a:t>
            </a:r>
            <a:r>
              <a:rPr lang="es-ES" dirty="0" smtClean="0"/>
              <a:t> </a:t>
            </a:r>
            <a:r>
              <a:rPr lang="es-ES" dirty="0" err="1" smtClean="0"/>
              <a:t>higigarri</a:t>
            </a:r>
            <a:r>
              <a:rPr lang="es-ES" dirty="0" smtClean="0"/>
              <a:t> </a:t>
            </a:r>
            <a:r>
              <a:rPr lang="es-ES" dirty="0" err="1" smtClean="0"/>
              <a:t>gisa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err="1" smtClean="0"/>
              <a:t>Akzioak</a:t>
            </a:r>
            <a:r>
              <a:rPr lang="es-ES" dirty="0" smtClean="0"/>
              <a:t>, </a:t>
            </a:r>
            <a:r>
              <a:rPr lang="es-ES" dirty="0" err="1" smtClean="0"/>
              <a:t>legez</a:t>
            </a:r>
            <a:r>
              <a:rPr lang="es-ES" dirty="0" smtClean="0"/>
              <a:t> </a:t>
            </a:r>
            <a:r>
              <a:rPr lang="es-ES" dirty="0" err="1" smtClean="0"/>
              <a:t>aske</a:t>
            </a:r>
            <a:r>
              <a:rPr lang="es-ES" dirty="0" smtClean="0"/>
              <a:t> </a:t>
            </a:r>
            <a:r>
              <a:rPr lang="es-ES" dirty="0" err="1" smtClean="0"/>
              <a:t>eskualdagarriak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, </a:t>
            </a:r>
            <a:r>
              <a:rPr lang="es-ES" dirty="0" err="1" smtClean="0"/>
              <a:t>edonori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edozein</a:t>
            </a:r>
            <a:r>
              <a:rPr lang="es-ES" dirty="0" smtClean="0"/>
              <a:t> </a:t>
            </a:r>
            <a:r>
              <a:rPr lang="es-ES" dirty="0" err="1" smtClean="0"/>
              <a:t>unean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MUGAK: </a:t>
            </a:r>
            <a:r>
              <a:rPr lang="es-ES" dirty="0" err="1" smtClean="0"/>
              <a:t>akzio</a:t>
            </a:r>
            <a:r>
              <a:rPr lang="es-ES" dirty="0" smtClean="0"/>
              <a:t> </a:t>
            </a:r>
            <a:r>
              <a:rPr lang="es-ES" dirty="0" err="1" smtClean="0"/>
              <a:t>izendunen</a:t>
            </a:r>
            <a:r>
              <a:rPr lang="es-ES" dirty="0" smtClean="0"/>
              <a:t> </a:t>
            </a:r>
            <a:r>
              <a:rPr lang="es-ES" dirty="0" err="1" smtClean="0"/>
              <a:t>eskualdagarritasuna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		-</a:t>
            </a:r>
            <a:r>
              <a:rPr lang="es-ES" dirty="0" err="1" smtClean="0"/>
              <a:t>Formazko</a:t>
            </a:r>
            <a:r>
              <a:rPr lang="es-ES" dirty="0" smtClean="0"/>
              <a:t> </a:t>
            </a:r>
            <a:r>
              <a:rPr lang="es-ES" dirty="0" err="1" smtClean="0"/>
              <a:t>baldintza</a:t>
            </a:r>
            <a:r>
              <a:rPr lang="es-ES" dirty="0" smtClean="0"/>
              <a:t>: muga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estatutuetan</a:t>
            </a:r>
            <a:r>
              <a:rPr lang="es-ES" dirty="0" smtClean="0"/>
              <a:t> jaso </a:t>
            </a:r>
            <a:r>
              <a:rPr lang="es-ES" dirty="0" err="1" smtClean="0"/>
              <a:t>behar</a:t>
            </a:r>
            <a:r>
              <a:rPr lang="es-ES" dirty="0" smtClean="0"/>
              <a:t> da.</a:t>
            </a:r>
          </a:p>
          <a:p>
            <a:pPr algn="just">
              <a:buNone/>
            </a:pPr>
            <a:r>
              <a:rPr lang="es-ES" dirty="0" smtClean="0"/>
              <a:t>		-</a:t>
            </a:r>
            <a:r>
              <a:rPr lang="es-ES" dirty="0" err="1" smtClean="0"/>
              <a:t>Estatutuen</a:t>
            </a:r>
            <a:r>
              <a:rPr lang="es-ES" dirty="0" smtClean="0"/>
              <a:t> </a:t>
            </a:r>
            <a:r>
              <a:rPr lang="es-ES" dirty="0" err="1" smtClean="0"/>
              <a:t>aldaketa</a:t>
            </a:r>
            <a:r>
              <a:rPr lang="es-ES" dirty="0" smtClean="0"/>
              <a:t> </a:t>
            </a:r>
            <a:r>
              <a:rPr lang="es-ES" dirty="0" err="1" smtClean="0"/>
              <a:t>ekarriko</a:t>
            </a:r>
            <a:r>
              <a:rPr lang="es-ES" dirty="0" smtClean="0"/>
              <a:t> </a:t>
            </a:r>
            <a:r>
              <a:rPr lang="es-ES" dirty="0" err="1" smtClean="0"/>
              <a:t>balitz</a:t>
            </a:r>
            <a:r>
              <a:rPr lang="es-ES" dirty="0" smtClean="0"/>
              <a:t>: </a:t>
            </a:r>
            <a:r>
              <a:rPr lang="es-ES" dirty="0" err="1" smtClean="0"/>
              <a:t>akordioaren</a:t>
            </a:r>
            <a:r>
              <a:rPr lang="es-ES" dirty="0" smtClean="0"/>
              <a:t> </a:t>
            </a:r>
            <a:r>
              <a:rPr lang="es-ES" dirty="0" err="1" smtClean="0"/>
              <a:t>alde</a:t>
            </a:r>
            <a:r>
              <a:rPr lang="es-ES" dirty="0" smtClean="0"/>
              <a:t> </a:t>
            </a:r>
            <a:r>
              <a:rPr lang="es-ES" dirty="0" err="1" smtClean="0"/>
              <a:t>bozkatu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duenak</a:t>
            </a:r>
            <a:r>
              <a:rPr lang="es-ES" dirty="0" smtClean="0"/>
              <a:t>, </a:t>
            </a:r>
            <a:r>
              <a:rPr lang="es-ES" dirty="0" err="1" smtClean="0"/>
              <a:t>epe</a:t>
            </a:r>
            <a:r>
              <a:rPr lang="es-ES" dirty="0" smtClean="0"/>
              <a:t> batean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akordio</a:t>
            </a:r>
            <a:r>
              <a:rPr lang="es-ES" dirty="0" smtClean="0"/>
              <a:t> horren </a:t>
            </a:r>
            <a:r>
              <a:rPr lang="es-ES" dirty="0" err="1" smtClean="0"/>
              <a:t>menpe</a:t>
            </a:r>
            <a:r>
              <a:rPr lang="es-ES" dirty="0" smtClean="0"/>
              <a:t> </a:t>
            </a:r>
            <a:r>
              <a:rPr lang="es-ES" dirty="0" err="1" smtClean="0"/>
              <a:t>geratuko</a:t>
            </a:r>
            <a:r>
              <a:rPr lang="es-ES" dirty="0" smtClean="0"/>
              <a:t> (123. art.)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		-</a:t>
            </a:r>
            <a:r>
              <a:rPr lang="es-ES" dirty="0" err="1" smtClean="0"/>
              <a:t>Deusezak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akzioa</a:t>
            </a:r>
            <a:r>
              <a:rPr lang="es-ES" dirty="0" smtClean="0"/>
              <a:t> </a:t>
            </a:r>
            <a:r>
              <a:rPr lang="es-ES" dirty="0" err="1" smtClean="0"/>
              <a:t>ia</a:t>
            </a:r>
            <a:r>
              <a:rPr lang="es-ES" dirty="0" smtClean="0"/>
              <a:t> </a:t>
            </a:r>
            <a:r>
              <a:rPr lang="es-ES" dirty="0" err="1" smtClean="0"/>
              <a:t>eskualdagarriezina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estatutu-klausulak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Akzioa</a:t>
            </a:r>
            <a:r>
              <a:rPr lang="es-ES" dirty="0" smtClean="0"/>
              <a:t> </a:t>
            </a:r>
            <a:r>
              <a:rPr lang="es-ES" dirty="0" err="1" smtClean="0"/>
              <a:t>negozio</a:t>
            </a:r>
            <a:r>
              <a:rPr lang="es-ES" dirty="0" smtClean="0"/>
              <a:t> </a:t>
            </a:r>
            <a:r>
              <a:rPr lang="es-ES" dirty="0" err="1" smtClean="0"/>
              <a:t>juridikoen</a:t>
            </a:r>
            <a:r>
              <a:rPr lang="es-ES" dirty="0" smtClean="0"/>
              <a:t> </a:t>
            </a:r>
            <a:r>
              <a:rPr lang="es-ES" dirty="0" err="1" smtClean="0"/>
              <a:t>objektu</a:t>
            </a:r>
            <a:r>
              <a:rPr lang="es-ES" dirty="0" smtClean="0"/>
              <a:t> </a:t>
            </a:r>
            <a:r>
              <a:rPr lang="es-ES" dirty="0" err="1" smtClean="0"/>
              <a:t>gisa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err="1" smtClean="0"/>
              <a:t>Eskualdaketa</a:t>
            </a:r>
            <a:r>
              <a:rPr lang="es-ES" b="1" dirty="0" smtClean="0"/>
              <a:t> inter vivos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-</a:t>
            </a:r>
            <a:r>
              <a:rPr lang="es-ES" dirty="0" err="1" smtClean="0"/>
              <a:t>Adostasun-klausulak</a:t>
            </a:r>
            <a:r>
              <a:rPr lang="es-ES" dirty="0" smtClean="0"/>
              <a:t>: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baimena</a:t>
            </a:r>
            <a:r>
              <a:rPr lang="es-ES" dirty="0" smtClean="0"/>
              <a:t>:</a:t>
            </a:r>
          </a:p>
          <a:p>
            <a:pPr lvl="2" algn="just"/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ezarri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arrazoiak</a:t>
            </a:r>
            <a:r>
              <a:rPr lang="es-ES" dirty="0" smtClean="0"/>
              <a:t> </a:t>
            </a:r>
            <a:r>
              <a:rPr lang="es-ES" dirty="0" err="1" smtClean="0"/>
              <a:t>baimena</a:t>
            </a:r>
            <a:r>
              <a:rPr lang="es-ES" dirty="0" smtClean="0"/>
              <a:t> </a:t>
            </a:r>
            <a:r>
              <a:rPr lang="es-ES" dirty="0" err="1" smtClean="0"/>
              <a:t>ukatzeko</a:t>
            </a:r>
            <a:r>
              <a:rPr lang="es-ES" dirty="0" smtClean="0"/>
              <a:t>.</a:t>
            </a:r>
          </a:p>
          <a:p>
            <a:pPr lvl="2" algn="just"/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kontrakoa</a:t>
            </a:r>
            <a:r>
              <a:rPr lang="es-ES" dirty="0" smtClean="0"/>
              <a:t> </a:t>
            </a:r>
            <a:r>
              <a:rPr lang="es-ES" dirty="0" err="1" smtClean="0"/>
              <a:t>ezarri</a:t>
            </a:r>
            <a:r>
              <a:rPr lang="es-ES" dirty="0" smtClean="0"/>
              <a:t> </a:t>
            </a:r>
            <a:r>
              <a:rPr lang="es-ES" dirty="0" err="1" smtClean="0"/>
              <a:t>ezik</a:t>
            </a:r>
            <a:r>
              <a:rPr lang="es-ES" dirty="0" smtClean="0"/>
              <a:t>, </a:t>
            </a:r>
            <a:r>
              <a:rPr lang="es-ES" dirty="0" err="1" smtClean="0"/>
              <a:t>baimena</a:t>
            </a:r>
            <a:r>
              <a:rPr lang="es-ES" dirty="0" smtClean="0"/>
              <a:t> </a:t>
            </a:r>
            <a:r>
              <a:rPr lang="es-ES" dirty="0" err="1" smtClean="0"/>
              <a:t>administratzaileek</a:t>
            </a:r>
            <a:r>
              <a:rPr lang="es-ES" dirty="0" smtClean="0"/>
              <a:t> </a:t>
            </a:r>
            <a:r>
              <a:rPr lang="es-ES" dirty="0" err="1" smtClean="0"/>
              <a:t>eman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ukatuko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.</a:t>
            </a:r>
            <a:endParaRPr lang="es-ES" dirty="0" smtClean="0"/>
          </a:p>
          <a:p>
            <a:pPr lvl="2" algn="just"/>
            <a:r>
              <a:rPr lang="es-ES" dirty="0" err="1" smtClean="0"/>
              <a:t>baimena</a:t>
            </a:r>
            <a:r>
              <a:rPr lang="es-ES" dirty="0" smtClean="0"/>
              <a:t> </a:t>
            </a:r>
            <a:r>
              <a:rPr lang="es-ES" dirty="0" err="1" smtClean="0"/>
              <a:t>eskatzen</a:t>
            </a:r>
            <a:r>
              <a:rPr lang="es-ES" dirty="0" smtClean="0"/>
              <a:t> </a:t>
            </a:r>
            <a:r>
              <a:rPr lang="es-ES" dirty="0" err="1" smtClean="0"/>
              <a:t>denetik</a:t>
            </a:r>
            <a:r>
              <a:rPr lang="es-ES" dirty="0" smtClean="0"/>
              <a:t>, </a:t>
            </a:r>
            <a:r>
              <a:rPr lang="es-ES" dirty="0" err="1" smtClean="0"/>
              <a:t>bi</a:t>
            </a:r>
            <a:r>
              <a:rPr lang="es-ES" dirty="0" smtClean="0"/>
              <a:t> </a:t>
            </a:r>
            <a:r>
              <a:rPr lang="es-ES" dirty="0" err="1" smtClean="0"/>
              <a:t>hilabetera</a:t>
            </a:r>
            <a:r>
              <a:rPr lang="es-ES" dirty="0" smtClean="0"/>
              <a:t> </a:t>
            </a:r>
            <a:r>
              <a:rPr lang="es-ES" dirty="0" err="1" smtClean="0"/>
              <a:t>erantzunik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: </a:t>
            </a:r>
            <a:r>
              <a:rPr lang="es-ES" dirty="0" err="1" smtClean="0"/>
              <a:t>isiltasun</a:t>
            </a:r>
            <a:r>
              <a:rPr lang="es-ES" dirty="0" smtClean="0"/>
              <a:t> </a:t>
            </a:r>
            <a:r>
              <a:rPr lang="es-ES" dirty="0" err="1" smtClean="0"/>
              <a:t>positiboa</a:t>
            </a:r>
            <a:r>
              <a:rPr lang="es-ES" dirty="0" smtClean="0"/>
              <a:t>.</a:t>
            </a:r>
          </a:p>
          <a:p>
            <a:pPr lvl="1" algn="just">
              <a:buNone/>
            </a:pPr>
            <a:endParaRPr lang="es-ES" dirty="0" smtClean="0"/>
          </a:p>
          <a:p>
            <a:pPr lvl="1" algn="just">
              <a:buNone/>
            </a:pPr>
            <a:r>
              <a:rPr lang="es-ES" b="1" dirty="0" err="1" smtClean="0"/>
              <a:t>Eskualdaketa</a:t>
            </a:r>
            <a:r>
              <a:rPr lang="es-ES" b="1" dirty="0" smtClean="0"/>
              <a:t> mortis causa</a:t>
            </a:r>
            <a:r>
              <a:rPr lang="es-ES" dirty="0" smtClean="0"/>
              <a:t>: </a:t>
            </a:r>
            <a:r>
              <a:rPr lang="es-ES" dirty="0" err="1" smtClean="0"/>
              <a:t>mugak</a:t>
            </a:r>
            <a:r>
              <a:rPr lang="es-ES" dirty="0" smtClean="0"/>
              <a:t>, </a:t>
            </a:r>
            <a:r>
              <a:rPr lang="es-ES" dirty="0" err="1" smtClean="0"/>
              <a:t>estatutuetan</a:t>
            </a:r>
            <a:r>
              <a:rPr lang="es-ES" dirty="0" smtClean="0"/>
              <a:t> </a:t>
            </a:r>
            <a:r>
              <a:rPr lang="es-ES" dirty="0" err="1" smtClean="0"/>
              <a:t>ezarri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. </a:t>
            </a:r>
            <a:r>
              <a:rPr lang="es-ES" dirty="0" err="1" smtClean="0"/>
              <a:t>Oinordekoari</a:t>
            </a:r>
            <a:r>
              <a:rPr lang="es-ES" dirty="0" smtClean="0"/>
              <a:t> </a:t>
            </a:r>
            <a:r>
              <a:rPr lang="es-ES" dirty="0" err="1" smtClean="0"/>
              <a:t>aurkeztuko</a:t>
            </a:r>
            <a:r>
              <a:rPr lang="es-ES" dirty="0" smtClean="0"/>
              <a:t> </a:t>
            </a:r>
            <a:r>
              <a:rPr lang="es-ES" dirty="0" err="1" smtClean="0"/>
              <a:t>zaio</a:t>
            </a:r>
            <a:r>
              <a:rPr lang="es-ES" dirty="0" smtClean="0"/>
              <a:t> </a:t>
            </a:r>
            <a:r>
              <a:rPr lang="es-ES" dirty="0" err="1" smtClean="0"/>
              <a:t>akzioak</a:t>
            </a:r>
            <a:r>
              <a:rPr lang="es-ES" dirty="0" smtClean="0"/>
              <a:t> </a:t>
            </a:r>
            <a:r>
              <a:rPr lang="es-ES" dirty="0" err="1" smtClean="0"/>
              <a:t>eskuratzeko</a:t>
            </a:r>
            <a:r>
              <a:rPr lang="es-ES" dirty="0" smtClean="0"/>
              <a:t> </a:t>
            </a:r>
            <a:r>
              <a:rPr lang="es-ES" dirty="0" err="1" smtClean="0"/>
              <a:t>interesdun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baltzua</a:t>
            </a:r>
            <a:r>
              <a:rPr lang="es-ES" dirty="0" smtClean="0"/>
              <a:t> </a:t>
            </a:r>
            <a:r>
              <a:rPr lang="es-ES" dirty="0" err="1" smtClean="0"/>
              <a:t>bera</a:t>
            </a:r>
            <a:r>
              <a:rPr lang="es-ES" dirty="0" smtClean="0"/>
              <a:t> </a:t>
            </a:r>
            <a:r>
              <a:rPr lang="es-ES" dirty="0" err="1" smtClean="0"/>
              <a:t>aurkeztuko</a:t>
            </a:r>
            <a:r>
              <a:rPr lang="es-ES" dirty="0" smtClean="0"/>
              <a:t> da. </a:t>
            </a:r>
            <a:r>
              <a:rPr lang="es-ES" dirty="0" err="1" smtClean="0"/>
              <a:t>Ordaindu</a:t>
            </a:r>
            <a:r>
              <a:rPr lang="es-ES" dirty="0" smtClean="0"/>
              <a:t> </a:t>
            </a:r>
            <a:r>
              <a:rPr lang="es-ES" dirty="0" err="1" smtClean="0"/>
              <a:t>beharreko</a:t>
            </a:r>
            <a:r>
              <a:rPr lang="es-ES" dirty="0" smtClean="0"/>
              <a:t> </a:t>
            </a:r>
            <a:r>
              <a:rPr lang="es-ES" dirty="0" err="1" smtClean="0"/>
              <a:t>balioa</a:t>
            </a:r>
            <a:r>
              <a:rPr lang="es-ES" dirty="0" smtClean="0"/>
              <a:t>: </a:t>
            </a:r>
            <a:r>
              <a:rPr lang="es-ES" dirty="0" err="1" smtClean="0"/>
              <a:t>arrazoizkoa</a:t>
            </a:r>
            <a:r>
              <a:rPr lang="es-ES" dirty="0" smtClean="0"/>
              <a:t> </a:t>
            </a:r>
            <a:r>
              <a:rPr lang="es-ES" dirty="0" smtClean="0"/>
              <a:t>(124. art.)</a:t>
            </a:r>
            <a:endParaRPr lang="es-ES" dirty="0" smtClean="0"/>
          </a:p>
          <a:p>
            <a:pPr lvl="2" algn="just"/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err="1" smtClean="0"/>
              <a:t>Jabekidetza</a:t>
            </a:r>
            <a:r>
              <a:rPr lang="es-ES" dirty="0" smtClean="0"/>
              <a:t>: </a:t>
            </a:r>
            <a:r>
              <a:rPr lang="es-ES" dirty="0" err="1" smtClean="0"/>
              <a:t>baltzuaren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jabekideek</a:t>
            </a:r>
            <a:r>
              <a:rPr lang="es-ES" dirty="0" smtClean="0"/>
              <a:t> </a:t>
            </a:r>
            <a:r>
              <a:rPr lang="es-ES" dirty="0" err="1" smtClean="0"/>
              <a:t>aukeratu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pertsona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bazkide-eskubideak</a:t>
            </a:r>
            <a:r>
              <a:rPr lang="es-ES" dirty="0" smtClean="0"/>
              <a:t> </a:t>
            </a:r>
            <a:r>
              <a:rPr lang="es-ES" dirty="0" err="1" smtClean="0"/>
              <a:t>egikaritzeko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errealak</a:t>
            </a:r>
            <a:r>
              <a:rPr lang="es-ES" dirty="0" smtClean="0"/>
              <a:t>: </a:t>
            </a:r>
            <a:r>
              <a:rPr lang="es-ES" dirty="0" err="1" smtClean="0"/>
              <a:t>gozamena</a:t>
            </a:r>
            <a:r>
              <a:rPr lang="es-ES" dirty="0" smtClean="0"/>
              <a:t> eta </a:t>
            </a:r>
            <a:r>
              <a:rPr lang="es-ES" dirty="0" err="1" smtClean="0"/>
              <a:t>bahia</a:t>
            </a:r>
            <a:r>
              <a:rPr lang="es-ES" dirty="0" smtClean="0"/>
              <a:t>: </a:t>
            </a:r>
            <a:r>
              <a:rPr lang="es-ES" dirty="0" err="1" smtClean="0"/>
              <a:t>nori</a:t>
            </a:r>
            <a:r>
              <a:rPr lang="es-ES" dirty="0" smtClean="0"/>
              <a:t> </a:t>
            </a:r>
            <a:r>
              <a:rPr lang="es-ES" dirty="0" err="1" smtClean="0"/>
              <a:t>dagokio</a:t>
            </a:r>
            <a:r>
              <a:rPr lang="es-ES" dirty="0" smtClean="0"/>
              <a:t> </a:t>
            </a:r>
            <a:r>
              <a:rPr lang="es-ES" dirty="0" err="1" smtClean="0"/>
              <a:t>bazkide-kondizioa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Akzioen</a:t>
            </a:r>
            <a:r>
              <a:rPr lang="es-ES" dirty="0" smtClean="0"/>
              <a:t> </a:t>
            </a:r>
            <a:r>
              <a:rPr lang="es-ES" dirty="0" err="1" smtClean="0"/>
              <a:t>gaineko</a:t>
            </a:r>
            <a:r>
              <a:rPr lang="es-ES" dirty="0" smtClean="0"/>
              <a:t> </a:t>
            </a:r>
            <a:r>
              <a:rPr lang="es-ES" dirty="0" err="1" smtClean="0"/>
              <a:t>jabekidetza</a:t>
            </a:r>
            <a:r>
              <a:rPr lang="es-ES" dirty="0" smtClean="0"/>
              <a:t> eta </a:t>
            </a:r>
            <a:r>
              <a:rPr lang="es-ES" dirty="0" err="1" smtClean="0"/>
              <a:t>eskubide</a:t>
            </a:r>
            <a:r>
              <a:rPr lang="es-ES" dirty="0" smtClean="0"/>
              <a:t> </a:t>
            </a:r>
            <a:r>
              <a:rPr lang="es-ES" dirty="0" err="1" smtClean="0"/>
              <a:t>errealak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531</Words>
  <Application>Microsoft Office PowerPoint</Application>
  <PresentationFormat>Presentación en pantalla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20. Gaia: baltzu anonimoan, akzioak</vt:lpstr>
      <vt:lpstr>Akzioa, kapital sozialaren zati alikuota bezala</vt:lpstr>
      <vt:lpstr>Akzioa, bazkide kondizioaren adierazpen</vt:lpstr>
      <vt:lpstr>Diapositiva 4</vt:lpstr>
      <vt:lpstr>Diapositiva 5</vt:lpstr>
      <vt:lpstr>Akzioa, balore higigarri gisa</vt:lpstr>
      <vt:lpstr>Akzioa negozio juridikoen objektu gisa</vt:lpstr>
      <vt:lpstr>Diapositiva 8</vt:lpstr>
      <vt:lpstr>Akzioen gaineko jabekidetza eta eskubide errealak</vt:lpstr>
      <vt:lpstr>Obligazioak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 Gaia: baltzu anonimoan, akzioak</dc:title>
  <dc:creator>Windows User</dc:creator>
  <cp:lastModifiedBy>dmpirarn</cp:lastModifiedBy>
  <cp:revision>15</cp:revision>
  <dcterms:created xsi:type="dcterms:W3CDTF">2014-03-23T17:56:23Z</dcterms:created>
  <dcterms:modified xsi:type="dcterms:W3CDTF">2014-04-02T16:55:04Z</dcterms:modified>
</cp:coreProperties>
</file>